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.xml" ContentType="application/vnd.openxmlformats-officedocument.presentationml.notesSlide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3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4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5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4042" r:id="rId3"/>
    <p:sldId id="4008" r:id="rId4"/>
    <p:sldId id="258" r:id="rId5"/>
    <p:sldId id="4009" r:id="rId6"/>
    <p:sldId id="3977" r:id="rId7"/>
    <p:sldId id="4004" r:id="rId8"/>
    <p:sldId id="4005" r:id="rId9"/>
    <p:sldId id="4000" r:id="rId10"/>
    <p:sldId id="1759" r:id="rId11"/>
    <p:sldId id="1760" r:id="rId12"/>
    <p:sldId id="4013" r:id="rId13"/>
    <p:sldId id="3975" r:id="rId14"/>
    <p:sldId id="4014" r:id="rId15"/>
    <p:sldId id="3978" r:id="rId16"/>
    <p:sldId id="495" r:id="rId17"/>
    <p:sldId id="4029" r:id="rId18"/>
    <p:sldId id="4043" r:id="rId19"/>
    <p:sldId id="4017" r:id="rId20"/>
    <p:sldId id="4016" r:id="rId21"/>
    <p:sldId id="3981" r:id="rId22"/>
    <p:sldId id="4015" r:id="rId23"/>
    <p:sldId id="4024" r:id="rId24"/>
    <p:sldId id="4018" r:id="rId25"/>
    <p:sldId id="4045" r:id="rId26"/>
    <p:sldId id="4044" r:id="rId27"/>
    <p:sldId id="4019" r:id="rId28"/>
    <p:sldId id="4041" r:id="rId29"/>
    <p:sldId id="4022" r:id="rId30"/>
    <p:sldId id="4023" r:id="rId31"/>
    <p:sldId id="3985" r:id="rId32"/>
    <p:sldId id="3986" r:id="rId33"/>
    <p:sldId id="4010" r:id="rId34"/>
    <p:sldId id="4011" r:id="rId35"/>
    <p:sldId id="4012" r:id="rId36"/>
    <p:sldId id="4028" r:id="rId37"/>
    <p:sldId id="496" r:id="rId38"/>
    <p:sldId id="4025" r:id="rId39"/>
    <p:sldId id="4026" r:id="rId40"/>
    <p:sldId id="4006" r:id="rId41"/>
    <p:sldId id="4007" r:id="rId42"/>
    <p:sldId id="4030" r:id="rId43"/>
    <p:sldId id="4040" r:id="rId44"/>
    <p:sldId id="4031" r:id="rId45"/>
    <p:sldId id="4032" r:id="rId46"/>
    <p:sldId id="4033" r:id="rId47"/>
    <p:sldId id="4037" r:id="rId48"/>
    <p:sldId id="4038" r:id="rId49"/>
    <p:sldId id="4034" r:id="rId50"/>
    <p:sldId id="4035" r:id="rId51"/>
    <p:sldId id="4039" r:id="rId52"/>
    <p:sldId id="4036" r:id="rId53"/>
    <p:sldId id="4001" r:id="rId54"/>
    <p:sldId id="4002" r:id="rId55"/>
    <p:sldId id="4003" r:id="rId56"/>
    <p:sldId id="402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897"/>
  </p:normalViewPr>
  <p:slideViewPr>
    <p:cSldViewPr snapToGrid="0" snapToObjects="1">
      <p:cViewPr varScale="1">
        <p:scale>
          <a:sx n="69" d="100"/>
          <a:sy n="69" d="100"/>
        </p:scale>
        <p:origin x="3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Biden_Economics\Retail_Sales_ex_Food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UNRATE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Data_Macroeconomic+Effects+of+the+$1.9+Trillion+Biden+COVID+Relief+Plan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EMRATIO.xls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sbaier\Library\Mobile%20Documents\com~apple~CloudDocs\Presentations\Biden_Economics\Retail_Sales_ex_Food.xls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Book7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applemobilitytrends-2021-04-20.csv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0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Biden_Economics\corporate_income_Tax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Biden_Economics\corporate_income_Tax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0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Biden_Economics\homebase_4_2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Library\Mobile%20Documents\com~apple~CloudDocs\Presentations\COVID-19\April_2021_Opportunity_Insigh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sbaier\Library\Mobile%20Documents\com~apple~CloudDocs\Presentations\Biden_Economics\Unemployment_Claims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sbaier\Library\Mobile%20Documents\com~apple~CloudDocs\Presentations\Biden_Economics\Unemployment_Claims.xls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baier\Downloads\Payroll_Dat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Opportunity_insights!$AA$1</c:f>
              <c:strCache>
                <c:ptCount val="1"/>
                <c:pt idx="0">
                  <c:v>Restaurants &amp; Accomm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Opportunity_insights!$Z$2:$Z$443</c:f>
              <c:numCache>
                <c:formatCode>m/d/yy</c:formatCode>
                <c:ptCount val="442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44290</c:v>
                </c:pt>
              </c:numCache>
            </c:numRef>
          </c:cat>
          <c:val>
            <c:numRef>
              <c:f>Opportunity_insights!$AA$2:$AA$443</c:f>
              <c:numCache>
                <c:formatCode>General</c:formatCode>
                <c:ptCount val="442"/>
                <c:pt idx="0">
                  <c:v>-3.0999999999999999E-3</c:v>
                </c:pt>
                <c:pt idx="1">
                  <c:v>-1.34E-3</c:v>
                </c:pt>
                <c:pt idx="2">
                  <c:v>-5.8200000000000005E-4</c:v>
                </c:pt>
                <c:pt idx="3">
                  <c:v>1.49E-3</c:v>
                </c:pt>
                <c:pt idx="4">
                  <c:v>-7.0000000000000001E-3</c:v>
                </c:pt>
                <c:pt idx="5">
                  <c:v>-1.0200000000000001E-2</c:v>
                </c:pt>
                <c:pt idx="6">
                  <c:v>3.8999999999999998E-3</c:v>
                </c:pt>
                <c:pt idx="7">
                  <c:v>1.1299999999999999E-2</c:v>
                </c:pt>
                <c:pt idx="8">
                  <c:v>3.7199999999999999E-4</c:v>
                </c:pt>
                <c:pt idx="9">
                  <c:v>-2.2200000000000001E-2</c:v>
                </c:pt>
                <c:pt idx="10">
                  <c:v>-1.6799999999999999E-2</c:v>
                </c:pt>
                <c:pt idx="11">
                  <c:v>1.14E-2</c:v>
                </c:pt>
                <c:pt idx="12">
                  <c:v>2.1499999999999998E-2</c:v>
                </c:pt>
                <c:pt idx="13">
                  <c:v>-5.6300000000000002E-4</c:v>
                </c:pt>
                <c:pt idx="14">
                  <c:v>-9.0900000000000009E-3</c:v>
                </c:pt>
                <c:pt idx="15">
                  <c:v>-2.2000000000000001E-3</c:v>
                </c:pt>
                <c:pt idx="16">
                  <c:v>3.4099999999999998E-2</c:v>
                </c:pt>
                <c:pt idx="17">
                  <c:v>3.3300000000000003E-2</c:v>
                </c:pt>
                <c:pt idx="18">
                  <c:v>1.8200000000000001E-2</c:v>
                </c:pt>
                <c:pt idx="19">
                  <c:v>1.17E-2</c:v>
                </c:pt>
                <c:pt idx="20">
                  <c:v>3.46E-3</c:v>
                </c:pt>
                <c:pt idx="21">
                  <c:v>4.3499999999999997E-3</c:v>
                </c:pt>
                <c:pt idx="22">
                  <c:v>5.2500000000000003E-3</c:v>
                </c:pt>
                <c:pt idx="23">
                  <c:v>-1.01E-2</c:v>
                </c:pt>
                <c:pt idx="24">
                  <c:v>-3.04E-2</c:v>
                </c:pt>
                <c:pt idx="25">
                  <c:v>-3.9199999999999999E-2</c:v>
                </c:pt>
                <c:pt idx="26">
                  <c:v>-2.8899999999999999E-2</c:v>
                </c:pt>
                <c:pt idx="27">
                  <c:v>-2.01E-2</c:v>
                </c:pt>
                <c:pt idx="28">
                  <c:v>-2.7099999999999999E-2</c:v>
                </c:pt>
                <c:pt idx="29">
                  <c:v>-3.4700000000000002E-2</c:v>
                </c:pt>
                <c:pt idx="30">
                  <c:v>-2.6800000000000001E-2</c:v>
                </c:pt>
                <c:pt idx="31">
                  <c:v>-1.8100000000000002E-2</c:v>
                </c:pt>
                <c:pt idx="32">
                  <c:v>-3.3599999999999998E-2</c:v>
                </c:pt>
                <c:pt idx="33">
                  <c:v>-3.6900000000000002E-2</c:v>
                </c:pt>
                <c:pt idx="34">
                  <c:v>-1.6400000000000001E-2</c:v>
                </c:pt>
                <c:pt idx="35">
                  <c:v>-1.3899999999999999E-2</c:v>
                </c:pt>
                <c:pt idx="36">
                  <c:v>-1.8499999999999999E-2</c:v>
                </c:pt>
                <c:pt idx="37">
                  <c:v>-3.8699999999999998E-2</c:v>
                </c:pt>
                <c:pt idx="38">
                  <c:v>-2.2700000000000001E-2</c:v>
                </c:pt>
                <c:pt idx="39">
                  <c:v>1.4500000000000001E-2</c:v>
                </c:pt>
                <c:pt idx="40">
                  <c:v>3.5999999999999999E-3</c:v>
                </c:pt>
                <c:pt idx="41">
                  <c:v>-1.6199999999999999E-2</c:v>
                </c:pt>
                <c:pt idx="42">
                  <c:v>-1.83E-2</c:v>
                </c:pt>
                <c:pt idx="43">
                  <c:v>-2.3E-2</c:v>
                </c:pt>
                <c:pt idx="44">
                  <c:v>4.4200000000000001E-4</c:v>
                </c:pt>
                <c:pt idx="45">
                  <c:v>-1.4E-2</c:v>
                </c:pt>
                <c:pt idx="46">
                  <c:v>-3.56E-2</c:v>
                </c:pt>
                <c:pt idx="47">
                  <c:v>-4.02E-2</c:v>
                </c:pt>
                <c:pt idx="48">
                  <c:v>-3.2399999999999998E-2</c:v>
                </c:pt>
                <c:pt idx="49">
                  <c:v>-3.04E-2</c:v>
                </c:pt>
                <c:pt idx="50">
                  <c:v>-3.6200000000000003E-2</c:v>
                </c:pt>
                <c:pt idx="51">
                  <c:v>-4.5199999999999997E-2</c:v>
                </c:pt>
                <c:pt idx="52">
                  <c:v>-5.28E-2</c:v>
                </c:pt>
                <c:pt idx="53">
                  <c:v>-5.7500000000000002E-2</c:v>
                </c:pt>
                <c:pt idx="54">
                  <c:v>-5.7299999999999997E-2</c:v>
                </c:pt>
                <c:pt idx="55">
                  <c:v>-6.2399999999999997E-2</c:v>
                </c:pt>
                <c:pt idx="56">
                  <c:v>-6.2300000000000001E-2</c:v>
                </c:pt>
                <c:pt idx="57">
                  <c:v>-6.4799999999999996E-2</c:v>
                </c:pt>
                <c:pt idx="58">
                  <c:v>-7.4499999999999997E-2</c:v>
                </c:pt>
                <c:pt idx="59">
                  <c:v>-9.0300000000000005E-2</c:v>
                </c:pt>
                <c:pt idx="60">
                  <c:v>-0.11600000000000001</c:v>
                </c:pt>
                <c:pt idx="61">
                  <c:v>-0.153</c:v>
                </c:pt>
                <c:pt idx="62">
                  <c:v>-0.186</c:v>
                </c:pt>
                <c:pt idx="63">
                  <c:v>-0.218</c:v>
                </c:pt>
                <c:pt idx="64">
                  <c:v>-0.25900000000000001</c:v>
                </c:pt>
                <c:pt idx="65">
                  <c:v>-0.32200000000000001</c:v>
                </c:pt>
                <c:pt idx="66">
                  <c:v>-0.38100000000000001</c:v>
                </c:pt>
                <c:pt idx="67">
                  <c:v>-0.434</c:v>
                </c:pt>
                <c:pt idx="68">
                  <c:v>-0.5</c:v>
                </c:pt>
                <c:pt idx="69">
                  <c:v>-0.55400000000000005</c:v>
                </c:pt>
                <c:pt idx="70">
                  <c:v>-0.58599999999999997</c:v>
                </c:pt>
                <c:pt idx="71">
                  <c:v>-0.58299999999999996</c:v>
                </c:pt>
                <c:pt idx="72">
                  <c:v>-0.58599999999999997</c:v>
                </c:pt>
                <c:pt idx="73">
                  <c:v>-0.60199999999999998</c:v>
                </c:pt>
                <c:pt idx="74">
                  <c:v>-0.61899999999999999</c:v>
                </c:pt>
                <c:pt idx="75">
                  <c:v>-0.63900000000000001</c:v>
                </c:pt>
                <c:pt idx="76">
                  <c:v>-0.66400000000000003</c:v>
                </c:pt>
                <c:pt idx="77">
                  <c:v>-0.66300000000000003</c:v>
                </c:pt>
                <c:pt idx="78">
                  <c:v>-0.66500000000000004</c:v>
                </c:pt>
                <c:pt idx="79">
                  <c:v>-0.65900000000000003</c:v>
                </c:pt>
                <c:pt idx="80">
                  <c:v>-0.65900000000000003</c:v>
                </c:pt>
                <c:pt idx="81">
                  <c:v>-0.65800000000000003</c:v>
                </c:pt>
                <c:pt idx="82">
                  <c:v>-0.65200000000000002</c:v>
                </c:pt>
                <c:pt idx="83">
                  <c:v>-0.65600000000000003</c:v>
                </c:pt>
                <c:pt idx="84">
                  <c:v>-0.65900000000000003</c:v>
                </c:pt>
                <c:pt idx="85">
                  <c:v>-0.65600000000000003</c:v>
                </c:pt>
                <c:pt idx="86">
                  <c:v>-0.64900000000000002</c:v>
                </c:pt>
                <c:pt idx="87">
                  <c:v>-0.63800000000000001</c:v>
                </c:pt>
                <c:pt idx="88">
                  <c:v>-0.63600000000000001</c:v>
                </c:pt>
                <c:pt idx="89">
                  <c:v>-0.63200000000000001</c:v>
                </c:pt>
                <c:pt idx="90">
                  <c:v>-0.64500000000000002</c:v>
                </c:pt>
                <c:pt idx="91">
                  <c:v>-0.65500000000000003</c:v>
                </c:pt>
                <c:pt idx="92">
                  <c:v>-0.63100000000000001</c:v>
                </c:pt>
                <c:pt idx="93">
                  <c:v>-0.61599999999999999</c:v>
                </c:pt>
                <c:pt idx="94">
                  <c:v>-0.61699999999999999</c:v>
                </c:pt>
                <c:pt idx="95">
                  <c:v>-0.61499999999999999</c:v>
                </c:pt>
                <c:pt idx="96">
                  <c:v>-0.61699999999999999</c:v>
                </c:pt>
                <c:pt idx="97">
                  <c:v>-0.59299999999999997</c:v>
                </c:pt>
                <c:pt idx="98">
                  <c:v>-0.56000000000000005</c:v>
                </c:pt>
                <c:pt idx="99">
                  <c:v>-0.56699999999999995</c:v>
                </c:pt>
                <c:pt idx="100">
                  <c:v>-0.57999999999999996</c:v>
                </c:pt>
                <c:pt idx="101">
                  <c:v>-0.59299999999999997</c:v>
                </c:pt>
                <c:pt idx="102">
                  <c:v>-0.59699999999999998</c:v>
                </c:pt>
                <c:pt idx="103">
                  <c:v>-0.58299999999999996</c:v>
                </c:pt>
                <c:pt idx="104">
                  <c:v>-0.58099999999999996</c:v>
                </c:pt>
                <c:pt idx="105">
                  <c:v>-0.59399999999999997</c:v>
                </c:pt>
                <c:pt idx="106">
                  <c:v>-0.61199999999999999</c:v>
                </c:pt>
                <c:pt idx="107">
                  <c:v>-0.60599999999999998</c:v>
                </c:pt>
                <c:pt idx="108">
                  <c:v>-0.58499999999999996</c:v>
                </c:pt>
                <c:pt idx="109">
                  <c:v>-0.56499999999999995</c:v>
                </c:pt>
                <c:pt idx="110">
                  <c:v>-0.55700000000000005</c:v>
                </c:pt>
                <c:pt idx="111">
                  <c:v>-0.54900000000000004</c:v>
                </c:pt>
                <c:pt idx="112">
                  <c:v>-0.54200000000000004</c:v>
                </c:pt>
                <c:pt idx="113">
                  <c:v>-0.53500000000000003</c:v>
                </c:pt>
                <c:pt idx="114">
                  <c:v>-0.54</c:v>
                </c:pt>
                <c:pt idx="115">
                  <c:v>-0.54900000000000004</c:v>
                </c:pt>
                <c:pt idx="116">
                  <c:v>-0.54600000000000004</c:v>
                </c:pt>
                <c:pt idx="117">
                  <c:v>-0.53800000000000003</c:v>
                </c:pt>
                <c:pt idx="118">
                  <c:v>-0.51</c:v>
                </c:pt>
                <c:pt idx="119">
                  <c:v>-0.503</c:v>
                </c:pt>
                <c:pt idx="120">
                  <c:v>-0.54200000000000004</c:v>
                </c:pt>
                <c:pt idx="121">
                  <c:v>-0.53600000000000003</c:v>
                </c:pt>
                <c:pt idx="122">
                  <c:v>-0.50600000000000001</c:v>
                </c:pt>
                <c:pt idx="123">
                  <c:v>-0.49</c:v>
                </c:pt>
                <c:pt idx="124">
                  <c:v>-0.47899999999999998</c:v>
                </c:pt>
                <c:pt idx="125">
                  <c:v>-0.48699999999999999</c:v>
                </c:pt>
                <c:pt idx="126">
                  <c:v>-0.48199999999999998</c:v>
                </c:pt>
                <c:pt idx="127">
                  <c:v>-0.437</c:v>
                </c:pt>
                <c:pt idx="128">
                  <c:v>-0.42799999999999999</c:v>
                </c:pt>
                <c:pt idx="129">
                  <c:v>-0.438</c:v>
                </c:pt>
                <c:pt idx="130">
                  <c:v>-0.443</c:v>
                </c:pt>
                <c:pt idx="131">
                  <c:v>-0.45300000000000001</c:v>
                </c:pt>
                <c:pt idx="132">
                  <c:v>-0.45100000000000001</c:v>
                </c:pt>
                <c:pt idx="133">
                  <c:v>-0.44</c:v>
                </c:pt>
                <c:pt idx="134">
                  <c:v>-0.438</c:v>
                </c:pt>
                <c:pt idx="135">
                  <c:v>-0.45</c:v>
                </c:pt>
                <c:pt idx="136">
                  <c:v>-0.45600000000000002</c:v>
                </c:pt>
                <c:pt idx="137">
                  <c:v>-0.44400000000000001</c:v>
                </c:pt>
                <c:pt idx="138">
                  <c:v>-0.42299999999999999</c:v>
                </c:pt>
                <c:pt idx="139">
                  <c:v>-0.41599999999999998</c:v>
                </c:pt>
                <c:pt idx="140">
                  <c:v>-0.41499999999999998</c:v>
                </c:pt>
                <c:pt idx="141">
                  <c:v>-0.41299999999999998</c:v>
                </c:pt>
                <c:pt idx="142">
                  <c:v>-0.40799999999999997</c:v>
                </c:pt>
                <c:pt idx="143">
                  <c:v>-0.39500000000000002</c:v>
                </c:pt>
                <c:pt idx="144">
                  <c:v>-0.40300000000000002</c:v>
                </c:pt>
                <c:pt idx="145">
                  <c:v>-0.40500000000000003</c:v>
                </c:pt>
                <c:pt idx="146">
                  <c:v>-0.39300000000000002</c:v>
                </c:pt>
                <c:pt idx="147">
                  <c:v>-0.38500000000000001</c:v>
                </c:pt>
                <c:pt idx="148">
                  <c:v>-0.38200000000000001</c:v>
                </c:pt>
                <c:pt idx="149">
                  <c:v>-0.375</c:v>
                </c:pt>
                <c:pt idx="150">
                  <c:v>-0.375</c:v>
                </c:pt>
                <c:pt idx="151">
                  <c:v>-0.38</c:v>
                </c:pt>
                <c:pt idx="152">
                  <c:v>-0.38</c:v>
                </c:pt>
                <c:pt idx="153">
                  <c:v>-0.372</c:v>
                </c:pt>
                <c:pt idx="154">
                  <c:v>-0.36799999999999999</c:v>
                </c:pt>
                <c:pt idx="155">
                  <c:v>-0.38100000000000001</c:v>
                </c:pt>
                <c:pt idx="156">
                  <c:v>-0.38</c:v>
                </c:pt>
                <c:pt idx="157">
                  <c:v>-0.36699999999999999</c:v>
                </c:pt>
                <c:pt idx="158">
                  <c:v>-0.35399999999999998</c:v>
                </c:pt>
                <c:pt idx="159">
                  <c:v>-0.34899999999999998</c:v>
                </c:pt>
                <c:pt idx="160">
                  <c:v>-0.33600000000000002</c:v>
                </c:pt>
                <c:pt idx="161">
                  <c:v>-0.33500000000000002</c:v>
                </c:pt>
                <c:pt idx="162">
                  <c:v>-0.33300000000000002</c:v>
                </c:pt>
                <c:pt idx="163">
                  <c:v>-0.34100000000000003</c:v>
                </c:pt>
                <c:pt idx="164">
                  <c:v>-0.35</c:v>
                </c:pt>
                <c:pt idx="165">
                  <c:v>-0.35199999999999998</c:v>
                </c:pt>
                <c:pt idx="166">
                  <c:v>-0.35199999999999998</c:v>
                </c:pt>
                <c:pt idx="167">
                  <c:v>-0.35799999999999998</c:v>
                </c:pt>
                <c:pt idx="168">
                  <c:v>-0.35699999999999998</c:v>
                </c:pt>
                <c:pt idx="169">
                  <c:v>-0.35399999999999998</c:v>
                </c:pt>
                <c:pt idx="170">
                  <c:v>-0.35599999999999998</c:v>
                </c:pt>
                <c:pt idx="171">
                  <c:v>-0.35799999999999998</c:v>
                </c:pt>
                <c:pt idx="172">
                  <c:v>-0.38400000000000001</c:v>
                </c:pt>
                <c:pt idx="173">
                  <c:v>-0.40200000000000002</c:v>
                </c:pt>
                <c:pt idx="174">
                  <c:v>-0.36799999999999999</c:v>
                </c:pt>
                <c:pt idx="175">
                  <c:v>-0.36</c:v>
                </c:pt>
                <c:pt idx="176">
                  <c:v>-0.35299999999999998</c:v>
                </c:pt>
                <c:pt idx="177">
                  <c:v>-0.35199999999999998</c:v>
                </c:pt>
                <c:pt idx="178">
                  <c:v>-0.34799999999999998</c:v>
                </c:pt>
                <c:pt idx="179">
                  <c:v>-0.34399999999999997</c:v>
                </c:pt>
                <c:pt idx="180">
                  <c:v>-0.34200000000000003</c:v>
                </c:pt>
                <c:pt idx="181">
                  <c:v>-0.34</c:v>
                </c:pt>
                <c:pt idx="182">
                  <c:v>-0.35399999999999998</c:v>
                </c:pt>
                <c:pt idx="183">
                  <c:v>-0.35699999999999998</c:v>
                </c:pt>
                <c:pt idx="184">
                  <c:v>-0.35399999999999998</c:v>
                </c:pt>
                <c:pt idx="185">
                  <c:v>-0.35399999999999998</c:v>
                </c:pt>
                <c:pt idx="186">
                  <c:v>-0.35399999999999998</c:v>
                </c:pt>
                <c:pt idx="187">
                  <c:v>-0.34899999999999998</c:v>
                </c:pt>
                <c:pt idx="188">
                  <c:v>-0.34399999999999997</c:v>
                </c:pt>
                <c:pt idx="189">
                  <c:v>-0.34499999999999997</c:v>
                </c:pt>
                <c:pt idx="190">
                  <c:v>-0.34499999999999997</c:v>
                </c:pt>
                <c:pt idx="191">
                  <c:v>-0.34100000000000003</c:v>
                </c:pt>
                <c:pt idx="192">
                  <c:v>-0.33800000000000002</c:v>
                </c:pt>
                <c:pt idx="193">
                  <c:v>-0.33700000000000002</c:v>
                </c:pt>
                <c:pt idx="194">
                  <c:v>-0.33600000000000002</c:v>
                </c:pt>
                <c:pt idx="195">
                  <c:v>-0.33400000000000002</c:v>
                </c:pt>
                <c:pt idx="196">
                  <c:v>-0.33</c:v>
                </c:pt>
                <c:pt idx="197">
                  <c:v>-0.32800000000000001</c:v>
                </c:pt>
                <c:pt idx="198">
                  <c:v>-0.32700000000000001</c:v>
                </c:pt>
                <c:pt idx="199">
                  <c:v>-0.32400000000000001</c:v>
                </c:pt>
                <c:pt idx="200">
                  <c:v>-0.318</c:v>
                </c:pt>
                <c:pt idx="201">
                  <c:v>-0.313</c:v>
                </c:pt>
                <c:pt idx="202">
                  <c:v>-0.313</c:v>
                </c:pt>
                <c:pt idx="203">
                  <c:v>-0.314</c:v>
                </c:pt>
                <c:pt idx="204">
                  <c:v>-0.313</c:v>
                </c:pt>
                <c:pt idx="205">
                  <c:v>-0.312</c:v>
                </c:pt>
                <c:pt idx="206">
                  <c:v>-0.309</c:v>
                </c:pt>
                <c:pt idx="207">
                  <c:v>-0.312</c:v>
                </c:pt>
                <c:pt idx="208">
                  <c:v>-0.309</c:v>
                </c:pt>
                <c:pt idx="209">
                  <c:v>-0.3</c:v>
                </c:pt>
                <c:pt idx="210">
                  <c:v>-0.29899999999999999</c:v>
                </c:pt>
                <c:pt idx="211">
                  <c:v>-0.29599999999999999</c:v>
                </c:pt>
                <c:pt idx="212">
                  <c:v>-0.29199999999999998</c:v>
                </c:pt>
                <c:pt idx="213">
                  <c:v>-0.28899999999999998</c:v>
                </c:pt>
                <c:pt idx="214">
                  <c:v>-0.27900000000000003</c:v>
                </c:pt>
                <c:pt idx="215">
                  <c:v>-0.27600000000000002</c:v>
                </c:pt>
                <c:pt idx="216">
                  <c:v>-0.27900000000000003</c:v>
                </c:pt>
                <c:pt idx="217">
                  <c:v>-0.28000000000000003</c:v>
                </c:pt>
                <c:pt idx="218">
                  <c:v>-0.27900000000000003</c:v>
                </c:pt>
                <c:pt idx="219">
                  <c:v>-0.27500000000000002</c:v>
                </c:pt>
                <c:pt idx="220">
                  <c:v>-0.27500000000000002</c:v>
                </c:pt>
                <c:pt idx="221">
                  <c:v>-0.27200000000000002</c:v>
                </c:pt>
                <c:pt idx="222">
                  <c:v>-0.26400000000000001</c:v>
                </c:pt>
                <c:pt idx="223">
                  <c:v>-0.26</c:v>
                </c:pt>
                <c:pt idx="224">
                  <c:v>-0.26500000000000001</c:v>
                </c:pt>
                <c:pt idx="225">
                  <c:v>-0.26600000000000001</c:v>
                </c:pt>
                <c:pt idx="226">
                  <c:v>-0.26</c:v>
                </c:pt>
                <c:pt idx="227">
                  <c:v>-0.25800000000000001</c:v>
                </c:pt>
                <c:pt idx="228">
                  <c:v>-0.26100000000000001</c:v>
                </c:pt>
                <c:pt idx="229">
                  <c:v>-0.26200000000000001</c:v>
                </c:pt>
                <c:pt idx="230">
                  <c:v>-0.26800000000000002</c:v>
                </c:pt>
                <c:pt idx="231">
                  <c:v>-0.26500000000000001</c:v>
                </c:pt>
                <c:pt idx="232">
                  <c:v>-0.249</c:v>
                </c:pt>
                <c:pt idx="233">
                  <c:v>-0.247</c:v>
                </c:pt>
                <c:pt idx="234">
                  <c:v>-0.24099999999999999</c:v>
                </c:pt>
                <c:pt idx="235">
                  <c:v>-0.216</c:v>
                </c:pt>
                <c:pt idx="236">
                  <c:v>-0.19400000000000001</c:v>
                </c:pt>
                <c:pt idx="237">
                  <c:v>-0.24</c:v>
                </c:pt>
                <c:pt idx="238">
                  <c:v>-0.22800000000000001</c:v>
                </c:pt>
                <c:pt idx="239">
                  <c:v>-0.224</c:v>
                </c:pt>
                <c:pt idx="240">
                  <c:v>-0.20499999999999999</c:v>
                </c:pt>
                <c:pt idx="241">
                  <c:v>-0.20899999999999999</c:v>
                </c:pt>
                <c:pt idx="242">
                  <c:v>-0.23699999999999999</c:v>
                </c:pt>
                <c:pt idx="243">
                  <c:v>-0.23499999999999999</c:v>
                </c:pt>
                <c:pt idx="244">
                  <c:v>-0.22800000000000001</c:v>
                </c:pt>
                <c:pt idx="245">
                  <c:v>-0.23499999999999999</c:v>
                </c:pt>
                <c:pt idx="246">
                  <c:v>-0.24</c:v>
                </c:pt>
                <c:pt idx="247">
                  <c:v>-0.222</c:v>
                </c:pt>
                <c:pt idx="248">
                  <c:v>-0.219</c:v>
                </c:pt>
                <c:pt idx="249">
                  <c:v>-0.22500000000000001</c:v>
                </c:pt>
                <c:pt idx="250">
                  <c:v>-0.23100000000000001</c:v>
                </c:pt>
                <c:pt idx="251">
                  <c:v>-0.23799999999999999</c:v>
                </c:pt>
                <c:pt idx="252">
                  <c:v>-0.23799999999999999</c:v>
                </c:pt>
                <c:pt idx="253">
                  <c:v>-0.23599999999999999</c:v>
                </c:pt>
                <c:pt idx="254">
                  <c:v>-0.23499999999999999</c:v>
                </c:pt>
                <c:pt idx="255">
                  <c:v>-0.23499999999999999</c:v>
                </c:pt>
                <c:pt idx="256">
                  <c:v>-0.23799999999999999</c:v>
                </c:pt>
                <c:pt idx="257">
                  <c:v>-0.24</c:v>
                </c:pt>
                <c:pt idx="258">
                  <c:v>-0.24099999999999999</c:v>
                </c:pt>
                <c:pt idx="259">
                  <c:v>-0.23799999999999999</c:v>
                </c:pt>
                <c:pt idx="260">
                  <c:v>-0.24399999999999999</c:v>
                </c:pt>
                <c:pt idx="261">
                  <c:v>-0.25</c:v>
                </c:pt>
                <c:pt idx="262">
                  <c:v>-0.24299999999999999</c:v>
                </c:pt>
                <c:pt idx="263">
                  <c:v>-0.23200000000000001</c:v>
                </c:pt>
                <c:pt idx="264">
                  <c:v>-0.23</c:v>
                </c:pt>
                <c:pt idx="265">
                  <c:v>-0.23100000000000001</c:v>
                </c:pt>
                <c:pt idx="266">
                  <c:v>-0.23699999999999999</c:v>
                </c:pt>
                <c:pt idx="267">
                  <c:v>-0.23599999999999999</c:v>
                </c:pt>
                <c:pt idx="268">
                  <c:v>-0.23</c:v>
                </c:pt>
                <c:pt idx="269">
                  <c:v>-0.22700000000000001</c:v>
                </c:pt>
                <c:pt idx="270">
                  <c:v>-0.222</c:v>
                </c:pt>
                <c:pt idx="271">
                  <c:v>-0.223</c:v>
                </c:pt>
                <c:pt idx="272">
                  <c:v>-0.22600000000000001</c:v>
                </c:pt>
                <c:pt idx="273">
                  <c:v>-0.22800000000000001</c:v>
                </c:pt>
                <c:pt idx="274">
                  <c:v>-0.23</c:v>
                </c:pt>
                <c:pt idx="275">
                  <c:v>-0.23899999999999999</c:v>
                </c:pt>
                <c:pt idx="276">
                  <c:v>-0.24099999999999999</c:v>
                </c:pt>
                <c:pt idx="277">
                  <c:v>-0.24299999999999999</c:v>
                </c:pt>
                <c:pt idx="278">
                  <c:v>-0.23799999999999999</c:v>
                </c:pt>
                <c:pt idx="279">
                  <c:v>-0.23200000000000001</c:v>
                </c:pt>
                <c:pt idx="280">
                  <c:v>-0.22900000000000001</c:v>
                </c:pt>
                <c:pt idx="281">
                  <c:v>-0.22600000000000001</c:v>
                </c:pt>
                <c:pt idx="282">
                  <c:v>-0.222</c:v>
                </c:pt>
                <c:pt idx="283">
                  <c:v>-0.219</c:v>
                </c:pt>
                <c:pt idx="284">
                  <c:v>-0.223</c:v>
                </c:pt>
                <c:pt idx="285">
                  <c:v>-0.22700000000000001</c:v>
                </c:pt>
                <c:pt idx="286">
                  <c:v>-0.22900000000000001</c:v>
                </c:pt>
                <c:pt idx="287">
                  <c:v>-0.22800000000000001</c:v>
                </c:pt>
                <c:pt idx="288">
                  <c:v>-0.223</c:v>
                </c:pt>
                <c:pt idx="289">
                  <c:v>-0.22</c:v>
                </c:pt>
                <c:pt idx="290">
                  <c:v>-0.224</c:v>
                </c:pt>
                <c:pt idx="291">
                  <c:v>-0.22700000000000001</c:v>
                </c:pt>
                <c:pt idx="292">
                  <c:v>-0.23300000000000001</c:v>
                </c:pt>
                <c:pt idx="293">
                  <c:v>-0.23499999999999999</c:v>
                </c:pt>
                <c:pt idx="294">
                  <c:v>-0.23599999999999999</c:v>
                </c:pt>
                <c:pt idx="295">
                  <c:v>-0.23699999999999999</c:v>
                </c:pt>
                <c:pt idx="296">
                  <c:v>-0.245</c:v>
                </c:pt>
                <c:pt idx="297">
                  <c:v>-0.25600000000000001</c:v>
                </c:pt>
                <c:pt idx="298">
                  <c:v>-0.252</c:v>
                </c:pt>
                <c:pt idx="299">
                  <c:v>-0.23899999999999999</c:v>
                </c:pt>
                <c:pt idx="300">
                  <c:v>-0.24099999999999999</c:v>
                </c:pt>
                <c:pt idx="301">
                  <c:v>-0.247</c:v>
                </c:pt>
                <c:pt idx="302">
                  <c:v>-0.252</c:v>
                </c:pt>
                <c:pt idx="303">
                  <c:v>-0.24099999999999999</c:v>
                </c:pt>
                <c:pt idx="304">
                  <c:v>-0.23699999999999999</c:v>
                </c:pt>
                <c:pt idx="305">
                  <c:v>-0.23699999999999999</c:v>
                </c:pt>
                <c:pt idx="306">
                  <c:v>-0.23799999999999999</c:v>
                </c:pt>
                <c:pt idx="307">
                  <c:v>-0.23799999999999999</c:v>
                </c:pt>
                <c:pt idx="308">
                  <c:v>-0.23599999999999999</c:v>
                </c:pt>
                <c:pt idx="309">
                  <c:v>-0.23200000000000001</c:v>
                </c:pt>
                <c:pt idx="310">
                  <c:v>-0.22700000000000001</c:v>
                </c:pt>
                <c:pt idx="311">
                  <c:v>-0.22900000000000001</c:v>
                </c:pt>
                <c:pt idx="312">
                  <c:v>-0.23799999999999999</c:v>
                </c:pt>
                <c:pt idx="313">
                  <c:v>-0.251</c:v>
                </c:pt>
                <c:pt idx="314">
                  <c:v>-0.25600000000000001</c:v>
                </c:pt>
                <c:pt idx="315">
                  <c:v>-0.27</c:v>
                </c:pt>
                <c:pt idx="316">
                  <c:v>-0.27200000000000002</c:v>
                </c:pt>
                <c:pt idx="317">
                  <c:v>-0.316</c:v>
                </c:pt>
                <c:pt idx="318">
                  <c:v>-0.35299999999999998</c:v>
                </c:pt>
                <c:pt idx="319">
                  <c:v>-0.38200000000000001</c:v>
                </c:pt>
                <c:pt idx="320">
                  <c:v>-0.311</c:v>
                </c:pt>
                <c:pt idx="321">
                  <c:v>-0.30499999999999999</c:v>
                </c:pt>
                <c:pt idx="322">
                  <c:v>-0.314</c:v>
                </c:pt>
                <c:pt idx="323">
                  <c:v>-0.29799999999999999</c:v>
                </c:pt>
                <c:pt idx="324">
                  <c:v>-0.26600000000000001</c:v>
                </c:pt>
                <c:pt idx="325">
                  <c:v>-0.24299999999999999</c:v>
                </c:pt>
                <c:pt idx="326">
                  <c:v>-0.22</c:v>
                </c:pt>
                <c:pt idx="327">
                  <c:v>-0.26600000000000001</c:v>
                </c:pt>
                <c:pt idx="328">
                  <c:v>-0.28799999999999998</c:v>
                </c:pt>
                <c:pt idx="329">
                  <c:v>-0.25900000000000001</c:v>
                </c:pt>
                <c:pt idx="330">
                  <c:v>-0.26800000000000002</c:v>
                </c:pt>
                <c:pt idx="331">
                  <c:v>-0.27100000000000002</c:v>
                </c:pt>
                <c:pt idx="332">
                  <c:v>-0.26900000000000002</c:v>
                </c:pt>
                <c:pt idx="333">
                  <c:v>-0.27900000000000003</c:v>
                </c:pt>
                <c:pt idx="334">
                  <c:v>-0.29599999999999999</c:v>
                </c:pt>
                <c:pt idx="335">
                  <c:v>-0.30499999999999999</c:v>
                </c:pt>
                <c:pt idx="336">
                  <c:v>-0.29799999999999999</c:v>
                </c:pt>
                <c:pt idx="337">
                  <c:v>-0.29299999999999998</c:v>
                </c:pt>
                <c:pt idx="338">
                  <c:v>-0.29799999999999999</c:v>
                </c:pt>
                <c:pt idx="339">
                  <c:v>-0.311</c:v>
                </c:pt>
                <c:pt idx="340">
                  <c:v>-0.311</c:v>
                </c:pt>
                <c:pt idx="341">
                  <c:v>-0.30399999999999999</c:v>
                </c:pt>
                <c:pt idx="342">
                  <c:v>-0.30099999999999999</c:v>
                </c:pt>
                <c:pt idx="343">
                  <c:v>-0.27900000000000003</c:v>
                </c:pt>
                <c:pt idx="344">
                  <c:v>-0.254</c:v>
                </c:pt>
                <c:pt idx="345">
                  <c:v>-0.27200000000000002</c:v>
                </c:pt>
                <c:pt idx="346">
                  <c:v>-0.30199999999999999</c:v>
                </c:pt>
                <c:pt idx="347">
                  <c:v>-0.33400000000000002</c:v>
                </c:pt>
                <c:pt idx="348">
                  <c:v>-0.33500000000000002</c:v>
                </c:pt>
                <c:pt idx="349">
                  <c:v>-0.315</c:v>
                </c:pt>
                <c:pt idx="350">
                  <c:v>-0.29799999999999999</c:v>
                </c:pt>
                <c:pt idx="351">
                  <c:v>-0.30299999999999999</c:v>
                </c:pt>
                <c:pt idx="352">
                  <c:v>-0.315</c:v>
                </c:pt>
                <c:pt idx="353">
                  <c:v>-0.32900000000000001</c:v>
                </c:pt>
                <c:pt idx="354">
                  <c:v>-0.36099999999999999</c:v>
                </c:pt>
                <c:pt idx="355">
                  <c:v>-0.30499999999999999</c:v>
                </c:pt>
                <c:pt idx="356">
                  <c:v>-0.251</c:v>
                </c:pt>
                <c:pt idx="357">
                  <c:v>-0.248</c:v>
                </c:pt>
                <c:pt idx="358">
                  <c:v>-0.30199999999999999</c:v>
                </c:pt>
                <c:pt idx="359">
                  <c:v>-0.3</c:v>
                </c:pt>
                <c:pt idx="360">
                  <c:v>-0.27500000000000002</c:v>
                </c:pt>
                <c:pt idx="361">
                  <c:v>-0.216</c:v>
                </c:pt>
                <c:pt idx="362">
                  <c:v>-0.151</c:v>
                </c:pt>
                <c:pt idx="363">
                  <c:v>-0.17</c:v>
                </c:pt>
                <c:pt idx="364">
                  <c:v>-0.20200000000000001</c:v>
                </c:pt>
                <c:pt idx="365">
                  <c:v>-0.21099999999999999</c:v>
                </c:pt>
                <c:pt idx="366">
                  <c:v>-0.19800000000000001</c:v>
                </c:pt>
                <c:pt idx="367">
                  <c:v>-0.18</c:v>
                </c:pt>
                <c:pt idx="368">
                  <c:v>-0.17899999999999999</c:v>
                </c:pt>
                <c:pt idx="369">
                  <c:v>-0.17299999999999999</c:v>
                </c:pt>
                <c:pt idx="370">
                  <c:v>-0.16900000000000001</c:v>
                </c:pt>
                <c:pt idx="371">
                  <c:v>-0.161</c:v>
                </c:pt>
                <c:pt idx="372">
                  <c:v>-0.17</c:v>
                </c:pt>
                <c:pt idx="373">
                  <c:v>-0.191</c:v>
                </c:pt>
                <c:pt idx="374">
                  <c:v>-0.20899999999999999</c:v>
                </c:pt>
                <c:pt idx="375">
                  <c:v>-0.20499999999999999</c:v>
                </c:pt>
                <c:pt idx="376">
                  <c:v>-0.193</c:v>
                </c:pt>
                <c:pt idx="377">
                  <c:v>-0.182</c:v>
                </c:pt>
                <c:pt idx="378">
                  <c:v>-0.185</c:v>
                </c:pt>
                <c:pt idx="379">
                  <c:v>-0.19900000000000001</c:v>
                </c:pt>
                <c:pt idx="380">
                  <c:v>-0.184</c:v>
                </c:pt>
                <c:pt idx="381">
                  <c:v>-0.16500000000000001</c:v>
                </c:pt>
                <c:pt idx="382">
                  <c:v>-0.13900000000000001</c:v>
                </c:pt>
                <c:pt idx="383">
                  <c:v>-0.14099999999999999</c:v>
                </c:pt>
                <c:pt idx="384">
                  <c:v>-0.153</c:v>
                </c:pt>
                <c:pt idx="385">
                  <c:v>-0.16200000000000001</c:v>
                </c:pt>
                <c:pt idx="386">
                  <c:v>-0.161</c:v>
                </c:pt>
                <c:pt idx="387">
                  <c:v>-0.13900000000000001</c:v>
                </c:pt>
                <c:pt idx="388">
                  <c:v>-0.13</c:v>
                </c:pt>
                <c:pt idx="389">
                  <c:v>-0.14499999999999999</c:v>
                </c:pt>
                <c:pt idx="390">
                  <c:v>-0.157</c:v>
                </c:pt>
                <c:pt idx="391">
                  <c:v>-0.16500000000000001</c:v>
                </c:pt>
                <c:pt idx="392">
                  <c:v>-0.16</c:v>
                </c:pt>
                <c:pt idx="393">
                  <c:v>-0.158</c:v>
                </c:pt>
                <c:pt idx="394">
                  <c:v>-0.17799999999999999</c:v>
                </c:pt>
                <c:pt idx="395">
                  <c:v>-0.191</c:v>
                </c:pt>
                <c:pt idx="396">
                  <c:v>-0.18099999999999999</c:v>
                </c:pt>
                <c:pt idx="397">
                  <c:v>-0.17899999999999999</c:v>
                </c:pt>
                <c:pt idx="398">
                  <c:v>-0.19900000000000001</c:v>
                </c:pt>
                <c:pt idx="399">
                  <c:v>-0.19500000000000001</c:v>
                </c:pt>
                <c:pt idx="400">
                  <c:v>-0.21</c:v>
                </c:pt>
                <c:pt idx="401">
                  <c:v>-0.24</c:v>
                </c:pt>
                <c:pt idx="402">
                  <c:v>-0.26500000000000001</c:v>
                </c:pt>
                <c:pt idx="403">
                  <c:v>-0.26600000000000001</c:v>
                </c:pt>
                <c:pt idx="404">
                  <c:v>-0.22600000000000001</c:v>
                </c:pt>
                <c:pt idx="405">
                  <c:v>-0.17299999999999999</c:v>
                </c:pt>
                <c:pt idx="406">
                  <c:v>-0.151</c:v>
                </c:pt>
                <c:pt idx="407">
                  <c:v>-0.157</c:v>
                </c:pt>
                <c:pt idx="408">
                  <c:v>-0.12</c:v>
                </c:pt>
                <c:pt idx="409">
                  <c:v>-9.5000000000000001E-2</c:v>
                </c:pt>
                <c:pt idx="410">
                  <c:v>-8.1900000000000001E-2</c:v>
                </c:pt>
                <c:pt idx="411">
                  <c:v>-0.113</c:v>
                </c:pt>
                <c:pt idx="412">
                  <c:v>-0.121</c:v>
                </c:pt>
                <c:pt idx="413">
                  <c:v>-0.11</c:v>
                </c:pt>
                <c:pt idx="414">
                  <c:v>-0.104</c:v>
                </c:pt>
                <c:pt idx="415">
                  <c:v>-0.104</c:v>
                </c:pt>
                <c:pt idx="416">
                  <c:v>-0.106</c:v>
                </c:pt>
                <c:pt idx="417">
                  <c:v>-0.10199999999999999</c:v>
                </c:pt>
                <c:pt idx="418">
                  <c:v>-9.9099999999999994E-2</c:v>
                </c:pt>
                <c:pt idx="419">
                  <c:v>-9.6000000000000002E-2</c:v>
                </c:pt>
                <c:pt idx="420">
                  <c:v>-9.4100000000000003E-2</c:v>
                </c:pt>
                <c:pt idx="421">
                  <c:v>-9.3899999999999997E-2</c:v>
                </c:pt>
                <c:pt idx="422">
                  <c:v>-9.8100000000000007E-2</c:v>
                </c:pt>
                <c:pt idx="423">
                  <c:v>-0.10299999999999999</c:v>
                </c:pt>
                <c:pt idx="424">
                  <c:v>-0.109</c:v>
                </c:pt>
                <c:pt idx="425">
                  <c:v>-0.111</c:v>
                </c:pt>
                <c:pt idx="426">
                  <c:v>-0.115</c:v>
                </c:pt>
                <c:pt idx="427">
                  <c:v>-0.109</c:v>
                </c:pt>
                <c:pt idx="428">
                  <c:v>-9.8799999999999999E-2</c:v>
                </c:pt>
                <c:pt idx="429">
                  <c:v>-8.9499999999999996E-2</c:v>
                </c:pt>
                <c:pt idx="430">
                  <c:v>-7.7299999999999994E-2</c:v>
                </c:pt>
                <c:pt idx="431">
                  <c:v>-7.0099999999999996E-2</c:v>
                </c:pt>
                <c:pt idx="432">
                  <c:v>-6.6100000000000006E-2</c:v>
                </c:pt>
                <c:pt idx="433">
                  <c:v>-5.5399999999999998E-2</c:v>
                </c:pt>
                <c:pt idx="434">
                  <c:v>-4.87E-2</c:v>
                </c:pt>
                <c:pt idx="435">
                  <c:v>-5.0299999999999997E-2</c:v>
                </c:pt>
                <c:pt idx="436">
                  <c:v>-5.6099999999999997E-2</c:v>
                </c:pt>
                <c:pt idx="437">
                  <c:v>-5.9799999999999999E-2</c:v>
                </c:pt>
                <c:pt idx="438">
                  <c:v>-5.2600000000000001E-2</c:v>
                </c:pt>
                <c:pt idx="439">
                  <c:v>-4.99E-2</c:v>
                </c:pt>
                <c:pt idx="440">
                  <c:v>-4.8599999999999997E-2</c:v>
                </c:pt>
                <c:pt idx="441">
                  <c:v>-4.4999999999999998E-2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02-2244-B2F7-A986BBD3FD09}"/>
            </c:ext>
          </c:extLst>
        </c:ser>
        <c:ser>
          <c:idx val="1"/>
          <c:order val="1"/>
          <c:tx>
            <c:strRef>
              <c:f>Opportunity_insights!$AB$1</c:f>
              <c:strCache>
                <c:ptCount val="1"/>
                <c:pt idx="0">
                  <c:v>Retail</c:v>
                </c:pt>
              </c:strCache>
            </c:strRef>
          </c:tx>
          <c:spPr>
            <a:ln w="3492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Opportunity_insights!$Z$2:$Z$443</c:f>
              <c:numCache>
                <c:formatCode>m/d/yy</c:formatCode>
                <c:ptCount val="442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44290</c:v>
                </c:pt>
              </c:numCache>
            </c:numRef>
          </c:cat>
          <c:val>
            <c:numRef>
              <c:f>Opportunity_insights!$AB$2:$AB$443</c:f>
              <c:numCache>
                <c:formatCode>General</c:formatCode>
                <c:ptCount val="442"/>
                <c:pt idx="0">
                  <c:v>-7.3699999999999998E-3</c:v>
                </c:pt>
                <c:pt idx="1">
                  <c:v>-1.03E-2</c:v>
                </c:pt>
                <c:pt idx="2">
                  <c:v>-7.8300000000000002E-3</c:v>
                </c:pt>
                <c:pt idx="3">
                  <c:v>-7.5399999999999998E-3</c:v>
                </c:pt>
                <c:pt idx="4">
                  <c:v>-2.2499999999999999E-2</c:v>
                </c:pt>
                <c:pt idx="5">
                  <c:v>-2.3199999999999998E-2</c:v>
                </c:pt>
                <c:pt idx="6">
                  <c:v>-1.3599999999999999E-2</c:v>
                </c:pt>
                <c:pt idx="7">
                  <c:v>9.2800000000000001E-4</c:v>
                </c:pt>
                <c:pt idx="8">
                  <c:v>-9.2300000000000004E-3</c:v>
                </c:pt>
                <c:pt idx="9">
                  <c:v>-2.8400000000000002E-2</c:v>
                </c:pt>
                <c:pt idx="10">
                  <c:v>-1.12E-2</c:v>
                </c:pt>
                <c:pt idx="11">
                  <c:v>9.7599999999999996E-3</c:v>
                </c:pt>
                <c:pt idx="12">
                  <c:v>2.3E-2</c:v>
                </c:pt>
                <c:pt idx="13">
                  <c:v>3.3800000000000002E-3</c:v>
                </c:pt>
                <c:pt idx="14">
                  <c:v>-8.7500000000000008E-3</c:v>
                </c:pt>
                <c:pt idx="15">
                  <c:v>-3.81E-3</c:v>
                </c:pt>
                <c:pt idx="16">
                  <c:v>3.4099999999999998E-2</c:v>
                </c:pt>
                <c:pt idx="17">
                  <c:v>3.3000000000000002E-2</c:v>
                </c:pt>
                <c:pt idx="18">
                  <c:v>3.6400000000000002E-2</c:v>
                </c:pt>
                <c:pt idx="19">
                  <c:v>2.75E-2</c:v>
                </c:pt>
                <c:pt idx="20">
                  <c:v>1.09E-2</c:v>
                </c:pt>
                <c:pt idx="21">
                  <c:v>7.3099999999999997E-3</c:v>
                </c:pt>
                <c:pt idx="22">
                  <c:v>1.29E-2</c:v>
                </c:pt>
                <c:pt idx="23">
                  <c:v>-1.0699999999999999E-2</c:v>
                </c:pt>
                <c:pt idx="24">
                  <c:v>-3.5799999999999998E-2</c:v>
                </c:pt>
                <c:pt idx="25">
                  <c:v>-2.8799999999999999E-2</c:v>
                </c:pt>
                <c:pt idx="26">
                  <c:v>-1.0500000000000001E-2</c:v>
                </c:pt>
                <c:pt idx="27">
                  <c:v>-1.38E-2</c:v>
                </c:pt>
                <c:pt idx="28">
                  <c:v>-1.78E-2</c:v>
                </c:pt>
                <c:pt idx="29">
                  <c:v>-1.7600000000000001E-2</c:v>
                </c:pt>
                <c:pt idx="30">
                  <c:v>5.7000000000000002E-3</c:v>
                </c:pt>
                <c:pt idx="31">
                  <c:v>1.21E-2</c:v>
                </c:pt>
                <c:pt idx="32">
                  <c:v>-3.3400000000000001E-3</c:v>
                </c:pt>
                <c:pt idx="33">
                  <c:v>-2.0799999999999999E-2</c:v>
                </c:pt>
                <c:pt idx="34">
                  <c:v>-6.5799999999999999E-3</c:v>
                </c:pt>
                <c:pt idx="35">
                  <c:v>2.5000000000000001E-3</c:v>
                </c:pt>
                <c:pt idx="36">
                  <c:v>-1.37E-2</c:v>
                </c:pt>
                <c:pt idx="37">
                  <c:v>-3.9300000000000002E-2</c:v>
                </c:pt>
                <c:pt idx="38">
                  <c:v>-1.06E-2</c:v>
                </c:pt>
                <c:pt idx="39">
                  <c:v>-5.5500000000000002E-3</c:v>
                </c:pt>
                <c:pt idx="40">
                  <c:v>-1.47E-2</c:v>
                </c:pt>
                <c:pt idx="41">
                  <c:v>-1.24E-2</c:v>
                </c:pt>
                <c:pt idx="42">
                  <c:v>-1.5699999999999999E-2</c:v>
                </c:pt>
                <c:pt idx="43">
                  <c:v>-1.3899999999999999E-2</c:v>
                </c:pt>
                <c:pt idx="44">
                  <c:v>4.46E-4</c:v>
                </c:pt>
                <c:pt idx="45">
                  <c:v>-1.8200000000000001E-2</c:v>
                </c:pt>
                <c:pt idx="46">
                  <c:v>-2.3300000000000001E-2</c:v>
                </c:pt>
                <c:pt idx="47">
                  <c:v>-1.32E-2</c:v>
                </c:pt>
                <c:pt idx="48">
                  <c:v>-8.9899999999999997E-3</c:v>
                </c:pt>
                <c:pt idx="49">
                  <c:v>-1.38E-2</c:v>
                </c:pt>
                <c:pt idx="50">
                  <c:v>-1.6199999999999999E-2</c:v>
                </c:pt>
                <c:pt idx="51">
                  <c:v>-2.2100000000000002E-2</c:v>
                </c:pt>
                <c:pt idx="52">
                  <c:v>-0.03</c:v>
                </c:pt>
                <c:pt idx="53">
                  <c:v>-2.9600000000000001E-2</c:v>
                </c:pt>
                <c:pt idx="54">
                  <c:v>-2.58E-2</c:v>
                </c:pt>
                <c:pt idx="55">
                  <c:v>-2.5000000000000001E-2</c:v>
                </c:pt>
                <c:pt idx="56">
                  <c:v>-2.64E-2</c:v>
                </c:pt>
                <c:pt idx="57">
                  <c:v>-2.7799999999999998E-2</c:v>
                </c:pt>
                <c:pt idx="58">
                  <c:v>-3.6299999999999999E-2</c:v>
                </c:pt>
                <c:pt idx="59">
                  <c:v>-4.2999999999999997E-2</c:v>
                </c:pt>
                <c:pt idx="60">
                  <c:v>-5.2200000000000003E-2</c:v>
                </c:pt>
                <c:pt idx="61">
                  <c:v>-8.8300000000000003E-2</c:v>
                </c:pt>
                <c:pt idx="62">
                  <c:v>-0.111</c:v>
                </c:pt>
                <c:pt idx="63">
                  <c:v>-0.13100000000000001</c:v>
                </c:pt>
                <c:pt idx="64">
                  <c:v>-0.16700000000000001</c:v>
                </c:pt>
                <c:pt idx="65">
                  <c:v>-0.22</c:v>
                </c:pt>
                <c:pt idx="66">
                  <c:v>-0.27</c:v>
                </c:pt>
                <c:pt idx="67">
                  <c:v>-0.32100000000000001</c:v>
                </c:pt>
                <c:pt idx="68">
                  <c:v>-0.38200000000000001</c:v>
                </c:pt>
                <c:pt idx="69">
                  <c:v>-0.41799999999999998</c:v>
                </c:pt>
                <c:pt idx="70">
                  <c:v>-0.43099999999999999</c:v>
                </c:pt>
                <c:pt idx="71">
                  <c:v>-0.41799999999999998</c:v>
                </c:pt>
                <c:pt idx="72">
                  <c:v>-0.42299999999999999</c:v>
                </c:pt>
                <c:pt idx="73">
                  <c:v>-0.44600000000000001</c:v>
                </c:pt>
                <c:pt idx="74">
                  <c:v>-0.47099999999999997</c:v>
                </c:pt>
                <c:pt idx="75">
                  <c:v>-0.498</c:v>
                </c:pt>
                <c:pt idx="76">
                  <c:v>-0.52300000000000002</c:v>
                </c:pt>
                <c:pt idx="77">
                  <c:v>-0.51200000000000001</c:v>
                </c:pt>
                <c:pt idx="78">
                  <c:v>-0.495</c:v>
                </c:pt>
                <c:pt idx="79">
                  <c:v>-0.48499999999999999</c:v>
                </c:pt>
                <c:pt idx="80">
                  <c:v>-0.47799999999999998</c:v>
                </c:pt>
                <c:pt idx="81">
                  <c:v>-0.47499999999999998</c:v>
                </c:pt>
                <c:pt idx="82">
                  <c:v>-0.47299999999999998</c:v>
                </c:pt>
                <c:pt idx="83">
                  <c:v>-0.47099999999999997</c:v>
                </c:pt>
                <c:pt idx="84">
                  <c:v>-0.46800000000000003</c:v>
                </c:pt>
                <c:pt idx="85">
                  <c:v>-0.47</c:v>
                </c:pt>
                <c:pt idx="86">
                  <c:v>-0.46200000000000002</c:v>
                </c:pt>
                <c:pt idx="87">
                  <c:v>-0.45300000000000001</c:v>
                </c:pt>
                <c:pt idx="88">
                  <c:v>-0.44700000000000001</c:v>
                </c:pt>
                <c:pt idx="89">
                  <c:v>-0.438</c:v>
                </c:pt>
                <c:pt idx="90">
                  <c:v>-0.45800000000000002</c:v>
                </c:pt>
                <c:pt idx="91">
                  <c:v>-0.47399999999999998</c:v>
                </c:pt>
                <c:pt idx="92">
                  <c:v>-0.40799999999999997</c:v>
                </c:pt>
                <c:pt idx="93">
                  <c:v>-0.378</c:v>
                </c:pt>
                <c:pt idx="94">
                  <c:v>-0.36699999999999999</c:v>
                </c:pt>
                <c:pt idx="95">
                  <c:v>-0.374</c:v>
                </c:pt>
                <c:pt idx="96">
                  <c:v>-0.38700000000000001</c:v>
                </c:pt>
                <c:pt idx="97">
                  <c:v>-0.38500000000000001</c:v>
                </c:pt>
                <c:pt idx="98">
                  <c:v>-0.34599999999999997</c:v>
                </c:pt>
                <c:pt idx="99">
                  <c:v>-0.3</c:v>
                </c:pt>
                <c:pt idx="100">
                  <c:v>-0.308</c:v>
                </c:pt>
                <c:pt idx="101">
                  <c:v>-0.44600000000000001</c:v>
                </c:pt>
                <c:pt idx="102">
                  <c:v>-0.42399999999999999</c:v>
                </c:pt>
                <c:pt idx="103">
                  <c:v>-0.39900000000000002</c:v>
                </c:pt>
                <c:pt idx="104">
                  <c:v>-0.36099999999999999</c:v>
                </c:pt>
                <c:pt idx="105">
                  <c:v>-0.36</c:v>
                </c:pt>
                <c:pt idx="106">
                  <c:v>-0.42299999999999999</c:v>
                </c:pt>
                <c:pt idx="107">
                  <c:v>-0.42899999999999999</c:v>
                </c:pt>
                <c:pt idx="108">
                  <c:v>-0.29799999999999999</c:v>
                </c:pt>
                <c:pt idx="109">
                  <c:v>-0.29799999999999999</c:v>
                </c:pt>
                <c:pt idx="110">
                  <c:v>-0.29899999999999999</c:v>
                </c:pt>
                <c:pt idx="111">
                  <c:v>-0.311</c:v>
                </c:pt>
                <c:pt idx="112">
                  <c:v>-0.30199999999999999</c:v>
                </c:pt>
                <c:pt idx="113">
                  <c:v>-0.30099999999999999</c:v>
                </c:pt>
                <c:pt idx="114">
                  <c:v>-0.30199999999999999</c:v>
                </c:pt>
                <c:pt idx="115">
                  <c:v>-0.29399999999999998</c:v>
                </c:pt>
                <c:pt idx="116">
                  <c:v>-0.28899999999999998</c:v>
                </c:pt>
                <c:pt idx="117">
                  <c:v>-0.27600000000000002</c:v>
                </c:pt>
                <c:pt idx="118">
                  <c:v>-0.27700000000000002</c:v>
                </c:pt>
                <c:pt idx="119">
                  <c:v>-0.30199999999999999</c:v>
                </c:pt>
                <c:pt idx="120">
                  <c:v>-0.28399999999999997</c:v>
                </c:pt>
                <c:pt idx="121">
                  <c:v>-0.26600000000000001</c:v>
                </c:pt>
                <c:pt idx="122">
                  <c:v>-0.26500000000000001</c:v>
                </c:pt>
                <c:pt idx="123">
                  <c:v>-0.26100000000000001</c:v>
                </c:pt>
                <c:pt idx="124">
                  <c:v>-0.25</c:v>
                </c:pt>
                <c:pt idx="125">
                  <c:v>-0.23100000000000001</c:v>
                </c:pt>
                <c:pt idx="126">
                  <c:v>-0.19700000000000001</c:v>
                </c:pt>
                <c:pt idx="127">
                  <c:v>-0.20699999999999999</c:v>
                </c:pt>
                <c:pt idx="128">
                  <c:v>-0.21099999999999999</c:v>
                </c:pt>
                <c:pt idx="129">
                  <c:v>-0.20100000000000001</c:v>
                </c:pt>
                <c:pt idx="130">
                  <c:v>-0.19</c:v>
                </c:pt>
                <c:pt idx="131">
                  <c:v>-0.189</c:v>
                </c:pt>
                <c:pt idx="132">
                  <c:v>-0.187</c:v>
                </c:pt>
                <c:pt idx="133">
                  <c:v>-0.21199999999999999</c:v>
                </c:pt>
                <c:pt idx="134">
                  <c:v>-0.20499999999999999</c:v>
                </c:pt>
                <c:pt idx="135">
                  <c:v>-0.182</c:v>
                </c:pt>
                <c:pt idx="136">
                  <c:v>-0.17499999999999999</c:v>
                </c:pt>
                <c:pt idx="137">
                  <c:v>-0.17699999999999999</c:v>
                </c:pt>
                <c:pt idx="138">
                  <c:v>-0.189</c:v>
                </c:pt>
                <c:pt idx="139">
                  <c:v>-0.189</c:v>
                </c:pt>
                <c:pt idx="140">
                  <c:v>-0.19600000000000001</c:v>
                </c:pt>
                <c:pt idx="141">
                  <c:v>-0.184</c:v>
                </c:pt>
                <c:pt idx="142">
                  <c:v>-0.20699999999999999</c:v>
                </c:pt>
                <c:pt idx="143">
                  <c:v>-0.218</c:v>
                </c:pt>
                <c:pt idx="144">
                  <c:v>-0.20599999999999999</c:v>
                </c:pt>
                <c:pt idx="145">
                  <c:v>-0.185</c:v>
                </c:pt>
                <c:pt idx="146">
                  <c:v>-0.17199999999999999</c:v>
                </c:pt>
                <c:pt idx="147">
                  <c:v>-0.14499999999999999</c:v>
                </c:pt>
                <c:pt idx="148">
                  <c:v>-0.13800000000000001</c:v>
                </c:pt>
                <c:pt idx="149">
                  <c:v>-0.13500000000000001</c:v>
                </c:pt>
                <c:pt idx="150">
                  <c:v>-0.13200000000000001</c:v>
                </c:pt>
                <c:pt idx="151">
                  <c:v>-0.13200000000000001</c:v>
                </c:pt>
                <c:pt idx="152">
                  <c:v>-0.123</c:v>
                </c:pt>
                <c:pt idx="153">
                  <c:v>-0.11600000000000001</c:v>
                </c:pt>
                <c:pt idx="154">
                  <c:v>-0.12</c:v>
                </c:pt>
                <c:pt idx="155">
                  <c:v>-0.10299999999999999</c:v>
                </c:pt>
                <c:pt idx="156">
                  <c:v>-8.2199999999999995E-2</c:v>
                </c:pt>
                <c:pt idx="157">
                  <c:v>-7.4300000000000005E-2</c:v>
                </c:pt>
                <c:pt idx="158">
                  <c:v>-6.3100000000000003E-2</c:v>
                </c:pt>
                <c:pt idx="159">
                  <c:v>-4.2799999999999998E-2</c:v>
                </c:pt>
                <c:pt idx="160">
                  <c:v>-3.3300000000000003E-2</c:v>
                </c:pt>
                <c:pt idx="161">
                  <c:v>-4.0899999999999999E-2</c:v>
                </c:pt>
                <c:pt idx="162">
                  <c:v>-5.74E-2</c:v>
                </c:pt>
                <c:pt idx="163">
                  <c:v>-7.2400000000000006E-2</c:v>
                </c:pt>
                <c:pt idx="164">
                  <c:v>-7.9600000000000004E-2</c:v>
                </c:pt>
                <c:pt idx="165">
                  <c:v>-8.1500000000000003E-2</c:v>
                </c:pt>
                <c:pt idx="166">
                  <c:v>-7.7200000000000005E-2</c:v>
                </c:pt>
                <c:pt idx="167">
                  <c:v>-7.2999999999999995E-2</c:v>
                </c:pt>
                <c:pt idx="168">
                  <c:v>-6.6000000000000003E-2</c:v>
                </c:pt>
                <c:pt idx="169">
                  <c:v>-6.8199999999999997E-2</c:v>
                </c:pt>
                <c:pt idx="170">
                  <c:v>-6.7500000000000004E-2</c:v>
                </c:pt>
                <c:pt idx="171">
                  <c:v>-5.7599999999999998E-2</c:v>
                </c:pt>
                <c:pt idx="172">
                  <c:v>-5.5800000000000002E-2</c:v>
                </c:pt>
                <c:pt idx="173">
                  <c:v>-8.5699999999999998E-2</c:v>
                </c:pt>
                <c:pt idx="174">
                  <c:v>-6.4000000000000001E-2</c:v>
                </c:pt>
                <c:pt idx="175">
                  <c:v>-3.5900000000000001E-2</c:v>
                </c:pt>
                <c:pt idx="176">
                  <c:v>-1.0200000000000001E-2</c:v>
                </c:pt>
                <c:pt idx="177">
                  <c:v>-1.7100000000000001E-2</c:v>
                </c:pt>
                <c:pt idx="178">
                  <c:v>-3.5999999999999997E-2</c:v>
                </c:pt>
                <c:pt idx="179">
                  <c:v>-3.85E-2</c:v>
                </c:pt>
                <c:pt idx="180">
                  <c:v>-4.8599999999999997E-2</c:v>
                </c:pt>
                <c:pt idx="181">
                  <c:v>-5.4899999999999997E-2</c:v>
                </c:pt>
                <c:pt idx="182">
                  <c:v>-7.2900000000000006E-2</c:v>
                </c:pt>
                <c:pt idx="183">
                  <c:v>-0.111</c:v>
                </c:pt>
                <c:pt idx="184">
                  <c:v>-0.107</c:v>
                </c:pt>
                <c:pt idx="185">
                  <c:v>-9.4100000000000003E-2</c:v>
                </c:pt>
                <c:pt idx="186">
                  <c:v>-9.4299999999999995E-2</c:v>
                </c:pt>
                <c:pt idx="187">
                  <c:v>-9.5000000000000001E-2</c:v>
                </c:pt>
                <c:pt idx="188">
                  <c:v>-9.0399999999999994E-2</c:v>
                </c:pt>
                <c:pt idx="189">
                  <c:v>-8.7900000000000006E-2</c:v>
                </c:pt>
                <c:pt idx="190">
                  <c:v>-7.8399999999999997E-2</c:v>
                </c:pt>
                <c:pt idx="191">
                  <c:v>-7.0900000000000005E-2</c:v>
                </c:pt>
                <c:pt idx="192">
                  <c:v>-7.5300000000000006E-2</c:v>
                </c:pt>
                <c:pt idx="193">
                  <c:v>-7.6100000000000001E-2</c:v>
                </c:pt>
                <c:pt idx="194">
                  <c:v>-8.1199999999999994E-2</c:v>
                </c:pt>
                <c:pt idx="195">
                  <c:v>-8.9200000000000002E-2</c:v>
                </c:pt>
                <c:pt idx="196">
                  <c:v>-9.5899999999999999E-2</c:v>
                </c:pt>
                <c:pt idx="197">
                  <c:v>-0.10299999999999999</c:v>
                </c:pt>
                <c:pt idx="198">
                  <c:v>-0.11799999999999999</c:v>
                </c:pt>
                <c:pt idx="199">
                  <c:v>-0.11899999999999999</c:v>
                </c:pt>
                <c:pt idx="200">
                  <c:v>-0.11700000000000001</c:v>
                </c:pt>
                <c:pt idx="201">
                  <c:v>-0.11600000000000001</c:v>
                </c:pt>
                <c:pt idx="202">
                  <c:v>-0.122</c:v>
                </c:pt>
                <c:pt idx="203">
                  <c:v>-0.13200000000000001</c:v>
                </c:pt>
                <c:pt idx="204">
                  <c:v>-0.13900000000000001</c:v>
                </c:pt>
                <c:pt idx="205">
                  <c:v>-0.13700000000000001</c:v>
                </c:pt>
                <c:pt idx="206">
                  <c:v>-0.13100000000000001</c:v>
                </c:pt>
                <c:pt idx="207">
                  <c:v>-0.123</c:v>
                </c:pt>
                <c:pt idx="208">
                  <c:v>-0.111</c:v>
                </c:pt>
                <c:pt idx="209">
                  <c:v>-9.6100000000000005E-2</c:v>
                </c:pt>
                <c:pt idx="210">
                  <c:v>-9.06E-2</c:v>
                </c:pt>
                <c:pt idx="211">
                  <c:v>-0.09</c:v>
                </c:pt>
                <c:pt idx="212">
                  <c:v>-8.2600000000000007E-2</c:v>
                </c:pt>
                <c:pt idx="213">
                  <c:v>-7.9899999999999999E-2</c:v>
                </c:pt>
                <c:pt idx="214">
                  <c:v>-8.3099999999999993E-2</c:v>
                </c:pt>
                <c:pt idx="215">
                  <c:v>-7.9299999999999995E-2</c:v>
                </c:pt>
                <c:pt idx="216">
                  <c:v>-7.3099999999999998E-2</c:v>
                </c:pt>
                <c:pt idx="217">
                  <c:v>-7.3400000000000007E-2</c:v>
                </c:pt>
                <c:pt idx="218">
                  <c:v>-7.6600000000000001E-2</c:v>
                </c:pt>
                <c:pt idx="219">
                  <c:v>-7.1900000000000006E-2</c:v>
                </c:pt>
                <c:pt idx="220">
                  <c:v>-6.3200000000000006E-2</c:v>
                </c:pt>
                <c:pt idx="221">
                  <c:v>-5.2999999999999999E-2</c:v>
                </c:pt>
                <c:pt idx="222">
                  <c:v>-4.4999999999999998E-2</c:v>
                </c:pt>
                <c:pt idx="223">
                  <c:v>-4.6800000000000001E-2</c:v>
                </c:pt>
                <c:pt idx="224">
                  <c:v>-4.8599999999999997E-2</c:v>
                </c:pt>
                <c:pt idx="225">
                  <c:v>-4.5400000000000003E-2</c:v>
                </c:pt>
                <c:pt idx="226">
                  <c:v>-4.5100000000000001E-2</c:v>
                </c:pt>
                <c:pt idx="227">
                  <c:v>-4.4999999999999998E-2</c:v>
                </c:pt>
                <c:pt idx="228">
                  <c:v>-6.0600000000000001E-2</c:v>
                </c:pt>
                <c:pt idx="229">
                  <c:v>-6.8199999999999997E-2</c:v>
                </c:pt>
                <c:pt idx="230">
                  <c:v>-7.17E-2</c:v>
                </c:pt>
                <c:pt idx="231">
                  <c:v>-7.4099999999999999E-2</c:v>
                </c:pt>
                <c:pt idx="232">
                  <c:v>-5.5199999999999999E-2</c:v>
                </c:pt>
                <c:pt idx="233">
                  <c:v>-5.16E-2</c:v>
                </c:pt>
                <c:pt idx="234">
                  <c:v>-4.8399999999999999E-2</c:v>
                </c:pt>
                <c:pt idx="235">
                  <c:v>-2.3E-2</c:v>
                </c:pt>
                <c:pt idx="236">
                  <c:v>-1.95E-2</c:v>
                </c:pt>
                <c:pt idx="237">
                  <c:v>-5.3400000000000003E-2</c:v>
                </c:pt>
                <c:pt idx="238">
                  <c:v>-5.7000000000000002E-2</c:v>
                </c:pt>
                <c:pt idx="239">
                  <c:v>-5.2499999999999998E-2</c:v>
                </c:pt>
                <c:pt idx="240">
                  <c:v>1.6900000000000001E-3</c:v>
                </c:pt>
                <c:pt idx="241">
                  <c:v>-4.7200000000000002E-3</c:v>
                </c:pt>
                <c:pt idx="242">
                  <c:v>-3.04E-2</c:v>
                </c:pt>
                <c:pt idx="243">
                  <c:v>-2.0500000000000001E-2</c:v>
                </c:pt>
                <c:pt idx="244">
                  <c:v>-2.2599999999999999E-2</c:v>
                </c:pt>
                <c:pt idx="245">
                  <c:v>-3.04E-2</c:v>
                </c:pt>
                <c:pt idx="246">
                  <c:v>-2.6100000000000002E-2</c:v>
                </c:pt>
                <c:pt idx="247">
                  <c:v>-2.35E-2</c:v>
                </c:pt>
                <c:pt idx="248">
                  <c:v>-1.9800000000000002E-2</c:v>
                </c:pt>
                <c:pt idx="249">
                  <c:v>-1.11E-2</c:v>
                </c:pt>
                <c:pt idx="250">
                  <c:v>-4.81E-3</c:v>
                </c:pt>
                <c:pt idx="251">
                  <c:v>-2.2699999999999999E-3</c:v>
                </c:pt>
                <c:pt idx="252">
                  <c:v>-3.0699999999999998E-3</c:v>
                </c:pt>
                <c:pt idx="253">
                  <c:v>3.7100000000000002E-3</c:v>
                </c:pt>
                <c:pt idx="254">
                  <c:v>4.3099999999999996E-3</c:v>
                </c:pt>
                <c:pt idx="255">
                  <c:v>-4.46E-4</c:v>
                </c:pt>
                <c:pt idx="256">
                  <c:v>-3.3300000000000001E-3</c:v>
                </c:pt>
                <c:pt idx="257">
                  <c:v>-8.0199999999999994E-3</c:v>
                </c:pt>
                <c:pt idx="258">
                  <c:v>-8.5800000000000008E-3</c:v>
                </c:pt>
                <c:pt idx="259">
                  <c:v>-1.2500000000000001E-2</c:v>
                </c:pt>
                <c:pt idx="260">
                  <c:v>-2.1700000000000001E-2</c:v>
                </c:pt>
                <c:pt idx="261">
                  <c:v>-2.5999999999999999E-2</c:v>
                </c:pt>
                <c:pt idx="262">
                  <c:v>-2.5499999999999998E-2</c:v>
                </c:pt>
                <c:pt idx="263">
                  <c:v>-2.0500000000000001E-2</c:v>
                </c:pt>
                <c:pt idx="264">
                  <c:v>-1.7000000000000001E-2</c:v>
                </c:pt>
                <c:pt idx="265">
                  <c:v>-1.9099999999999999E-2</c:v>
                </c:pt>
                <c:pt idx="266">
                  <c:v>-1.77E-2</c:v>
                </c:pt>
                <c:pt idx="267">
                  <c:v>-1.38E-2</c:v>
                </c:pt>
                <c:pt idx="268">
                  <c:v>-1.41E-2</c:v>
                </c:pt>
                <c:pt idx="269">
                  <c:v>-1.2999999999999999E-2</c:v>
                </c:pt>
                <c:pt idx="270">
                  <c:v>-1.06E-2</c:v>
                </c:pt>
                <c:pt idx="271">
                  <c:v>-2.12E-2</c:v>
                </c:pt>
                <c:pt idx="272">
                  <c:v>-2.93E-2</c:v>
                </c:pt>
                <c:pt idx="273">
                  <c:v>-3.1699999999999999E-2</c:v>
                </c:pt>
                <c:pt idx="274">
                  <c:v>-3.0599999999999999E-2</c:v>
                </c:pt>
                <c:pt idx="275">
                  <c:v>-3.3099999999999997E-2</c:v>
                </c:pt>
                <c:pt idx="276">
                  <c:v>-3.0499999999999999E-2</c:v>
                </c:pt>
                <c:pt idx="277">
                  <c:v>-2.7300000000000001E-2</c:v>
                </c:pt>
                <c:pt idx="278">
                  <c:v>-2.86E-2</c:v>
                </c:pt>
                <c:pt idx="279">
                  <c:v>-1.9900000000000001E-2</c:v>
                </c:pt>
                <c:pt idx="280">
                  <c:v>-1.5599999999999999E-2</c:v>
                </c:pt>
                <c:pt idx="281">
                  <c:v>-1.9400000000000001E-2</c:v>
                </c:pt>
                <c:pt idx="282">
                  <c:v>-1.5800000000000002E-2</c:v>
                </c:pt>
                <c:pt idx="283">
                  <c:v>-1.41E-2</c:v>
                </c:pt>
                <c:pt idx="284">
                  <c:v>-1.9300000000000001E-2</c:v>
                </c:pt>
                <c:pt idx="285">
                  <c:v>-8.7799999999999996E-3</c:v>
                </c:pt>
                <c:pt idx="286">
                  <c:v>-1.26E-2</c:v>
                </c:pt>
                <c:pt idx="287">
                  <c:v>-1.83E-2</c:v>
                </c:pt>
                <c:pt idx="288">
                  <c:v>-3.96E-3</c:v>
                </c:pt>
                <c:pt idx="289">
                  <c:v>-2.7799999999999999E-3</c:v>
                </c:pt>
                <c:pt idx="290">
                  <c:v>-1.2200000000000001E-2</c:v>
                </c:pt>
                <c:pt idx="291">
                  <c:v>-2.3099999999999999E-2</c:v>
                </c:pt>
                <c:pt idx="292">
                  <c:v>-3.3799999999999997E-2</c:v>
                </c:pt>
                <c:pt idx="293">
                  <c:v>-3.1099999999999999E-2</c:v>
                </c:pt>
                <c:pt idx="294">
                  <c:v>-5.1799999999999999E-2</c:v>
                </c:pt>
                <c:pt idx="295">
                  <c:v>-7.3200000000000001E-2</c:v>
                </c:pt>
                <c:pt idx="296">
                  <c:v>-8.8999999999999996E-2</c:v>
                </c:pt>
                <c:pt idx="297">
                  <c:v>-8.7800000000000003E-2</c:v>
                </c:pt>
                <c:pt idx="298">
                  <c:v>-6.1800000000000001E-2</c:v>
                </c:pt>
                <c:pt idx="299">
                  <c:v>-4.4999999999999998E-2</c:v>
                </c:pt>
                <c:pt idx="300">
                  <c:v>-5.2200000000000003E-2</c:v>
                </c:pt>
                <c:pt idx="301">
                  <c:v>-3.0499999999999999E-2</c:v>
                </c:pt>
                <c:pt idx="302">
                  <c:v>-1.2200000000000001E-2</c:v>
                </c:pt>
                <c:pt idx="303">
                  <c:v>1.23E-2</c:v>
                </c:pt>
                <c:pt idx="304">
                  <c:v>2.3E-2</c:v>
                </c:pt>
                <c:pt idx="305">
                  <c:v>3.3500000000000002E-2</c:v>
                </c:pt>
                <c:pt idx="306">
                  <c:v>3.5799999999999998E-2</c:v>
                </c:pt>
                <c:pt idx="307">
                  <c:v>4.5400000000000003E-2</c:v>
                </c:pt>
                <c:pt idx="308">
                  <c:v>4.5400000000000003E-2</c:v>
                </c:pt>
                <c:pt idx="309">
                  <c:v>4.2700000000000002E-2</c:v>
                </c:pt>
                <c:pt idx="310">
                  <c:v>5.7500000000000002E-2</c:v>
                </c:pt>
                <c:pt idx="311">
                  <c:v>4.8500000000000001E-2</c:v>
                </c:pt>
                <c:pt idx="312">
                  <c:v>2.5499999999999998E-2</c:v>
                </c:pt>
                <c:pt idx="313">
                  <c:v>2.1000000000000001E-2</c:v>
                </c:pt>
                <c:pt idx="314">
                  <c:v>3.8399999999999997E-2</c:v>
                </c:pt>
                <c:pt idx="315">
                  <c:v>3.3700000000000001E-2</c:v>
                </c:pt>
                <c:pt idx="316">
                  <c:v>1.6899999999999998E-2</c:v>
                </c:pt>
                <c:pt idx="317">
                  <c:v>-5.7200000000000001E-2</c:v>
                </c:pt>
                <c:pt idx="318">
                  <c:v>-0.13800000000000001</c:v>
                </c:pt>
                <c:pt idx="319">
                  <c:v>-0.16900000000000001</c:v>
                </c:pt>
                <c:pt idx="320">
                  <c:v>-6.6699999999999995E-2</c:v>
                </c:pt>
                <c:pt idx="321">
                  <c:v>-0.10299999999999999</c:v>
                </c:pt>
                <c:pt idx="322">
                  <c:v>-0.159</c:v>
                </c:pt>
                <c:pt idx="323">
                  <c:v>-0.129</c:v>
                </c:pt>
                <c:pt idx="324">
                  <c:v>-0.11799999999999999</c:v>
                </c:pt>
                <c:pt idx="325">
                  <c:v>-0.10100000000000001</c:v>
                </c:pt>
                <c:pt idx="326">
                  <c:v>-7.6300000000000007E-2</c:v>
                </c:pt>
                <c:pt idx="327">
                  <c:v>-0.21099999999999999</c:v>
                </c:pt>
                <c:pt idx="328">
                  <c:v>-4.7300000000000002E-2</c:v>
                </c:pt>
                <c:pt idx="329">
                  <c:v>9.1500000000000001E-3</c:v>
                </c:pt>
                <c:pt idx="330">
                  <c:v>-5.1799999999999999E-2</c:v>
                </c:pt>
                <c:pt idx="331">
                  <c:v>-3.9300000000000002E-2</c:v>
                </c:pt>
                <c:pt idx="332">
                  <c:v>-7.9100000000000004E-3</c:v>
                </c:pt>
                <c:pt idx="333">
                  <c:v>-1.7000000000000001E-2</c:v>
                </c:pt>
                <c:pt idx="334">
                  <c:v>-3.1899999999999998E-2</c:v>
                </c:pt>
                <c:pt idx="335">
                  <c:v>-5.1799999999999999E-2</c:v>
                </c:pt>
                <c:pt idx="336">
                  <c:v>-6.7500000000000004E-2</c:v>
                </c:pt>
                <c:pt idx="337">
                  <c:v>-6.7000000000000004E-2</c:v>
                </c:pt>
                <c:pt idx="338">
                  <c:v>-8.5800000000000001E-2</c:v>
                </c:pt>
                <c:pt idx="339">
                  <c:v>-0.11600000000000001</c:v>
                </c:pt>
                <c:pt idx="340">
                  <c:v>-0.125</c:v>
                </c:pt>
                <c:pt idx="341">
                  <c:v>-0.123</c:v>
                </c:pt>
                <c:pt idx="342">
                  <c:v>-0.13100000000000001</c:v>
                </c:pt>
                <c:pt idx="343">
                  <c:v>-5.5800000000000002E-2</c:v>
                </c:pt>
                <c:pt idx="344">
                  <c:v>8.2799999999999992E-3</c:v>
                </c:pt>
                <c:pt idx="345">
                  <c:v>4.24E-2</c:v>
                </c:pt>
                <c:pt idx="346">
                  <c:v>0.115</c:v>
                </c:pt>
                <c:pt idx="347">
                  <c:v>0.17</c:v>
                </c:pt>
                <c:pt idx="348">
                  <c:v>0.19500000000000001</c:v>
                </c:pt>
                <c:pt idx="349">
                  <c:v>4.2599999999999999E-2</c:v>
                </c:pt>
                <c:pt idx="350">
                  <c:v>2.9600000000000001E-2</c:v>
                </c:pt>
                <c:pt idx="351">
                  <c:v>7.92E-3</c:v>
                </c:pt>
                <c:pt idx="352">
                  <c:v>-3.6299999999999999E-2</c:v>
                </c:pt>
                <c:pt idx="353">
                  <c:v>-7.0999999999999994E-2</c:v>
                </c:pt>
                <c:pt idx="354">
                  <c:v>-0.127</c:v>
                </c:pt>
                <c:pt idx="355">
                  <c:v>-0.153</c:v>
                </c:pt>
                <c:pt idx="356">
                  <c:v>5.8000000000000003E-2</c:v>
                </c:pt>
                <c:pt idx="357">
                  <c:v>4.8899999999999999E-2</c:v>
                </c:pt>
                <c:pt idx="358">
                  <c:v>-4.1599999999999997E-4</c:v>
                </c:pt>
                <c:pt idx="359">
                  <c:v>1.5800000000000002E-2</c:v>
                </c:pt>
                <c:pt idx="360">
                  <c:v>7.4300000000000005E-2</c:v>
                </c:pt>
                <c:pt idx="361">
                  <c:v>8.2600000000000007E-2</c:v>
                </c:pt>
                <c:pt idx="362">
                  <c:v>0.114</c:v>
                </c:pt>
                <c:pt idx="363">
                  <c:v>0.16800000000000001</c:v>
                </c:pt>
                <c:pt idx="364">
                  <c:v>0.161</c:v>
                </c:pt>
                <c:pt idx="365">
                  <c:v>0.13500000000000001</c:v>
                </c:pt>
                <c:pt idx="366">
                  <c:v>0.13300000000000001</c:v>
                </c:pt>
                <c:pt idx="367">
                  <c:v>0.13800000000000001</c:v>
                </c:pt>
                <c:pt idx="368">
                  <c:v>0.14099999999999999</c:v>
                </c:pt>
                <c:pt idx="369">
                  <c:v>0.14499999999999999</c:v>
                </c:pt>
                <c:pt idx="370">
                  <c:v>0.125</c:v>
                </c:pt>
                <c:pt idx="371">
                  <c:v>0.11899999999999999</c:v>
                </c:pt>
                <c:pt idx="372">
                  <c:v>0.104</c:v>
                </c:pt>
                <c:pt idx="373">
                  <c:v>8.5599999999999996E-2</c:v>
                </c:pt>
                <c:pt idx="374">
                  <c:v>6.4799999999999996E-2</c:v>
                </c:pt>
                <c:pt idx="375">
                  <c:v>7.5800000000000006E-2</c:v>
                </c:pt>
                <c:pt idx="376">
                  <c:v>8.2500000000000004E-2</c:v>
                </c:pt>
                <c:pt idx="377">
                  <c:v>9.4700000000000006E-2</c:v>
                </c:pt>
                <c:pt idx="378">
                  <c:v>9.3399999999999997E-2</c:v>
                </c:pt>
                <c:pt idx="379">
                  <c:v>7.4300000000000005E-2</c:v>
                </c:pt>
                <c:pt idx="380">
                  <c:v>8.4400000000000003E-2</c:v>
                </c:pt>
                <c:pt idx="381">
                  <c:v>9.8100000000000007E-2</c:v>
                </c:pt>
                <c:pt idx="382">
                  <c:v>0.12</c:v>
                </c:pt>
                <c:pt idx="383">
                  <c:v>0.129</c:v>
                </c:pt>
                <c:pt idx="384">
                  <c:v>0.125</c:v>
                </c:pt>
                <c:pt idx="385">
                  <c:v>0.10100000000000001</c:v>
                </c:pt>
                <c:pt idx="386">
                  <c:v>9.3600000000000003E-2</c:v>
                </c:pt>
                <c:pt idx="387">
                  <c:v>0.11600000000000001</c:v>
                </c:pt>
                <c:pt idx="388">
                  <c:v>0.126</c:v>
                </c:pt>
                <c:pt idx="389">
                  <c:v>0.106</c:v>
                </c:pt>
                <c:pt idx="390">
                  <c:v>8.6900000000000005E-2</c:v>
                </c:pt>
                <c:pt idx="391">
                  <c:v>8.4000000000000005E-2</c:v>
                </c:pt>
                <c:pt idx="392">
                  <c:v>0.1</c:v>
                </c:pt>
                <c:pt idx="393">
                  <c:v>0.111</c:v>
                </c:pt>
                <c:pt idx="394">
                  <c:v>8.9200000000000002E-2</c:v>
                </c:pt>
                <c:pt idx="395">
                  <c:v>7.4200000000000002E-2</c:v>
                </c:pt>
                <c:pt idx="396">
                  <c:v>8.7999999999999995E-2</c:v>
                </c:pt>
                <c:pt idx="397">
                  <c:v>7.9100000000000004E-2</c:v>
                </c:pt>
                <c:pt idx="398">
                  <c:v>5.8999999999999997E-2</c:v>
                </c:pt>
                <c:pt idx="399">
                  <c:v>3.61E-2</c:v>
                </c:pt>
                <c:pt idx="400">
                  <c:v>1.55E-2</c:v>
                </c:pt>
                <c:pt idx="401">
                  <c:v>-5.8799999999999998E-3</c:v>
                </c:pt>
                <c:pt idx="402">
                  <c:v>-4.07E-2</c:v>
                </c:pt>
                <c:pt idx="403">
                  <c:v>-4.4400000000000002E-2</c:v>
                </c:pt>
                <c:pt idx="404">
                  <c:v>-3.5500000000000002E-3</c:v>
                </c:pt>
                <c:pt idx="405">
                  <c:v>1.5599999999999999E-2</c:v>
                </c:pt>
                <c:pt idx="406">
                  <c:v>1.0500000000000001E-2</c:v>
                </c:pt>
                <c:pt idx="407">
                  <c:v>3.3399999999999999E-2</c:v>
                </c:pt>
                <c:pt idx="408">
                  <c:v>5.74E-2</c:v>
                </c:pt>
                <c:pt idx="409">
                  <c:v>8.2900000000000001E-2</c:v>
                </c:pt>
                <c:pt idx="410">
                  <c:v>9.0899999999999995E-2</c:v>
                </c:pt>
                <c:pt idx="411">
                  <c:v>5.7599999999999998E-2</c:v>
                </c:pt>
                <c:pt idx="412">
                  <c:v>5.8200000000000002E-2</c:v>
                </c:pt>
                <c:pt idx="413">
                  <c:v>6.5699999999999995E-2</c:v>
                </c:pt>
                <c:pt idx="414">
                  <c:v>6.6699999999999995E-2</c:v>
                </c:pt>
                <c:pt idx="415">
                  <c:v>6.5799999999999997E-2</c:v>
                </c:pt>
                <c:pt idx="416">
                  <c:v>7.1400000000000005E-2</c:v>
                </c:pt>
                <c:pt idx="417">
                  <c:v>8.1600000000000006E-2</c:v>
                </c:pt>
                <c:pt idx="418">
                  <c:v>9.1999999999999998E-2</c:v>
                </c:pt>
                <c:pt idx="419">
                  <c:v>0.108</c:v>
                </c:pt>
                <c:pt idx="420">
                  <c:v>0.115</c:v>
                </c:pt>
                <c:pt idx="421">
                  <c:v>0.113</c:v>
                </c:pt>
                <c:pt idx="422">
                  <c:v>0.112</c:v>
                </c:pt>
                <c:pt idx="423">
                  <c:v>0.107</c:v>
                </c:pt>
                <c:pt idx="424">
                  <c:v>0.106</c:v>
                </c:pt>
                <c:pt idx="425">
                  <c:v>0.111</c:v>
                </c:pt>
                <c:pt idx="426">
                  <c:v>0.113</c:v>
                </c:pt>
                <c:pt idx="427">
                  <c:v>0.11700000000000001</c:v>
                </c:pt>
                <c:pt idx="428">
                  <c:v>0.13600000000000001</c:v>
                </c:pt>
                <c:pt idx="429">
                  <c:v>0.159</c:v>
                </c:pt>
                <c:pt idx="430">
                  <c:v>0.17199999999999999</c:v>
                </c:pt>
                <c:pt idx="431">
                  <c:v>0.183</c:v>
                </c:pt>
                <c:pt idx="432">
                  <c:v>0.187</c:v>
                </c:pt>
                <c:pt idx="433">
                  <c:v>0.187</c:v>
                </c:pt>
                <c:pt idx="434">
                  <c:v>0.20399999999999999</c:v>
                </c:pt>
                <c:pt idx="435">
                  <c:v>0.20100000000000001</c:v>
                </c:pt>
                <c:pt idx="436">
                  <c:v>0.19500000000000001</c:v>
                </c:pt>
                <c:pt idx="437">
                  <c:v>0.19700000000000001</c:v>
                </c:pt>
                <c:pt idx="438">
                  <c:v>0.19900000000000001</c:v>
                </c:pt>
                <c:pt idx="439">
                  <c:v>0.20499999999999999</c:v>
                </c:pt>
                <c:pt idx="440">
                  <c:v>0.214</c:v>
                </c:pt>
                <c:pt idx="441">
                  <c:v>0.189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02-2244-B2F7-A986BBD3FD09}"/>
            </c:ext>
          </c:extLst>
        </c:ser>
        <c:ser>
          <c:idx val="2"/>
          <c:order val="2"/>
          <c:tx>
            <c:strRef>
              <c:f>Opportunity_insights!$AC$1</c:f>
              <c:strCache>
                <c:ptCount val="1"/>
                <c:pt idx="0">
                  <c:v>Healh &amp; SS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Opportunity_insights!$Z$2:$Z$443</c:f>
              <c:numCache>
                <c:formatCode>m/d/yy</c:formatCode>
                <c:ptCount val="442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44290</c:v>
                </c:pt>
              </c:numCache>
            </c:numRef>
          </c:cat>
          <c:val>
            <c:numRef>
              <c:f>Opportunity_insights!$AC$2:$AC$443</c:f>
              <c:numCache>
                <c:formatCode>General</c:formatCode>
                <c:ptCount val="442"/>
                <c:pt idx="0">
                  <c:v>-2.2100000000000002E-2</c:v>
                </c:pt>
                <c:pt idx="1">
                  <c:v>7.7200000000000003E-3</c:v>
                </c:pt>
                <c:pt idx="2">
                  <c:v>4.5900000000000003E-2</c:v>
                </c:pt>
                <c:pt idx="3">
                  <c:v>4.0899999999999999E-2</c:v>
                </c:pt>
                <c:pt idx="4">
                  <c:v>2.6200000000000001E-2</c:v>
                </c:pt>
                <c:pt idx="5">
                  <c:v>2.0799999999999999E-2</c:v>
                </c:pt>
                <c:pt idx="6">
                  <c:v>1.6400000000000001E-2</c:v>
                </c:pt>
                <c:pt idx="7">
                  <c:v>4.1000000000000003E-3</c:v>
                </c:pt>
                <c:pt idx="8">
                  <c:v>5.2699999999999997E-2</c:v>
                </c:pt>
                <c:pt idx="9">
                  <c:v>5.9499999999999997E-2</c:v>
                </c:pt>
                <c:pt idx="10">
                  <c:v>3.56E-2</c:v>
                </c:pt>
                <c:pt idx="11">
                  <c:v>3.3500000000000002E-2</c:v>
                </c:pt>
                <c:pt idx="12">
                  <c:v>1.9400000000000001E-2</c:v>
                </c:pt>
                <c:pt idx="13">
                  <c:v>5.0400000000000002E-3</c:v>
                </c:pt>
                <c:pt idx="14">
                  <c:v>-7.0400000000000003E-3</c:v>
                </c:pt>
                <c:pt idx="15">
                  <c:v>-1.11E-2</c:v>
                </c:pt>
                <c:pt idx="16">
                  <c:v>-6.6699999999999995E-2</c:v>
                </c:pt>
                <c:pt idx="17">
                  <c:v>-4.1599999999999998E-2</c:v>
                </c:pt>
                <c:pt idx="18">
                  <c:v>-2.9700000000000001E-2</c:v>
                </c:pt>
                <c:pt idx="19">
                  <c:v>-2.12E-2</c:v>
                </c:pt>
                <c:pt idx="20">
                  <c:v>-6.9499999999999996E-3</c:v>
                </c:pt>
                <c:pt idx="21">
                  <c:v>-5.04E-2</c:v>
                </c:pt>
                <c:pt idx="22">
                  <c:v>-4.7800000000000002E-2</c:v>
                </c:pt>
                <c:pt idx="23">
                  <c:v>-1.11E-2</c:v>
                </c:pt>
                <c:pt idx="24">
                  <c:v>-1.29E-2</c:v>
                </c:pt>
                <c:pt idx="25">
                  <c:v>-7.1999999999999998E-3</c:v>
                </c:pt>
                <c:pt idx="26">
                  <c:v>2.7999999999999998E-4</c:v>
                </c:pt>
                <c:pt idx="27">
                  <c:v>3.7799999999999999E-3</c:v>
                </c:pt>
                <c:pt idx="28">
                  <c:v>7.5600000000000001E-2</c:v>
                </c:pt>
                <c:pt idx="29">
                  <c:v>-5.8E-4</c:v>
                </c:pt>
                <c:pt idx="30">
                  <c:v>3.61E-2</c:v>
                </c:pt>
                <c:pt idx="31">
                  <c:v>2.98E-2</c:v>
                </c:pt>
                <c:pt idx="32">
                  <c:v>1.9099999999999999E-2</c:v>
                </c:pt>
                <c:pt idx="33">
                  <c:v>8.77E-3</c:v>
                </c:pt>
                <c:pt idx="34">
                  <c:v>2.0200000000000001E-3</c:v>
                </c:pt>
                <c:pt idx="35">
                  <c:v>-3.0300000000000001E-2</c:v>
                </c:pt>
                <c:pt idx="36">
                  <c:v>-2.3900000000000001E-2</c:v>
                </c:pt>
                <c:pt idx="37">
                  <c:v>-2.8000000000000001E-2</c:v>
                </c:pt>
                <c:pt idx="38">
                  <c:v>-2.1499999999999998E-2</c:v>
                </c:pt>
                <c:pt idx="39">
                  <c:v>-1.21E-2</c:v>
                </c:pt>
                <c:pt idx="40">
                  <c:v>-8.1200000000000005E-3</c:v>
                </c:pt>
                <c:pt idx="41">
                  <c:v>9.7400000000000004E-4</c:v>
                </c:pt>
                <c:pt idx="42">
                  <c:v>-2.9899999999999999E-2</c:v>
                </c:pt>
                <c:pt idx="43">
                  <c:v>2.07E-2</c:v>
                </c:pt>
                <c:pt idx="44">
                  <c:v>-5.9800000000000001E-3</c:v>
                </c:pt>
                <c:pt idx="45">
                  <c:v>-1.41E-2</c:v>
                </c:pt>
                <c:pt idx="46">
                  <c:v>-2.7199999999999998E-2</c:v>
                </c:pt>
                <c:pt idx="47">
                  <c:v>-3.3099999999999997E-2</c:v>
                </c:pt>
                <c:pt idx="48">
                  <c:v>-3.8800000000000001E-2</c:v>
                </c:pt>
                <c:pt idx="49">
                  <c:v>-2.76E-2</c:v>
                </c:pt>
                <c:pt idx="50">
                  <c:v>-0.19600000000000001</c:v>
                </c:pt>
                <c:pt idx="51">
                  <c:v>-0.16400000000000001</c:v>
                </c:pt>
                <c:pt idx="52">
                  <c:v>-8.3900000000000002E-2</c:v>
                </c:pt>
                <c:pt idx="53">
                  <c:v>-6.1499999999999999E-2</c:v>
                </c:pt>
                <c:pt idx="54">
                  <c:v>-3.32E-2</c:v>
                </c:pt>
                <c:pt idx="55">
                  <c:v>-1.2500000000000001E-2</c:v>
                </c:pt>
                <c:pt idx="56">
                  <c:v>-4.0800000000000003E-2</c:v>
                </c:pt>
                <c:pt idx="57">
                  <c:v>0.156</c:v>
                </c:pt>
                <c:pt idx="58">
                  <c:v>9.4399999999999998E-2</c:v>
                </c:pt>
                <c:pt idx="59">
                  <c:v>4.2999999999999997E-2</c:v>
                </c:pt>
                <c:pt idx="60">
                  <c:v>5.5599999999999998E-3</c:v>
                </c:pt>
                <c:pt idx="61">
                  <c:v>-2.8899999999999999E-2</c:v>
                </c:pt>
                <c:pt idx="62">
                  <c:v>-6.5299999999999997E-2</c:v>
                </c:pt>
                <c:pt idx="63">
                  <c:v>-6.7299999999999999E-2</c:v>
                </c:pt>
                <c:pt idx="64">
                  <c:v>-0.32300000000000001</c:v>
                </c:pt>
                <c:pt idx="65">
                  <c:v>-0.313</c:v>
                </c:pt>
                <c:pt idx="66">
                  <c:v>-0.34399999999999997</c:v>
                </c:pt>
                <c:pt idx="67">
                  <c:v>-0.34100000000000003</c:v>
                </c:pt>
                <c:pt idx="68">
                  <c:v>-0.33</c:v>
                </c:pt>
                <c:pt idx="69">
                  <c:v>-0.317</c:v>
                </c:pt>
                <c:pt idx="70">
                  <c:v>-0.39400000000000002</c:v>
                </c:pt>
                <c:pt idx="71">
                  <c:v>-0.36099999999999999</c:v>
                </c:pt>
                <c:pt idx="72">
                  <c:v>-0.40400000000000003</c:v>
                </c:pt>
                <c:pt idx="73">
                  <c:v>-0.46600000000000003</c:v>
                </c:pt>
                <c:pt idx="74">
                  <c:v>-0.49199999999999999</c:v>
                </c:pt>
                <c:pt idx="75">
                  <c:v>-0.51800000000000002</c:v>
                </c:pt>
                <c:pt idx="76">
                  <c:v>-0.54700000000000004</c:v>
                </c:pt>
                <c:pt idx="77">
                  <c:v>-0.55000000000000004</c:v>
                </c:pt>
                <c:pt idx="78">
                  <c:v>-0.56299999999999994</c:v>
                </c:pt>
                <c:pt idx="79">
                  <c:v>-0.56399999999999995</c:v>
                </c:pt>
                <c:pt idx="80">
                  <c:v>-0.51</c:v>
                </c:pt>
                <c:pt idx="81">
                  <c:v>-0.52300000000000002</c:v>
                </c:pt>
                <c:pt idx="82">
                  <c:v>-0.53400000000000003</c:v>
                </c:pt>
                <c:pt idx="83">
                  <c:v>-0.54100000000000004</c:v>
                </c:pt>
                <c:pt idx="84">
                  <c:v>-0.504</c:v>
                </c:pt>
                <c:pt idx="85">
                  <c:v>-0.56899999999999995</c:v>
                </c:pt>
                <c:pt idx="86">
                  <c:v>-0.56499999999999995</c:v>
                </c:pt>
                <c:pt idx="87">
                  <c:v>-0.60099999999999998</c:v>
                </c:pt>
                <c:pt idx="88">
                  <c:v>-0.58699999999999997</c:v>
                </c:pt>
                <c:pt idx="89">
                  <c:v>-0.57599999999999996</c:v>
                </c:pt>
                <c:pt idx="90">
                  <c:v>-0.56999999999999995</c:v>
                </c:pt>
                <c:pt idx="91">
                  <c:v>-0.58599999999999997</c:v>
                </c:pt>
                <c:pt idx="92">
                  <c:v>-0.46800000000000003</c:v>
                </c:pt>
                <c:pt idx="93">
                  <c:v>-0.46200000000000002</c:v>
                </c:pt>
                <c:pt idx="94">
                  <c:v>-0.45500000000000002</c:v>
                </c:pt>
                <c:pt idx="95">
                  <c:v>-0.46899999999999997</c:v>
                </c:pt>
                <c:pt idx="96">
                  <c:v>-0.48</c:v>
                </c:pt>
                <c:pt idx="97">
                  <c:v>-0.48399999999999999</c:v>
                </c:pt>
                <c:pt idx="98">
                  <c:v>-0.44900000000000001</c:v>
                </c:pt>
                <c:pt idx="99">
                  <c:v>-0.47899999999999998</c:v>
                </c:pt>
                <c:pt idx="100">
                  <c:v>-0.46700000000000003</c:v>
                </c:pt>
                <c:pt idx="101">
                  <c:v>-0.59499999999999997</c:v>
                </c:pt>
                <c:pt idx="102">
                  <c:v>-0.56299999999999994</c:v>
                </c:pt>
                <c:pt idx="103">
                  <c:v>-0.53900000000000003</c:v>
                </c:pt>
                <c:pt idx="104">
                  <c:v>-0.51800000000000002</c:v>
                </c:pt>
                <c:pt idx="105">
                  <c:v>-0.54400000000000004</c:v>
                </c:pt>
                <c:pt idx="106">
                  <c:v>-0.54</c:v>
                </c:pt>
                <c:pt idx="107">
                  <c:v>-0.56399999999999995</c:v>
                </c:pt>
                <c:pt idx="108">
                  <c:v>-0.42599999999999999</c:v>
                </c:pt>
                <c:pt idx="109">
                  <c:v>-0.437</c:v>
                </c:pt>
                <c:pt idx="110">
                  <c:v>-0.46</c:v>
                </c:pt>
                <c:pt idx="111">
                  <c:v>-0.48299999999999998</c:v>
                </c:pt>
                <c:pt idx="112">
                  <c:v>-0.46300000000000002</c:v>
                </c:pt>
                <c:pt idx="113">
                  <c:v>-0.39300000000000002</c:v>
                </c:pt>
                <c:pt idx="114">
                  <c:v>-0.40699999999999997</c:v>
                </c:pt>
                <c:pt idx="115">
                  <c:v>-0.35399999999999998</c:v>
                </c:pt>
                <c:pt idx="116">
                  <c:v>-0.374</c:v>
                </c:pt>
                <c:pt idx="117">
                  <c:v>-0.38500000000000001</c:v>
                </c:pt>
                <c:pt idx="118">
                  <c:v>-0.39600000000000002</c:v>
                </c:pt>
                <c:pt idx="119">
                  <c:v>-0.38600000000000001</c:v>
                </c:pt>
                <c:pt idx="120">
                  <c:v>-0.30599999999999999</c:v>
                </c:pt>
                <c:pt idx="121">
                  <c:v>-0.26</c:v>
                </c:pt>
                <c:pt idx="122">
                  <c:v>-0.34799999999999998</c:v>
                </c:pt>
                <c:pt idx="123">
                  <c:v>-0.33600000000000002</c:v>
                </c:pt>
                <c:pt idx="124">
                  <c:v>-0.32700000000000001</c:v>
                </c:pt>
                <c:pt idx="125">
                  <c:v>-0.316</c:v>
                </c:pt>
                <c:pt idx="126">
                  <c:v>-0.29299999999999998</c:v>
                </c:pt>
                <c:pt idx="127">
                  <c:v>-0.26100000000000001</c:v>
                </c:pt>
                <c:pt idx="128">
                  <c:v>-0.26900000000000002</c:v>
                </c:pt>
                <c:pt idx="129">
                  <c:v>-0.25800000000000001</c:v>
                </c:pt>
                <c:pt idx="130">
                  <c:v>-0.255</c:v>
                </c:pt>
                <c:pt idx="131">
                  <c:v>-0.249</c:v>
                </c:pt>
                <c:pt idx="132">
                  <c:v>-0.24399999999999999</c:v>
                </c:pt>
                <c:pt idx="133">
                  <c:v>-0.219</c:v>
                </c:pt>
                <c:pt idx="134">
                  <c:v>-0.13800000000000001</c:v>
                </c:pt>
                <c:pt idx="135">
                  <c:v>0.1</c:v>
                </c:pt>
                <c:pt idx="136">
                  <c:v>6.0299999999999999E-2</c:v>
                </c:pt>
                <c:pt idx="137">
                  <c:v>-0.249</c:v>
                </c:pt>
                <c:pt idx="138">
                  <c:v>-0.24</c:v>
                </c:pt>
                <c:pt idx="139">
                  <c:v>-0.23400000000000001</c:v>
                </c:pt>
                <c:pt idx="140">
                  <c:v>-0.23599999999999999</c:v>
                </c:pt>
                <c:pt idx="141">
                  <c:v>-0.29499999999999998</c:v>
                </c:pt>
                <c:pt idx="142">
                  <c:v>-0.496</c:v>
                </c:pt>
                <c:pt idx="143">
                  <c:v>-0.443</c:v>
                </c:pt>
                <c:pt idx="144">
                  <c:v>-0.11799999999999999</c:v>
                </c:pt>
                <c:pt idx="145">
                  <c:v>-0.14799999999999999</c:v>
                </c:pt>
                <c:pt idx="146">
                  <c:v>-0.17599999999999999</c:v>
                </c:pt>
                <c:pt idx="147">
                  <c:v>-0.184</c:v>
                </c:pt>
                <c:pt idx="148">
                  <c:v>-0.17399999999999999</c:v>
                </c:pt>
                <c:pt idx="149">
                  <c:v>-0.20899999999999999</c:v>
                </c:pt>
                <c:pt idx="150">
                  <c:v>-0.24199999999999999</c:v>
                </c:pt>
                <c:pt idx="151">
                  <c:v>-0.219</c:v>
                </c:pt>
                <c:pt idx="152">
                  <c:v>-0.191</c:v>
                </c:pt>
                <c:pt idx="153">
                  <c:v>-0.16500000000000001</c:v>
                </c:pt>
                <c:pt idx="154">
                  <c:v>-0.17299999999999999</c:v>
                </c:pt>
                <c:pt idx="155">
                  <c:v>-0.154</c:v>
                </c:pt>
                <c:pt idx="156">
                  <c:v>-0.124</c:v>
                </c:pt>
                <c:pt idx="157">
                  <c:v>-7.3999999999999996E-2</c:v>
                </c:pt>
                <c:pt idx="158">
                  <c:v>-9.3899999999999997E-2</c:v>
                </c:pt>
                <c:pt idx="159">
                  <c:v>-0.115</c:v>
                </c:pt>
                <c:pt idx="160">
                  <c:v>-0.13500000000000001</c:v>
                </c:pt>
                <c:pt idx="161">
                  <c:v>-0.155</c:v>
                </c:pt>
                <c:pt idx="162">
                  <c:v>-0.109</c:v>
                </c:pt>
                <c:pt idx="163">
                  <c:v>-0.152</c:v>
                </c:pt>
                <c:pt idx="164">
                  <c:v>-0.23200000000000001</c:v>
                </c:pt>
                <c:pt idx="165">
                  <c:v>-0.215</c:v>
                </c:pt>
                <c:pt idx="166">
                  <c:v>-0.19400000000000001</c:v>
                </c:pt>
                <c:pt idx="167">
                  <c:v>-0.17599999999999999</c:v>
                </c:pt>
                <c:pt idx="168">
                  <c:v>-0.14899999999999999</c:v>
                </c:pt>
                <c:pt idx="169">
                  <c:v>-0.20300000000000001</c:v>
                </c:pt>
                <c:pt idx="170">
                  <c:v>-0.192</c:v>
                </c:pt>
                <c:pt idx="171">
                  <c:v>-4.3900000000000002E-2</c:v>
                </c:pt>
                <c:pt idx="172">
                  <c:v>-5.3499999999999999E-2</c:v>
                </c:pt>
                <c:pt idx="173">
                  <c:v>4.2599999999999999E-2</c:v>
                </c:pt>
                <c:pt idx="174">
                  <c:v>2.0899999999999998E-2</c:v>
                </c:pt>
                <c:pt idx="175">
                  <c:v>0.17199999999999999</c:v>
                </c:pt>
                <c:pt idx="176">
                  <c:v>0.153</c:v>
                </c:pt>
                <c:pt idx="177">
                  <c:v>7.7899999999999997E-2</c:v>
                </c:pt>
                <c:pt idx="178">
                  <c:v>-6.7100000000000007E-2</c:v>
                </c:pt>
                <c:pt idx="179">
                  <c:v>-9.2700000000000005E-2</c:v>
                </c:pt>
                <c:pt idx="180">
                  <c:v>-0.121</c:v>
                </c:pt>
                <c:pt idx="181">
                  <c:v>-0.14599999999999999</c:v>
                </c:pt>
                <c:pt idx="182">
                  <c:v>-0.32200000000000001</c:v>
                </c:pt>
                <c:pt idx="183">
                  <c:v>-0.29099999999999998</c:v>
                </c:pt>
                <c:pt idx="184">
                  <c:v>-0.247</c:v>
                </c:pt>
                <c:pt idx="185">
                  <c:v>-0.224</c:v>
                </c:pt>
                <c:pt idx="186">
                  <c:v>-0.19400000000000001</c:v>
                </c:pt>
                <c:pt idx="187">
                  <c:v>-0.161</c:v>
                </c:pt>
                <c:pt idx="188">
                  <c:v>-0.128</c:v>
                </c:pt>
                <c:pt idx="189">
                  <c:v>-0.107</c:v>
                </c:pt>
                <c:pt idx="190">
                  <c:v>-0.152</c:v>
                </c:pt>
                <c:pt idx="191">
                  <c:v>-0.111</c:v>
                </c:pt>
                <c:pt idx="192">
                  <c:v>-8.6599999999999996E-2</c:v>
                </c:pt>
                <c:pt idx="193">
                  <c:v>-9.6299999999999997E-2</c:v>
                </c:pt>
                <c:pt idx="194">
                  <c:v>-0.111</c:v>
                </c:pt>
                <c:pt idx="195">
                  <c:v>-0.126</c:v>
                </c:pt>
                <c:pt idx="196">
                  <c:v>-0.14199999999999999</c:v>
                </c:pt>
                <c:pt idx="197">
                  <c:v>-0.109</c:v>
                </c:pt>
                <c:pt idx="198">
                  <c:v>-0.14199999999999999</c:v>
                </c:pt>
                <c:pt idx="199">
                  <c:v>-0.11799999999999999</c:v>
                </c:pt>
                <c:pt idx="200">
                  <c:v>-0.125</c:v>
                </c:pt>
                <c:pt idx="201">
                  <c:v>-0.13</c:v>
                </c:pt>
                <c:pt idx="202">
                  <c:v>-0.13100000000000001</c:v>
                </c:pt>
                <c:pt idx="203">
                  <c:v>-0.17199999999999999</c:v>
                </c:pt>
                <c:pt idx="204">
                  <c:v>-0.23100000000000001</c:v>
                </c:pt>
                <c:pt idx="205">
                  <c:v>-0.20699999999999999</c:v>
                </c:pt>
                <c:pt idx="206">
                  <c:v>-0.19600000000000001</c:v>
                </c:pt>
                <c:pt idx="207">
                  <c:v>-0.16600000000000001</c:v>
                </c:pt>
                <c:pt idx="208">
                  <c:v>-0.14000000000000001</c:v>
                </c:pt>
                <c:pt idx="209">
                  <c:v>-0.112</c:v>
                </c:pt>
                <c:pt idx="210">
                  <c:v>-5.2200000000000003E-2</c:v>
                </c:pt>
                <c:pt idx="211">
                  <c:v>-2.3800000000000002E-2</c:v>
                </c:pt>
                <c:pt idx="212">
                  <c:v>-1.55E-2</c:v>
                </c:pt>
                <c:pt idx="213">
                  <c:v>-6.54E-2</c:v>
                </c:pt>
                <c:pt idx="214">
                  <c:v>-8.14E-2</c:v>
                </c:pt>
                <c:pt idx="215">
                  <c:v>-9.9900000000000003E-2</c:v>
                </c:pt>
                <c:pt idx="216">
                  <c:v>-0.11799999999999999</c:v>
                </c:pt>
                <c:pt idx="217">
                  <c:v>-0.16600000000000001</c:v>
                </c:pt>
                <c:pt idx="218">
                  <c:v>-0.19500000000000001</c:v>
                </c:pt>
                <c:pt idx="219">
                  <c:v>-0.18</c:v>
                </c:pt>
                <c:pt idx="220">
                  <c:v>-0.13900000000000001</c:v>
                </c:pt>
                <c:pt idx="221">
                  <c:v>-0.124</c:v>
                </c:pt>
                <c:pt idx="222">
                  <c:v>-0.105</c:v>
                </c:pt>
                <c:pt idx="223">
                  <c:v>-9.0800000000000006E-2</c:v>
                </c:pt>
                <c:pt idx="224">
                  <c:v>-8.09E-2</c:v>
                </c:pt>
                <c:pt idx="225">
                  <c:v>-3.1099999999999999E-2</c:v>
                </c:pt>
                <c:pt idx="226">
                  <c:v>-6.7199999999999996E-2</c:v>
                </c:pt>
                <c:pt idx="227">
                  <c:v>-2.4E-2</c:v>
                </c:pt>
                <c:pt idx="228">
                  <c:v>-5.3999999999999999E-2</c:v>
                </c:pt>
                <c:pt idx="229">
                  <c:v>-8.3500000000000005E-2</c:v>
                </c:pt>
                <c:pt idx="230">
                  <c:v>-0.113</c:v>
                </c:pt>
                <c:pt idx="231">
                  <c:v>-9.7100000000000006E-2</c:v>
                </c:pt>
                <c:pt idx="232">
                  <c:v>-0.11899999999999999</c:v>
                </c:pt>
                <c:pt idx="233">
                  <c:v>-0.121</c:v>
                </c:pt>
                <c:pt idx="234">
                  <c:v>-0.129</c:v>
                </c:pt>
                <c:pt idx="235">
                  <c:v>-0.20300000000000001</c:v>
                </c:pt>
                <c:pt idx="236">
                  <c:v>-0.215</c:v>
                </c:pt>
                <c:pt idx="237">
                  <c:v>-7.2599999999999998E-2</c:v>
                </c:pt>
                <c:pt idx="238">
                  <c:v>-0.10100000000000001</c:v>
                </c:pt>
                <c:pt idx="239">
                  <c:v>4.3799999999999999E-2</c:v>
                </c:pt>
                <c:pt idx="240">
                  <c:v>-4.2799999999999998E-2</c:v>
                </c:pt>
                <c:pt idx="241">
                  <c:v>-0.27100000000000002</c:v>
                </c:pt>
                <c:pt idx="242">
                  <c:v>-1.35E-2</c:v>
                </c:pt>
                <c:pt idx="243">
                  <c:v>-3.7199999999999997E-2</c:v>
                </c:pt>
                <c:pt idx="244">
                  <c:v>-7.3999999999999996E-2</c:v>
                </c:pt>
                <c:pt idx="245">
                  <c:v>-8.1100000000000005E-2</c:v>
                </c:pt>
                <c:pt idx="246">
                  <c:v>-6.3299999999999995E-2</c:v>
                </c:pt>
                <c:pt idx="247">
                  <c:v>-0.378</c:v>
                </c:pt>
                <c:pt idx="248">
                  <c:v>-0.13100000000000001</c:v>
                </c:pt>
                <c:pt idx="249">
                  <c:v>-0.11</c:v>
                </c:pt>
                <c:pt idx="250">
                  <c:v>-9.0200000000000002E-2</c:v>
                </c:pt>
                <c:pt idx="251">
                  <c:v>-7.3499999999999996E-2</c:v>
                </c:pt>
                <c:pt idx="252">
                  <c:v>-5.8199999999999997E-3</c:v>
                </c:pt>
                <c:pt idx="253">
                  <c:v>-0.113</c:v>
                </c:pt>
                <c:pt idx="254">
                  <c:v>-2.1700000000000001E-2</c:v>
                </c:pt>
                <c:pt idx="255">
                  <c:v>-0.21099999999999999</c:v>
                </c:pt>
                <c:pt idx="256">
                  <c:v>-0.16900000000000001</c:v>
                </c:pt>
                <c:pt idx="257">
                  <c:v>-0.124</c:v>
                </c:pt>
                <c:pt idx="258">
                  <c:v>-7.3899999999999993E-2</c:v>
                </c:pt>
                <c:pt idx="259">
                  <c:v>-7.4399999999999994E-2</c:v>
                </c:pt>
                <c:pt idx="260">
                  <c:v>4.95E-4</c:v>
                </c:pt>
                <c:pt idx="261">
                  <c:v>-8.0599999999999995E-3</c:v>
                </c:pt>
                <c:pt idx="262">
                  <c:v>-7.1400000000000005E-2</c:v>
                </c:pt>
                <c:pt idx="263">
                  <c:v>-7.1999999999999995E-2</c:v>
                </c:pt>
                <c:pt idx="264">
                  <c:v>-7.0300000000000001E-2</c:v>
                </c:pt>
                <c:pt idx="265">
                  <c:v>-7.3099999999999998E-2</c:v>
                </c:pt>
                <c:pt idx="266">
                  <c:v>-8.2799999999999999E-2</c:v>
                </c:pt>
                <c:pt idx="267">
                  <c:v>-8.0199999999999994E-2</c:v>
                </c:pt>
                <c:pt idx="268">
                  <c:v>-7.85E-2</c:v>
                </c:pt>
                <c:pt idx="269">
                  <c:v>-1.6E-2</c:v>
                </c:pt>
                <c:pt idx="270">
                  <c:v>-1.6E-2</c:v>
                </c:pt>
                <c:pt idx="271">
                  <c:v>-2.7099999999999999E-2</c:v>
                </c:pt>
                <c:pt idx="272">
                  <c:v>-3.5200000000000002E-2</c:v>
                </c:pt>
                <c:pt idx="273">
                  <c:v>-4.2299999999999997E-2</c:v>
                </c:pt>
                <c:pt idx="274">
                  <c:v>-5.3100000000000001E-2</c:v>
                </c:pt>
                <c:pt idx="275">
                  <c:v>-8.5699999999999998E-2</c:v>
                </c:pt>
                <c:pt idx="276">
                  <c:v>-0.10199999999999999</c:v>
                </c:pt>
                <c:pt idx="277">
                  <c:v>-9.8500000000000004E-2</c:v>
                </c:pt>
                <c:pt idx="278">
                  <c:v>-7.9500000000000001E-2</c:v>
                </c:pt>
                <c:pt idx="279">
                  <c:v>-6.1400000000000003E-2</c:v>
                </c:pt>
                <c:pt idx="280">
                  <c:v>-9.2100000000000001E-2</c:v>
                </c:pt>
                <c:pt idx="281">
                  <c:v>-0.10299999999999999</c:v>
                </c:pt>
                <c:pt idx="282">
                  <c:v>-0.14399999999999999</c:v>
                </c:pt>
                <c:pt idx="283">
                  <c:v>-2.6400000000000002E-4</c:v>
                </c:pt>
                <c:pt idx="284">
                  <c:v>-9.3500000000000007E-3</c:v>
                </c:pt>
                <c:pt idx="285">
                  <c:v>-3.5200000000000002E-2</c:v>
                </c:pt>
                <c:pt idx="286">
                  <c:v>-6.2399999999999997E-2</c:v>
                </c:pt>
                <c:pt idx="287">
                  <c:v>-2.98E-2</c:v>
                </c:pt>
                <c:pt idx="288">
                  <c:v>-3.6999999999999998E-2</c:v>
                </c:pt>
                <c:pt idx="289">
                  <c:v>-3.1899999999999998E-2</c:v>
                </c:pt>
                <c:pt idx="290">
                  <c:v>-9.8100000000000007E-2</c:v>
                </c:pt>
                <c:pt idx="291">
                  <c:v>-9.0499999999999997E-2</c:v>
                </c:pt>
                <c:pt idx="292">
                  <c:v>-7.6100000000000001E-2</c:v>
                </c:pt>
                <c:pt idx="293">
                  <c:v>-6.2600000000000003E-2</c:v>
                </c:pt>
                <c:pt idx="294">
                  <c:v>-8.5699999999999995E-3</c:v>
                </c:pt>
                <c:pt idx="295">
                  <c:v>-0.19500000000000001</c:v>
                </c:pt>
                <c:pt idx="296">
                  <c:v>-0.16400000000000001</c:v>
                </c:pt>
                <c:pt idx="297">
                  <c:v>-0.14599999999999999</c:v>
                </c:pt>
                <c:pt idx="298">
                  <c:v>-0.122</c:v>
                </c:pt>
                <c:pt idx="299">
                  <c:v>-0.10199999999999999</c:v>
                </c:pt>
                <c:pt idx="300">
                  <c:v>-7.9500000000000001E-2</c:v>
                </c:pt>
                <c:pt idx="301">
                  <c:v>-0.156</c:v>
                </c:pt>
                <c:pt idx="302">
                  <c:v>3.9600000000000003E-2</c:v>
                </c:pt>
                <c:pt idx="303">
                  <c:v>3.04E-2</c:v>
                </c:pt>
                <c:pt idx="304">
                  <c:v>4.2000000000000003E-2</c:v>
                </c:pt>
                <c:pt idx="305">
                  <c:v>8.6700000000000006E-3</c:v>
                </c:pt>
                <c:pt idx="306">
                  <c:v>-2.4E-2</c:v>
                </c:pt>
                <c:pt idx="307">
                  <c:v>-6.08E-2</c:v>
                </c:pt>
                <c:pt idx="308">
                  <c:v>-1.47E-2</c:v>
                </c:pt>
                <c:pt idx="309">
                  <c:v>-0.185</c:v>
                </c:pt>
                <c:pt idx="310">
                  <c:v>-0.14199999999999999</c:v>
                </c:pt>
                <c:pt idx="311">
                  <c:v>-0.14899999999999999</c:v>
                </c:pt>
                <c:pt idx="312">
                  <c:v>-0.11600000000000001</c:v>
                </c:pt>
                <c:pt idx="313">
                  <c:v>-8.5800000000000001E-2</c:v>
                </c:pt>
                <c:pt idx="314">
                  <c:v>-5.3800000000000001E-2</c:v>
                </c:pt>
                <c:pt idx="315">
                  <c:v>-0.109</c:v>
                </c:pt>
                <c:pt idx="316">
                  <c:v>1.52E-2</c:v>
                </c:pt>
                <c:pt idx="317">
                  <c:v>-5.4100000000000002E-2</c:v>
                </c:pt>
                <c:pt idx="318">
                  <c:v>-9.2399999999999996E-2</c:v>
                </c:pt>
                <c:pt idx="319">
                  <c:v>-0.11600000000000001</c:v>
                </c:pt>
                <c:pt idx="320">
                  <c:v>-8.4400000000000003E-2</c:v>
                </c:pt>
                <c:pt idx="321">
                  <c:v>-9.4799999999999995E-2</c:v>
                </c:pt>
                <c:pt idx="322">
                  <c:v>-0.18099999999999999</c:v>
                </c:pt>
                <c:pt idx="323">
                  <c:v>-8.9099999999999999E-2</c:v>
                </c:pt>
                <c:pt idx="324">
                  <c:v>1.06E-2</c:v>
                </c:pt>
                <c:pt idx="325">
                  <c:v>0.13300000000000001</c:v>
                </c:pt>
                <c:pt idx="326">
                  <c:v>0.127</c:v>
                </c:pt>
                <c:pt idx="327">
                  <c:v>4.9399999999999999E-3</c:v>
                </c:pt>
                <c:pt idx="328">
                  <c:v>-3.5900000000000001E-2</c:v>
                </c:pt>
                <c:pt idx="329">
                  <c:v>7.2499999999999995E-2</c:v>
                </c:pt>
                <c:pt idx="330">
                  <c:v>6.0400000000000002E-2</c:v>
                </c:pt>
                <c:pt idx="331">
                  <c:v>9.8599999999999993E-2</c:v>
                </c:pt>
                <c:pt idx="332">
                  <c:v>-0.126</c:v>
                </c:pt>
                <c:pt idx="333">
                  <c:v>-0.111</c:v>
                </c:pt>
                <c:pt idx="334">
                  <c:v>-9.2200000000000004E-2</c:v>
                </c:pt>
                <c:pt idx="335">
                  <c:v>-7.3599999999999999E-2</c:v>
                </c:pt>
                <c:pt idx="336">
                  <c:v>-0.111</c:v>
                </c:pt>
                <c:pt idx="337">
                  <c:v>-7.4999999999999997E-2</c:v>
                </c:pt>
                <c:pt idx="338">
                  <c:v>-0.13800000000000001</c:v>
                </c:pt>
                <c:pt idx="339">
                  <c:v>3.4299999999999997E-2</c:v>
                </c:pt>
                <c:pt idx="340">
                  <c:v>3.1399999999999999E-4</c:v>
                </c:pt>
                <c:pt idx="341">
                  <c:v>-3.6200000000000003E-2</c:v>
                </c:pt>
                <c:pt idx="342">
                  <c:v>-7.9799999999999996E-2</c:v>
                </c:pt>
                <c:pt idx="343">
                  <c:v>3.0800000000000001E-2</c:v>
                </c:pt>
                <c:pt idx="344">
                  <c:v>-4.4699999999999997E-2</c:v>
                </c:pt>
                <c:pt idx="345">
                  <c:v>0.13400000000000001</c:v>
                </c:pt>
                <c:pt idx="346">
                  <c:v>0.38200000000000001</c:v>
                </c:pt>
                <c:pt idx="347">
                  <c:v>0.27600000000000002</c:v>
                </c:pt>
                <c:pt idx="348">
                  <c:v>0.314</c:v>
                </c:pt>
                <c:pt idx="349">
                  <c:v>0.121</c:v>
                </c:pt>
                <c:pt idx="350">
                  <c:v>0.126</c:v>
                </c:pt>
                <c:pt idx="351">
                  <c:v>9.6600000000000005E-2</c:v>
                </c:pt>
                <c:pt idx="352">
                  <c:v>6.2199999999999998E-2</c:v>
                </c:pt>
                <c:pt idx="353">
                  <c:v>-1.72E-2</c:v>
                </c:pt>
                <c:pt idx="354">
                  <c:v>-6.83E-2</c:v>
                </c:pt>
                <c:pt idx="355">
                  <c:v>-0.13900000000000001</c:v>
                </c:pt>
                <c:pt idx="356">
                  <c:v>-8.0399999999999999E-2</c:v>
                </c:pt>
                <c:pt idx="357">
                  <c:v>-0.126</c:v>
                </c:pt>
                <c:pt idx="358">
                  <c:v>-9.1200000000000003E-2</c:v>
                </c:pt>
                <c:pt idx="359">
                  <c:v>0.14099999999999999</c:v>
                </c:pt>
                <c:pt idx="360">
                  <c:v>0.28100000000000003</c:v>
                </c:pt>
                <c:pt idx="361">
                  <c:v>-0.19500000000000001</c:v>
                </c:pt>
                <c:pt idx="362">
                  <c:v>-0.158</c:v>
                </c:pt>
                <c:pt idx="363">
                  <c:v>1.67E-2</c:v>
                </c:pt>
                <c:pt idx="364">
                  <c:v>-4.4999999999999998E-2</c:v>
                </c:pt>
                <c:pt idx="365">
                  <c:v>-6.6000000000000003E-2</c:v>
                </c:pt>
                <c:pt idx="366">
                  <c:v>-5.0700000000000002E-2</c:v>
                </c:pt>
                <c:pt idx="367">
                  <c:v>-4.2700000000000002E-2</c:v>
                </c:pt>
                <c:pt idx="368">
                  <c:v>1.1900000000000001E-2</c:v>
                </c:pt>
                <c:pt idx="369">
                  <c:v>2.5899999999999999E-2</c:v>
                </c:pt>
                <c:pt idx="370">
                  <c:v>3.5400000000000001E-2</c:v>
                </c:pt>
                <c:pt idx="371">
                  <c:v>1.5299999999999999E-3</c:v>
                </c:pt>
                <c:pt idx="372">
                  <c:v>5.4199999999999998E-2</c:v>
                </c:pt>
                <c:pt idx="373">
                  <c:v>4.9799999999999997E-2</c:v>
                </c:pt>
                <c:pt idx="374">
                  <c:v>5.9299999999999999E-2</c:v>
                </c:pt>
                <c:pt idx="375">
                  <c:v>6.0100000000000001E-2</c:v>
                </c:pt>
                <c:pt idx="376">
                  <c:v>3.6999999999999998E-2</c:v>
                </c:pt>
                <c:pt idx="377">
                  <c:v>2.9499999999999998E-2</c:v>
                </c:pt>
                <c:pt idx="378">
                  <c:v>3.6600000000000001E-2</c:v>
                </c:pt>
                <c:pt idx="379">
                  <c:v>3.4700000000000002E-2</c:v>
                </c:pt>
                <c:pt idx="380">
                  <c:v>2.98E-2</c:v>
                </c:pt>
                <c:pt idx="381">
                  <c:v>4.1700000000000001E-2</c:v>
                </c:pt>
                <c:pt idx="382">
                  <c:v>-1.37E-2</c:v>
                </c:pt>
                <c:pt idx="383">
                  <c:v>1.8799999999999999E-3</c:v>
                </c:pt>
                <c:pt idx="384">
                  <c:v>2.8500000000000001E-3</c:v>
                </c:pt>
                <c:pt idx="385">
                  <c:v>-2.7100000000000002E-3</c:v>
                </c:pt>
                <c:pt idx="386">
                  <c:v>-4.62E-3</c:v>
                </c:pt>
                <c:pt idx="387">
                  <c:v>-5.1500000000000001E-3</c:v>
                </c:pt>
                <c:pt idx="388">
                  <c:v>1.17E-2</c:v>
                </c:pt>
                <c:pt idx="389">
                  <c:v>4.1599999999999998E-2</c:v>
                </c:pt>
                <c:pt idx="390">
                  <c:v>3.1899999999999998E-2</c:v>
                </c:pt>
                <c:pt idx="391">
                  <c:v>2.87E-2</c:v>
                </c:pt>
                <c:pt idx="392">
                  <c:v>4.7999999999999996E-3</c:v>
                </c:pt>
                <c:pt idx="393">
                  <c:v>3.4000000000000002E-2</c:v>
                </c:pt>
                <c:pt idx="394">
                  <c:v>2.1399999999999999E-2</c:v>
                </c:pt>
                <c:pt idx="395">
                  <c:v>-2.06E-2</c:v>
                </c:pt>
                <c:pt idx="396">
                  <c:v>1.2E-2</c:v>
                </c:pt>
                <c:pt idx="397">
                  <c:v>-1.34E-5</c:v>
                </c:pt>
                <c:pt idx="398">
                  <c:v>-9.1400000000000006E-3</c:v>
                </c:pt>
                <c:pt idx="399">
                  <c:v>2.8E-3</c:v>
                </c:pt>
                <c:pt idx="400">
                  <c:v>-6.93E-2</c:v>
                </c:pt>
                <c:pt idx="401">
                  <c:v>-5.2200000000000003E-2</c:v>
                </c:pt>
                <c:pt idx="402">
                  <c:v>1.04E-2</c:v>
                </c:pt>
                <c:pt idx="403">
                  <c:v>-5.1299999999999998E-2</c:v>
                </c:pt>
                <c:pt idx="404">
                  <c:v>-3.2099999999999997E-2</c:v>
                </c:pt>
                <c:pt idx="405">
                  <c:v>-1.6199999999999999E-2</c:v>
                </c:pt>
                <c:pt idx="406">
                  <c:v>-1.18E-2</c:v>
                </c:pt>
                <c:pt idx="407">
                  <c:v>2.3E-2</c:v>
                </c:pt>
                <c:pt idx="408">
                  <c:v>2.0199999999999999E-2</c:v>
                </c:pt>
                <c:pt idx="409">
                  <c:v>1.38E-2</c:v>
                </c:pt>
                <c:pt idx="410">
                  <c:v>-7.3899999999999999E-3</c:v>
                </c:pt>
                <c:pt idx="411">
                  <c:v>-1.6899999999999998E-2</c:v>
                </c:pt>
                <c:pt idx="412">
                  <c:v>-2.3900000000000001E-2</c:v>
                </c:pt>
                <c:pt idx="413">
                  <c:v>3.3799999999999997E-2</c:v>
                </c:pt>
                <c:pt idx="414">
                  <c:v>-8.3599999999999994E-2</c:v>
                </c:pt>
                <c:pt idx="415">
                  <c:v>-7.7200000000000005E-2</c:v>
                </c:pt>
                <c:pt idx="416">
                  <c:v>-4.9000000000000002E-2</c:v>
                </c:pt>
                <c:pt idx="417">
                  <c:v>2.9499999999999998E-2</c:v>
                </c:pt>
                <c:pt idx="418">
                  <c:v>4.3499999999999997E-2</c:v>
                </c:pt>
                <c:pt idx="419">
                  <c:v>5.96E-2</c:v>
                </c:pt>
                <c:pt idx="420">
                  <c:v>1.03E-2</c:v>
                </c:pt>
                <c:pt idx="421">
                  <c:v>0.107</c:v>
                </c:pt>
                <c:pt idx="422">
                  <c:v>0.10299999999999999</c:v>
                </c:pt>
                <c:pt idx="423">
                  <c:v>6.4100000000000004E-2</c:v>
                </c:pt>
                <c:pt idx="424">
                  <c:v>3.8199999999999998E-2</c:v>
                </c:pt>
                <c:pt idx="425">
                  <c:v>2.9700000000000001E-2</c:v>
                </c:pt>
                <c:pt idx="426">
                  <c:v>1.7899999999999999E-2</c:v>
                </c:pt>
                <c:pt idx="427">
                  <c:v>3.1099999999999999E-2</c:v>
                </c:pt>
                <c:pt idx="428">
                  <c:v>8.9599999999999999E-2</c:v>
                </c:pt>
                <c:pt idx="429">
                  <c:v>8.9700000000000002E-2</c:v>
                </c:pt>
                <c:pt idx="430">
                  <c:v>0.122</c:v>
                </c:pt>
                <c:pt idx="431">
                  <c:v>8.8400000000000006E-2</c:v>
                </c:pt>
                <c:pt idx="432">
                  <c:v>8.0699999999999994E-2</c:v>
                </c:pt>
                <c:pt idx="433">
                  <c:v>7.8299999999999995E-2</c:v>
                </c:pt>
                <c:pt idx="434">
                  <c:v>8.3599999999999994E-2</c:v>
                </c:pt>
                <c:pt idx="435">
                  <c:v>5.1999999999999998E-2</c:v>
                </c:pt>
                <c:pt idx="436">
                  <c:v>6.4699999999999994E-2</c:v>
                </c:pt>
                <c:pt idx="437">
                  <c:v>5.2400000000000002E-2</c:v>
                </c:pt>
                <c:pt idx="438">
                  <c:v>1.7600000000000001E-2</c:v>
                </c:pt>
                <c:pt idx="439">
                  <c:v>3.6299999999999999E-2</c:v>
                </c:pt>
                <c:pt idx="440">
                  <c:v>5.3199999999999997E-2</c:v>
                </c:pt>
                <c:pt idx="441">
                  <c:v>1.5900000000000001E-2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E02-2244-B2F7-A986BBD3FD09}"/>
            </c:ext>
          </c:extLst>
        </c:ser>
        <c:ser>
          <c:idx val="3"/>
          <c:order val="3"/>
          <c:tx>
            <c:strRef>
              <c:f>Opportunity_insights!$AD$1</c:f>
              <c:strCache>
                <c:ptCount val="1"/>
                <c:pt idx="0">
                  <c:v>Arts  &amp; Enter.</c:v>
                </c:pt>
              </c:strCache>
            </c:strRef>
          </c:tx>
          <c:spPr>
            <a:ln w="3492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Opportunity_insights!$Z$2:$Z$443</c:f>
              <c:numCache>
                <c:formatCode>m/d/yy</c:formatCode>
                <c:ptCount val="442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44290</c:v>
                </c:pt>
              </c:numCache>
            </c:numRef>
          </c:cat>
          <c:val>
            <c:numRef>
              <c:f>Opportunity_insights!$AD$2:$AD$443</c:f>
              <c:numCache>
                <c:formatCode>General</c:formatCode>
                <c:ptCount val="442"/>
                <c:pt idx="0">
                  <c:v>-2.46E-2</c:v>
                </c:pt>
                <c:pt idx="1">
                  <c:v>-5.1700000000000003E-2</c:v>
                </c:pt>
                <c:pt idx="2">
                  <c:v>4.8899999999999999E-2</c:v>
                </c:pt>
                <c:pt idx="3">
                  <c:v>7.1499999999999994E-2</c:v>
                </c:pt>
                <c:pt idx="4">
                  <c:v>2.58E-2</c:v>
                </c:pt>
                <c:pt idx="5">
                  <c:v>5.28E-2</c:v>
                </c:pt>
                <c:pt idx="6">
                  <c:v>5.2499999999999998E-2</c:v>
                </c:pt>
                <c:pt idx="7">
                  <c:v>4.3999999999999997E-2</c:v>
                </c:pt>
                <c:pt idx="8">
                  <c:v>3.5299999999999998E-2</c:v>
                </c:pt>
                <c:pt idx="9">
                  <c:v>-5.28E-2</c:v>
                </c:pt>
                <c:pt idx="10">
                  <c:v>-4.2700000000000002E-2</c:v>
                </c:pt>
                <c:pt idx="11">
                  <c:v>1.3299999999999999E-2</c:v>
                </c:pt>
                <c:pt idx="12">
                  <c:v>1.18E-2</c:v>
                </c:pt>
                <c:pt idx="13">
                  <c:v>-5.4599999999999996E-3</c:v>
                </c:pt>
                <c:pt idx="14">
                  <c:v>-7.3800000000000003E-3</c:v>
                </c:pt>
                <c:pt idx="15">
                  <c:v>5.7600000000000004E-3</c:v>
                </c:pt>
                <c:pt idx="16">
                  <c:v>2.2599999999999999E-2</c:v>
                </c:pt>
                <c:pt idx="17">
                  <c:v>1.03E-2</c:v>
                </c:pt>
                <c:pt idx="18">
                  <c:v>1.34E-2</c:v>
                </c:pt>
                <c:pt idx="19">
                  <c:v>-1.0699999999999999E-2</c:v>
                </c:pt>
                <c:pt idx="20">
                  <c:v>-3.0700000000000002E-2</c:v>
                </c:pt>
                <c:pt idx="21">
                  <c:v>-4.62E-3</c:v>
                </c:pt>
                <c:pt idx="22">
                  <c:v>1.38E-2</c:v>
                </c:pt>
                <c:pt idx="23">
                  <c:v>-2.4199999999999999E-2</c:v>
                </c:pt>
                <c:pt idx="24">
                  <c:v>-1.15E-2</c:v>
                </c:pt>
                <c:pt idx="25">
                  <c:v>1.5900000000000001E-2</c:v>
                </c:pt>
                <c:pt idx="26">
                  <c:v>3.1899999999999998E-2</c:v>
                </c:pt>
                <c:pt idx="27">
                  <c:v>5.7299999999999997E-2</c:v>
                </c:pt>
                <c:pt idx="28">
                  <c:v>3.4500000000000003E-2</c:v>
                </c:pt>
                <c:pt idx="29">
                  <c:v>1.7999999999999999E-2</c:v>
                </c:pt>
                <c:pt idx="30">
                  <c:v>7.1499999999999994E-2</c:v>
                </c:pt>
                <c:pt idx="31">
                  <c:v>7.4099999999999999E-2</c:v>
                </c:pt>
                <c:pt idx="32">
                  <c:v>4.2599999999999999E-2</c:v>
                </c:pt>
                <c:pt idx="33">
                  <c:v>3.39E-2</c:v>
                </c:pt>
                <c:pt idx="34">
                  <c:v>2.6200000000000001E-2</c:v>
                </c:pt>
                <c:pt idx="35">
                  <c:v>4.36E-2</c:v>
                </c:pt>
                <c:pt idx="36">
                  <c:v>2.18E-2</c:v>
                </c:pt>
                <c:pt idx="37">
                  <c:v>1.8700000000000001E-2</c:v>
                </c:pt>
                <c:pt idx="38">
                  <c:v>3.1900000000000001E-3</c:v>
                </c:pt>
                <c:pt idx="39">
                  <c:v>-2.5499999999999998E-2</c:v>
                </c:pt>
                <c:pt idx="40">
                  <c:v>-2.7E-2</c:v>
                </c:pt>
                <c:pt idx="41">
                  <c:v>-1.3899999999999999E-2</c:v>
                </c:pt>
                <c:pt idx="42">
                  <c:v>-3.61E-2</c:v>
                </c:pt>
                <c:pt idx="43">
                  <c:v>-2.5000000000000001E-2</c:v>
                </c:pt>
                <c:pt idx="44">
                  <c:v>-3.9600000000000003E-2</c:v>
                </c:pt>
                <c:pt idx="45">
                  <c:v>-7.0999999999999994E-2</c:v>
                </c:pt>
                <c:pt idx="46">
                  <c:v>-8.6300000000000002E-2</c:v>
                </c:pt>
                <c:pt idx="47">
                  <c:v>-6.08E-2</c:v>
                </c:pt>
                <c:pt idx="48">
                  <c:v>-0.13200000000000001</c:v>
                </c:pt>
                <c:pt idx="49">
                  <c:v>-8.6900000000000005E-2</c:v>
                </c:pt>
                <c:pt idx="50">
                  <c:v>-9.0700000000000003E-2</c:v>
                </c:pt>
                <c:pt idx="51">
                  <c:v>-0.114</c:v>
                </c:pt>
                <c:pt idx="52">
                  <c:v>-0.122</c:v>
                </c:pt>
                <c:pt idx="53">
                  <c:v>-0.128</c:v>
                </c:pt>
                <c:pt idx="54">
                  <c:v>-0.11</c:v>
                </c:pt>
                <c:pt idx="55">
                  <c:v>-7.0699999999999999E-2</c:v>
                </c:pt>
                <c:pt idx="56">
                  <c:v>-0.13600000000000001</c:v>
                </c:pt>
                <c:pt idx="57">
                  <c:v>-0.13500000000000001</c:v>
                </c:pt>
                <c:pt idx="58">
                  <c:v>-0.14899999999999999</c:v>
                </c:pt>
                <c:pt idx="59">
                  <c:v>-0.17599999999999999</c:v>
                </c:pt>
                <c:pt idx="60">
                  <c:v>-0.22800000000000001</c:v>
                </c:pt>
                <c:pt idx="61">
                  <c:v>-0.28999999999999998</c:v>
                </c:pt>
                <c:pt idx="62">
                  <c:v>-0.32900000000000001</c:v>
                </c:pt>
                <c:pt idx="63">
                  <c:v>-0.35199999999999998</c:v>
                </c:pt>
                <c:pt idx="64">
                  <c:v>-0.39600000000000002</c:v>
                </c:pt>
                <c:pt idx="65">
                  <c:v>-0.441</c:v>
                </c:pt>
                <c:pt idx="66">
                  <c:v>-0.46899999999999997</c:v>
                </c:pt>
                <c:pt idx="67">
                  <c:v>-0.49199999999999999</c:v>
                </c:pt>
                <c:pt idx="68">
                  <c:v>-0.54800000000000004</c:v>
                </c:pt>
                <c:pt idx="69">
                  <c:v>-0.57699999999999996</c:v>
                </c:pt>
                <c:pt idx="70">
                  <c:v>-0.60199999999999998</c:v>
                </c:pt>
                <c:pt idx="71">
                  <c:v>-0.58199999999999996</c:v>
                </c:pt>
                <c:pt idx="72">
                  <c:v>-0.60299999999999998</c:v>
                </c:pt>
                <c:pt idx="73">
                  <c:v>-0.63</c:v>
                </c:pt>
                <c:pt idx="74">
                  <c:v>-0.65600000000000003</c:v>
                </c:pt>
                <c:pt idx="75">
                  <c:v>-0.67800000000000005</c:v>
                </c:pt>
                <c:pt idx="76">
                  <c:v>-0.72699999999999998</c:v>
                </c:pt>
                <c:pt idx="77">
                  <c:v>-0.71499999999999997</c:v>
                </c:pt>
                <c:pt idx="78">
                  <c:v>-0.71</c:v>
                </c:pt>
                <c:pt idx="79">
                  <c:v>-0.64600000000000002</c:v>
                </c:pt>
                <c:pt idx="80">
                  <c:v>-0.65800000000000003</c:v>
                </c:pt>
                <c:pt idx="81">
                  <c:v>-0.69699999999999995</c:v>
                </c:pt>
                <c:pt idx="82">
                  <c:v>-0.71199999999999997</c:v>
                </c:pt>
                <c:pt idx="83">
                  <c:v>-0.71499999999999997</c:v>
                </c:pt>
                <c:pt idx="84">
                  <c:v>-0.69099999999999995</c:v>
                </c:pt>
                <c:pt idx="85">
                  <c:v>-0.68</c:v>
                </c:pt>
                <c:pt idx="86">
                  <c:v>-0.77400000000000002</c:v>
                </c:pt>
                <c:pt idx="87">
                  <c:v>-0.77300000000000002</c:v>
                </c:pt>
                <c:pt idx="88">
                  <c:v>-0.73799999999999999</c:v>
                </c:pt>
                <c:pt idx="89">
                  <c:v>-0.71799999999999997</c:v>
                </c:pt>
                <c:pt idx="90">
                  <c:v>-0.72</c:v>
                </c:pt>
                <c:pt idx="91">
                  <c:v>-0.78600000000000003</c:v>
                </c:pt>
                <c:pt idx="92">
                  <c:v>-0.68400000000000005</c:v>
                </c:pt>
                <c:pt idx="93">
                  <c:v>-0.58499999999999996</c:v>
                </c:pt>
                <c:pt idx="94">
                  <c:v>-0.621</c:v>
                </c:pt>
                <c:pt idx="95">
                  <c:v>-0.66300000000000003</c:v>
                </c:pt>
                <c:pt idx="96">
                  <c:v>-0.70199999999999996</c:v>
                </c:pt>
                <c:pt idx="97">
                  <c:v>-0.70299999999999996</c:v>
                </c:pt>
                <c:pt idx="98">
                  <c:v>-0.61399999999999999</c:v>
                </c:pt>
                <c:pt idx="99">
                  <c:v>-0.65900000000000003</c:v>
                </c:pt>
                <c:pt idx="100">
                  <c:v>-0.75900000000000001</c:v>
                </c:pt>
                <c:pt idx="101">
                  <c:v>-0.81</c:v>
                </c:pt>
                <c:pt idx="102">
                  <c:v>-0.77100000000000002</c:v>
                </c:pt>
                <c:pt idx="103">
                  <c:v>-0.72599999999999998</c:v>
                </c:pt>
                <c:pt idx="104">
                  <c:v>-0.73299999999999998</c:v>
                </c:pt>
                <c:pt idx="105">
                  <c:v>-0.77300000000000002</c:v>
                </c:pt>
                <c:pt idx="106">
                  <c:v>-0.81499999999999995</c:v>
                </c:pt>
                <c:pt idx="107">
                  <c:v>-0.80400000000000005</c:v>
                </c:pt>
                <c:pt idx="108">
                  <c:v>-0.73499999999999999</c:v>
                </c:pt>
                <c:pt idx="109">
                  <c:v>-0.74</c:v>
                </c:pt>
                <c:pt idx="110">
                  <c:v>-0.73299999999999998</c:v>
                </c:pt>
                <c:pt idx="111">
                  <c:v>-0.69</c:v>
                </c:pt>
                <c:pt idx="112">
                  <c:v>-0.68</c:v>
                </c:pt>
                <c:pt idx="113">
                  <c:v>-0.64100000000000001</c:v>
                </c:pt>
                <c:pt idx="114">
                  <c:v>-0.61499999999999999</c:v>
                </c:pt>
                <c:pt idx="115">
                  <c:v>-0.60599999999999998</c:v>
                </c:pt>
                <c:pt idx="116">
                  <c:v>-0.56200000000000006</c:v>
                </c:pt>
                <c:pt idx="117">
                  <c:v>-0.57399999999999995</c:v>
                </c:pt>
                <c:pt idx="118">
                  <c:v>-0.63500000000000001</c:v>
                </c:pt>
                <c:pt idx="119">
                  <c:v>-0.65500000000000003</c:v>
                </c:pt>
                <c:pt idx="120">
                  <c:v>-0.624</c:v>
                </c:pt>
                <c:pt idx="121">
                  <c:v>-0.61599999999999999</c:v>
                </c:pt>
                <c:pt idx="122">
                  <c:v>-0.61399999999999999</c:v>
                </c:pt>
                <c:pt idx="123">
                  <c:v>-0.64200000000000002</c:v>
                </c:pt>
                <c:pt idx="124">
                  <c:v>-0.64200000000000002</c:v>
                </c:pt>
                <c:pt idx="125">
                  <c:v>-0.59799999999999998</c:v>
                </c:pt>
                <c:pt idx="126">
                  <c:v>-0.58599999999999997</c:v>
                </c:pt>
                <c:pt idx="127">
                  <c:v>-0.65600000000000003</c:v>
                </c:pt>
                <c:pt idx="128">
                  <c:v>-0.64200000000000002</c:v>
                </c:pt>
                <c:pt idx="129">
                  <c:v>-0.59499999999999997</c:v>
                </c:pt>
                <c:pt idx="130">
                  <c:v>-0.55700000000000005</c:v>
                </c:pt>
                <c:pt idx="131">
                  <c:v>-0.57399999999999995</c:v>
                </c:pt>
                <c:pt idx="132">
                  <c:v>-0.57499999999999996</c:v>
                </c:pt>
                <c:pt idx="133">
                  <c:v>-0.61199999999999999</c:v>
                </c:pt>
                <c:pt idx="134">
                  <c:v>-0.64600000000000002</c:v>
                </c:pt>
                <c:pt idx="135">
                  <c:v>-0.60299999999999998</c:v>
                </c:pt>
                <c:pt idx="136">
                  <c:v>-0.60499999999999998</c:v>
                </c:pt>
                <c:pt idx="137">
                  <c:v>-0.60099999999999998</c:v>
                </c:pt>
                <c:pt idx="138">
                  <c:v>-0.57299999999999995</c:v>
                </c:pt>
                <c:pt idx="139">
                  <c:v>-0.60099999999999998</c:v>
                </c:pt>
                <c:pt idx="140">
                  <c:v>-0.58799999999999997</c:v>
                </c:pt>
                <c:pt idx="141">
                  <c:v>-0.49399999999999999</c:v>
                </c:pt>
                <c:pt idx="142">
                  <c:v>-0.56799999999999995</c:v>
                </c:pt>
                <c:pt idx="143">
                  <c:v>-0.60399999999999998</c:v>
                </c:pt>
                <c:pt idx="144">
                  <c:v>-0.57299999999999995</c:v>
                </c:pt>
                <c:pt idx="145">
                  <c:v>-0.54200000000000004</c:v>
                </c:pt>
                <c:pt idx="146">
                  <c:v>-0.48399999999999999</c:v>
                </c:pt>
                <c:pt idx="147">
                  <c:v>-0.46400000000000002</c:v>
                </c:pt>
                <c:pt idx="148">
                  <c:v>-0.52900000000000003</c:v>
                </c:pt>
                <c:pt idx="149">
                  <c:v>-0.47499999999999998</c:v>
                </c:pt>
                <c:pt idx="150">
                  <c:v>-0.46300000000000002</c:v>
                </c:pt>
                <c:pt idx="151">
                  <c:v>-0.49399999999999999</c:v>
                </c:pt>
                <c:pt idx="152">
                  <c:v>-0.50800000000000001</c:v>
                </c:pt>
                <c:pt idx="153">
                  <c:v>-0.54100000000000004</c:v>
                </c:pt>
                <c:pt idx="154">
                  <c:v>-0.505</c:v>
                </c:pt>
                <c:pt idx="155">
                  <c:v>-0.44900000000000001</c:v>
                </c:pt>
                <c:pt idx="156">
                  <c:v>-0.46899999999999997</c:v>
                </c:pt>
                <c:pt idx="157">
                  <c:v>-0.48</c:v>
                </c:pt>
                <c:pt idx="158">
                  <c:v>-0.46400000000000002</c:v>
                </c:pt>
                <c:pt idx="159">
                  <c:v>-0.46</c:v>
                </c:pt>
                <c:pt idx="160">
                  <c:v>-0.45400000000000001</c:v>
                </c:pt>
                <c:pt idx="161">
                  <c:v>-0.48</c:v>
                </c:pt>
                <c:pt idx="162">
                  <c:v>-0.55400000000000005</c:v>
                </c:pt>
                <c:pt idx="163">
                  <c:v>-0.56499999999999995</c:v>
                </c:pt>
                <c:pt idx="164">
                  <c:v>-0.55200000000000005</c:v>
                </c:pt>
                <c:pt idx="165">
                  <c:v>-0.54700000000000004</c:v>
                </c:pt>
                <c:pt idx="166">
                  <c:v>-0.53600000000000003</c:v>
                </c:pt>
                <c:pt idx="167">
                  <c:v>-0.51900000000000002</c:v>
                </c:pt>
                <c:pt idx="168">
                  <c:v>-0.54300000000000004</c:v>
                </c:pt>
                <c:pt idx="169">
                  <c:v>-0.54300000000000004</c:v>
                </c:pt>
                <c:pt idx="170">
                  <c:v>-0.499</c:v>
                </c:pt>
                <c:pt idx="171">
                  <c:v>-0.51100000000000001</c:v>
                </c:pt>
                <c:pt idx="172">
                  <c:v>-0.55200000000000005</c:v>
                </c:pt>
                <c:pt idx="173">
                  <c:v>-0.55800000000000005</c:v>
                </c:pt>
                <c:pt idx="174">
                  <c:v>-0.53100000000000003</c:v>
                </c:pt>
                <c:pt idx="175">
                  <c:v>-0.47399999999999998</c:v>
                </c:pt>
                <c:pt idx="176">
                  <c:v>-0.46300000000000002</c:v>
                </c:pt>
                <c:pt idx="177">
                  <c:v>-0.505</c:v>
                </c:pt>
                <c:pt idx="178">
                  <c:v>-0.49199999999999999</c:v>
                </c:pt>
                <c:pt idx="179">
                  <c:v>-0.48699999999999999</c:v>
                </c:pt>
                <c:pt idx="180">
                  <c:v>-0.51300000000000001</c:v>
                </c:pt>
                <c:pt idx="181">
                  <c:v>-0.50600000000000001</c:v>
                </c:pt>
                <c:pt idx="182">
                  <c:v>-0.55700000000000005</c:v>
                </c:pt>
                <c:pt idx="183">
                  <c:v>-0.57299999999999995</c:v>
                </c:pt>
                <c:pt idx="184">
                  <c:v>-0.54800000000000004</c:v>
                </c:pt>
                <c:pt idx="185">
                  <c:v>-0.54800000000000004</c:v>
                </c:pt>
                <c:pt idx="186">
                  <c:v>-0.57599999999999996</c:v>
                </c:pt>
                <c:pt idx="187">
                  <c:v>-0.56399999999999995</c:v>
                </c:pt>
                <c:pt idx="188">
                  <c:v>-0.55600000000000005</c:v>
                </c:pt>
                <c:pt idx="189">
                  <c:v>-0.57399999999999995</c:v>
                </c:pt>
                <c:pt idx="190">
                  <c:v>-0.56200000000000006</c:v>
                </c:pt>
                <c:pt idx="191">
                  <c:v>-0.54300000000000004</c:v>
                </c:pt>
                <c:pt idx="192">
                  <c:v>-0.54</c:v>
                </c:pt>
                <c:pt idx="193">
                  <c:v>-0.51900000000000002</c:v>
                </c:pt>
                <c:pt idx="194">
                  <c:v>-0.503</c:v>
                </c:pt>
                <c:pt idx="195">
                  <c:v>-0.52200000000000002</c:v>
                </c:pt>
                <c:pt idx="196">
                  <c:v>-0.51600000000000001</c:v>
                </c:pt>
                <c:pt idx="197">
                  <c:v>-0.53100000000000003</c:v>
                </c:pt>
                <c:pt idx="198">
                  <c:v>-0.54900000000000004</c:v>
                </c:pt>
                <c:pt idx="199">
                  <c:v>-0.51</c:v>
                </c:pt>
                <c:pt idx="200">
                  <c:v>-0.51200000000000001</c:v>
                </c:pt>
                <c:pt idx="201">
                  <c:v>-0.53500000000000003</c:v>
                </c:pt>
                <c:pt idx="202">
                  <c:v>-0.53800000000000003</c:v>
                </c:pt>
                <c:pt idx="203">
                  <c:v>-0.51400000000000001</c:v>
                </c:pt>
                <c:pt idx="204">
                  <c:v>-0.50600000000000001</c:v>
                </c:pt>
                <c:pt idx="205">
                  <c:v>-0.51900000000000002</c:v>
                </c:pt>
                <c:pt idx="206">
                  <c:v>-0.53600000000000003</c:v>
                </c:pt>
                <c:pt idx="207">
                  <c:v>-0.52500000000000002</c:v>
                </c:pt>
                <c:pt idx="208">
                  <c:v>-0.505</c:v>
                </c:pt>
                <c:pt idx="209">
                  <c:v>-0.47899999999999998</c:v>
                </c:pt>
                <c:pt idx="210">
                  <c:v>-0.499</c:v>
                </c:pt>
                <c:pt idx="211">
                  <c:v>-0.51900000000000002</c:v>
                </c:pt>
                <c:pt idx="212">
                  <c:v>-0.505</c:v>
                </c:pt>
                <c:pt idx="213">
                  <c:v>-0.48799999999999999</c:v>
                </c:pt>
                <c:pt idx="214">
                  <c:v>-0.49099999999999999</c:v>
                </c:pt>
                <c:pt idx="215">
                  <c:v>-0.496</c:v>
                </c:pt>
                <c:pt idx="216">
                  <c:v>-0.5</c:v>
                </c:pt>
                <c:pt idx="217">
                  <c:v>-0.49399999999999999</c:v>
                </c:pt>
                <c:pt idx="218">
                  <c:v>-0.49099999999999999</c:v>
                </c:pt>
                <c:pt idx="219">
                  <c:v>-0.49099999999999999</c:v>
                </c:pt>
                <c:pt idx="220">
                  <c:v>-0.51</c:v>
                </c:pt>
                <c:pt idx="221">
                  <c:v>-0.51600000000000001</c:v>
                </c:pt>
                <c:pt idx="222">
                  <c:v>-0.499</c:v>
                </c:pt>
                <c:pt idx="223">
                  <c:v>-0.49399999999999999</c:v>
                </c:pt>
                <c:pt idx="224">
                  <c:v>-0.51900000000000002</c:v>
                </c:pt>
                <c:pt idx="225">
                  <c:v>-0.52400000000000002</c:v>
                </c:pt>
                <c:pt idx="226">
                  <c:v>-0.51100000000000001</c:v>
                </c:pt>
                <c:pt idx="227">
                  <c:v>-0.51400000000000001</c:v>
                </c:pt>
                <c:pt idx="228">
                  <c:v>-0.53</c:v>
                </c:pt>
                <c:pt idx="229">
                  <c:v>-0.52700000000000002</c:v>
                </c:pt>
                <c:pt idx="230">
                  <c:v>-0.52300000000000002</c:v>
                </c:pt>
                <c:pt idx="231">
                  <c:v>-0.51</c:v>
                </c:pt>
                <c:pt idx="232">
                  <c:v>-0.311</c:v>
                </c:pt>
                <c:pt idx="233">
                  <c:v>-0.27900000000000003</c:v>
                </c:pt>
                <c:pt idx="234">
                  <c:v>-0.318</c:v>
                </c:pt>
                <c:pt idx="235">
                  <c:v>-0.376</c:v>
                </c:pt>
                <c:pt idx="236">
                  <c:v>-0.36199999999999999</c:v>
                </c:pt>
                <c:pt idx="237">
                  <c:v>-0.39500000000000002</c:v>
                </c:pt>
                <c:pt idx="238">
                  <c:v>-0.45400000000000001</c:v>
                </c:pt>
                <c:pt idx="239">
                  <c:v>-0.61499999999999999</c:v>
                </c:pt>
                <c:pt idx="240">
                  <c:v>-0.46500000000000002</c:v>
                </c:pt>
                <c:pt idx="241">
                  <c:v>-0.46500000000000002</c:v>
                </c:pt>
                <c:pt idx="242">
                  <c:v>-0.48699999999999999</c:v>
                </c:pt>
                <c:pt idx="243">
                  <c:v>-0.52400000000000002</c:v>
                </c:pt>
                <c:pt idx="244">
                  <c:v>-0.54500000000000004</c:v>
                </c:pt>
                <c:pt idx="245">
                  <c:v>-0.55700000000000005</c:v>
                </c:pt>
                <c:pt idx="246">
                  <c:v>-0.49399999999999999</c:v>
                </c:pt>
                <c:pt idx="247">
                  <c:v>-0.52900000000000003</c:v>
                </c:pt>
                <c:pt idx="248">
                  <c:v>-0.53300000000000003</c:v>
                </c:pt>
                <c:pt idx="249">
                  <c:v>-0.47699999999999998</c:v>
                </c:pt>
                <c:pt idx="250">
                  <c:v>-0.46700000000000003</c:v>
                </c:pt>
                <c:pt idx="251">
                  <c:v>-0.48</c:v>
                </c:pt>
                <c:pt idx="252">
                  <c:v>-0.49</c:v>
                </c:pt>
                <c:pt idx="253">
                  <c:v>-0.53600000000000003</c:v>
                </c:pt>
                <c:pt idx="254">
                  <c:v>-0.52500000000000002</c:v>
                </c:pt>
                <c:pt idx="255">
                  <c:v>-0.51300000000000001</c:v>
                </c:pt>
                <c:pt idx="256">
                  <c:v>-0.51900000000000002</c:v>
                </c:pt>
                <c:pt idx="257">
                  <c:v>-0.51300000000000001</c:v>
                </c:pt>
                <c:pt idx="258">
                  <c:v>-0.48699999999999999</c:v>
                </c:pt>
                <c:pt idx="259">
                  <c:v>-0.498</c:v>
                </c:pt>
                <c:pt idx="260">
                  <c:v>-0.50600000000000001</c:v>
                </c:pt>
                <c:pt idx="261">
                  <c:v>-0.49099999999999999</c:v>
                </c:pt>
                <c:pt idx="262">
                  <c:v>-0.47199999999999998</c:v>
                </c:pt>
                <c:pt idx="263">
                  <c:v>-0.49</c:v>
                </c:pt>
                <c:pt idx="264">
                  <c:v>-0.503</c:v>
                </c:pt>
                <c:pt idx="265">
                  <c:v>-0.499</c:v>
                </c:pt>
                <c:pt idx="266">
                  <c:v>-0.47599999999999998</c:v>
                </c:pt>
                <c:pt idx="267">
                  <c:v>-0.45100000000000001</c:v>
                </c:pt>
                <c:pt idx="268">
                  <c:v>-0.46700000000000003</c:v>
                </c:pt>
                <c:pt idx="269">
                  <c:v>-0.49</c:v>
                </c:pt>
                <c:pt idx="270">
                  <c:v>-0.47599999999999998</c:v>
                </c:pt>
                <c:pt idx="271">
                  <c:v>-0.46100000000000002</c:v>
                </c:pt>
                <c:pt idx="272">
                  <c:v>-0.47499999999999998</c:v>
                </c:pt>
                <c:pt idx="273">
                  <c:v>-0.52700000000000002</c:v>
                </c:pt>
                <c:pt idx="274">
                  <c:v>-0.503</c:v>
                </c:pt>
                <c:pt idx="275">
                  <c:v>-0.52700000000000002</c:v>
                </c:pt>
                <c:pt idx="276">
                  <c:v>-0.502</c:v>
                </c:pt>
                <c:pt idx="277">
                  <c:v>-0.51900000000000002</c:v>
                </c:pt>
                <c:pt idx="278">
                  <c:v>-0.52900000000000003</c:v>
                </c:pt>
                <c:pt idx="279">
                  <c:v>-0.51800000000000002</c:v>
                </c:pt>
                <c:pt idx="280">
                  <c:v>-0.53800000000000003</c:v>
                </c:pt>
                <c:pt idx="281">
                  <c:v>-0.54900000000000004</c:v>
                </c:pt>
                <c:pt idx="282">
                  <c:v>-0.54500000000000004</c:v>
                </c:pt>
                <c:pt idx="283">
                  <c:v>-0.53600000000000003</c:v>
                </c:pt>
                <c:pt idx="284">
                  <c:v>-0.52300000000000002</c:v>
                </c:pt>
                <c:pt idx="285">
                  <c:v>-0.5</c:v>
                </c:pt>
                <c:pt idx="286">
                  <c:v>-0.49099999999999999</c:v>
                </c:pt>
                <c:pt idx="287">
                  <c:v>-0.496</c:v>
                </c:pt>
                <c:pt idx="288">
                  <c:v>-0.5</c:v>
                </c:pt>
                <c:pt idx="289">
                  <c:v>-0.49</c:v>
                </c:pt>
                <c:pt idx="290">
                  <c:v>-0.47399999999999998</c:v>
                </c:pt>
                <c:pt idx="291">
                  <c:v>-0.47599999999999998</c:v>
                </c:pt>
                <c:pt idx="292">
                  <c:v>-0.49299999999999999</c:v>
                </c:pt>
                <c:pt idx="293">
                  <c:v>-0.51100000000000001</c:v>
                </c:pt>
                <c:pt idx="294">
                  <c:v>-0.46300000000000002</c:v>
                </c:pt>
                <c:pt idx="295">
                  <c:v>-0.46700000000000003</c:v>
                </c:pt>
                <c:pt idx="296">
                  <c:v>-0.47699999999999998</c:v>
                </c:pt>
                <c:pt idx="297">
                  <c:v>-0.49299999999999999</c:v>
                </c:pt>
                <c:pt idx="298">
                  <c:v>-0.48299999999999998</c:v>
                </c:pt>
                <c:pt idx="299">
                  <c:v>-0.46800000000000003</c:v>
                </c:pt>
                <c:pt idx="300">
                  <c:v>-0.45600000000000002</c:v>
                </c:pt>
                <c:pt idx="301">
                  <c:v>-0.51</c:v>
                </c:pt>
                <c:pt idx="302">
                  <c:v>-0.45700000000000002</c:v>
                </c:pt>
                <c:pt idx="303">
                  <c:v>-0.44500000000000001</c:v>
                </c:pt>
                <c:pt idx="304">
                  <c:v>-0.44</c:v>
                </c:pt>
                <c:pt idx="305">
                  <c:v>-0.433</c:v>
                </c:pt>
                <c:pt idx="306">
                  <c:v>-0.46700000000000003</c:v>
                </c:pt>
                <c:pt idx="307">
                  <c:v>-0.50700000000000001</c:v>
                </c:pt>
                <c:pt idx="308">
                  <c:v>-0.495</c:v>
                </c:pt>
                <c:pt idx="309">
                  <c:v>-0.53700000000000003</c:v>
                </c:pt>
                <c:pt idx="310">
                  <c:v>-0.54600000000000004</c:v>
                </c:pt>
                <c:pt idx="311">
                  <c:v>-0.58099999999999996</c:v>
                </c:pt>
                <c:pt idx="312">
                  <c:v>-0.57999999999999996</c:v>
                </c:pt>
                <c:pt idx="313">
                  <c:v>-0.55700000000000005</c:v>
                </c:pt>
                <c:pt idx="314">
                  <c:v>-0.53500000000000003</c:v>
                </c:pt>
                <c:pt idx="315">
                  <c:v>-0.56899999999999995</c:v>
                </c:pt>
                <c:pt idx="316">
                  <c:v>-0.57699999999999996</c:v>
                </c:pt>
                <c:pt idx="317">
                  <c:v>-0.57199999999999995</c:v>
                </c:pt>
                <c:pt idx="318">
                  <c:v>-0.63500000000000001</c:v>
                </c:pt>
                <c:pt idx="319">
                  <c:v>-0.622</c:v>
                </c:pt>
                <c:pt idx="320">
                  <c:v>-0.56499999999999995</c:v>
                </c:pt>
                <c:pt idx="321">
                  <c:v>-0.6</c:v>
                </c:pt>
                <c:pt idx="322">
                  <c:v>-0.70099999999999996</c:v>
                </c:pt>
                <c:pt idx="323">
                  <c:v>-0.44400000000000001</c:v>
                </c:pt>
                <c:pt idx="324">
                  <c:v>-0.39600000000000002</c:v>
                </c:pt>
                <c:pt idx="325">
                  <c:v>-0.41199999999999998</c:v>
                </c:pt>
                <c:pt idx="326">
                  <c:v>-0.39</c:v>
                </c:pt>
                <c:pt idx="327">
                  <c:v>-0.47399999999999998</c:v>
                </c:pt>
                <c:pt idx="328">
                  <c:v>-0.44600000000000001</c:v>
                </c:pt>
                <c:pt idx="329">
                  <c:v>-0.40300000000000002</c:v>
                </c:pt>
                <c:pt idx="330">
                  <c:v>-0.54500000000000004</c:v>
                </c:pt>
                <c:pt idx="331">
                  <c:v>-0.54200000000000004</c:v>
                </c:pt>
                <c:pt idx="332">
                  <c:v>-0.52300000000000002</c:v>
                </c:pt>
                <c:pt idx="333">
                  <c:v>-0.56100000000000005</c:v>
                </c:pt>
                <c:pt idx="334">
                  <c:v>-0.56599999999999995</c:v>
                </c:pt>
                <c:pt idx="335">
                  <c:v>-0.55800000000000005</c:v>
                </c:pt>
                <c:pt idx="336">
                  <c:v>-0.60099999999999998</c:v>
                </c:pt>
                <c:pt idx="337">
                  <c:v>-0.55500000000000005</c:v>
                </c:pt>
                <c:pt idx="338">
                  <c:v>-0.56100000000000005</c:v>
                </c:pt>
                <c:pt idx="339">
                  <c:v>-0.56699999999999995</c:v>
                </c:pt>
                <c:pt idx="340">
                  <c:v>-0.53700000000000003</c:v>
                </c:pt>
                <c:pt idx="341">
                  <c:v>-0.54400000000000004</c:v>
                </c:pt>
                <c:pt idx="342">
                  <c:v>-0.55400000000000005</c:v>
                </c:pt>
                <c:pt idx="343">
                  <c:v>-0.52400000000000002</c:v>
                </c:pt>
                <c:pt idx="344">
                  <c:v>-0.57899999999999996</c:v>
                </c:pt>
                <c:pt idx="345">
                  <c:v>-0.61399999999999999</c:v>
                </c:pt>
                <c:pt idx="346">
                  <c:v>-0.60599999999999998</c:v>
                </c:pt>
                <c:pt idx="347">
                  <c:v>-0.66800000000000004</c:v>
                </c:pt>
                <c:pt idx="348">
                  <c:v>-0.65700000000000003</c:v>
                </c:pt>
                <c:pt idx="349">
                  <c:v>-0.59299999999999997</c:v>
                </c:pt>
                <c:pt idx="350">
                  <c:v>-0.55400000000000005</c:v>
                </c:pt>
                <c:pt idx="351">
                  <c:v>-0.54200000000000004</c:v>
                </c:pt>
                <c:pt idx="352">
                  <c:v>-0.52500000000000002</c:v>
                </c:pt>
                <c:pt idx="353">
                  <c:v>-0.49299999999999999</c:v>
                </c:pt>
                <c:pt idx="354">
                  <c:v>-0.50900000000000001</c:v>
                </c:pt>
                <c:pt idx="355">
                  <c:v>-0.48899999999999999</c:v>
                </c:pt>
                <c:pt idx="356">
                  <c:v>-0.505</c:v>
                </c:pt>
                <c:pt idx="357">
                  <c:v>-0.47099999999999997</c:v>
                </c:pt>
                <c:pt idx="358">
                  <c:v>-0.498</c:v>
                </c:pt>
                <c:pt idx="359">
                  <c:v>-0.49399999999999999</c:v>
                </c:pt>
                <c:pt idx="360">
                  <c:v>-0.47</c:v>
                </c:pt>
                <c:pt idx="361">
                  <c:v>-0.503</c:v>
                </c:pt>
                <c:pt idx="362">
                  <c:v>-0.40699999999999997</c:v>
                </c:pt>
                <c:pt idx="363">
                  <c:v>-0.40699999999999997</c:v>
                </c:pt>
                <c:pt idx="364">
                  <c:v>-0.496</c:v>
                </c:pt>
                <c:pt idx="365">
                  <c:v>-0.52</c:v>
                </c:pt>
                <c:pt idx="366">
                  <c:v>-0.47599999999999998</c:v>
                </c:pt>
                <c:pt idx="367">
                  <c:v>-0.45300000000000001</c:v>
                </c:pt>
                <c:pt idx="368">
                  <c:v>-0.371</c:v>
                </c:pt>
                <c:pt idx="369">
                  <c:v>-0.372</c:v>
                </c:pt>
                <c:pt idx="370">
                  <c:v>-0.39800000000000002</c:v>
                </c:pt>
                <c:pt idx="371">
                  <c:v>-0.35199999999999998</c:v>
                </c:pt>
                <c:pt idx="372">
                  <c:v>-0.40100000000000002</c:v>
                </c:pt>
                <c:pt idx="373">
                  <c:v>-0.435</c:v>
                </c:pt>
                <c:pt idx="374">
                  <c:v>-0.41099999999999998</c:v>
                </c:pt>
                <c:pt idx="375">
                  <c:v>-0.46600000000000003</c:v>
                </c:pt>
                <c:pt idx="376">
                  <c:v>-0.47599999999999998</c:v>
                </c:pt>
                <c:pt idx="377">
                  <c:v>-0.435</c:v>
                </c:pt>
                <c:pt idx="378">
                  <c:v>-0.46100000000000002</c:v>
                </c:pt>
                <c:pt idx="379">
                  <c:v>-0.46800000000000003</c:v>
                </c:pt>
                <c:pt idx="380">
                  <c:v>-0.46700000000000003</c:v>
                </c:pt>
                <c:pt idx="381">
                  <c:v>-0.498</c:v>
                </c:pt>
                <c:pt idx="382">
                  <c:v>-0.496</c:v>
                </c:pt>
                <c:pt idx="383">
                  <c:v>-0.504</c:v>
                </c:pt>
                <c:pt idx="384">
                  <c:v>-0.54400000000000004</c:v>
                </c:pt>
                <c:pt idx="385">
                  <c:v>-0.52</c:v>
                </c:pt>
                <c:pt idx="386">
                  <c:v>-0.46100000000000002</c:v>
                </c:pt>
                <c:pt idx="387">
                  <c:v>-0.42099999999999999</c:v>
                </c:pt>
                <c:pt idx="388">
                  <c:v>-0.38200000000000001</c:v>
                </c:pt>
                <c:pt idx="389">
                  <c:v>-0.372</c:v>
                </c:pt>
                <c:pt idx="390">
                  <c:v>-0.33800000000000002</c:v>
                </c:pt>
                <c:pt idx="391">
                  <c:v>-0.28199999999999997</c:v>
                </c:pt>
                <c:pt idx="392">
                  <c:v>-0.29299999999999998</c:v>
                </c:pt>
                <c:pt idx="393">
                  <c:v>-0.27400000000000002</c:v>
                </c:pt>
                <c:pt idx="394">
                  <c:v>-0.28899999999999998</c:v>
                </c:pt>
                <c:pt idx="395">
                  <c:v>-0.33900000000000002</c:v>
                </c:pt>
                <c:pt idx="396">
                  <c:v>-0.36299999999999999</c:v>
                </c:pt>
                <c:pt idx="397">
                  <c:v>-0.39400000000000002</c:v>
                </c:pt>
                <c:pt idx="398">
                  <c:v>-0.44800000000000001</c:v>
                </c:pt>
                <c:pt idx="399">
                  <c:v>-0.45100000000000001</c:v>
                </c:pt>
                <c:pt idx="400">
                  <c:v>-0.53900000000000003</c:v>
                </c:pt>
                <c:pt idx="401">
                  <c:v>-0.54400000000000004</c:v>
                </c:pt>
                <c:pt idx="402">
                  <c:v>-0.51</c:v>
                </c:pt>
                <c:pt idx="403">
                  <c:v>-0.497</c:v>
                </c:pt>
                <c:pt idx="404">
                  <c:v>-0.45900000000000002</c:v>
                </c:pt>
                <c:pt idx="405">
                  <c:v>-0.433</c:v>
                </c:pt>
                <c:pt idx="406">
                  <c:v>-0.43099999999999999</c:v>
                </c:pt>
                <c:pt idx="407">
                  <c:v>-0.435</c:v>
                </c:pt>
                <c:pt idx="408">
                  <c:v>-0.432</c:v>
                </c:pt>
                <c:pt idx="409">
                  <c:v>-0.41699999999999998</c:v>
                </c:pt>
                <c:pt idx="410">
                  <c:v>-0.438</c:v>
                </c:pt>
                <c:pt idx="411">
                  <c:v>-0.498</c:v>
                </c:pt>
                <c:pt idx="412">
                  <c:v>-0.53500000000000003</c:v>
                </c:pt>
                <c:pt idx="413">
                  <c:v>-0.48499999999999999</c:v>
                </c:pt>
                <c:pt idx="414">
                  <c:v>-0.44500000000000001</c:v>
                </c:pt>
                <c:pt idx="415">
                  <c:v>-0.437</c:v>
                </c:pt>
                <c:pt idx="416">
                  <c:v>-0.42199999999999999</c:v>
                </c:pt>
                <c:pt idx="417">
                  <c:v>-0.40300000000000002</c:v>
                </c:pt>
                <c:pt idx="418">
                  <c:v>-0.35699999999999998</c:v>
                </c:pt>
                <c:pt idx="419">
                  <c:v>-0.3</c:v>
                </c:pt>
                <c:pt idx="420">
                  <c:v>-0.35399999999999998</c:v>
                </c:pt>
                <c:pt idx="421">
                  <c:v>-0.39800000000000002</c:v>
                </c:pt>
                <c:pt idx="422">
                  <c:v>-0.38600000000000001</c:v>
                </c:pt>
                <c:pt idx="423">
                  <c:v>-0.4</c:v>
                </c:pt>
                <c:pt idx="424">
                  <c:v>-0.40400000000000003</c:v>
                </c:pt>
                <c:pt idx="425">
                  <c:v>-0.41399999999999998</c:v>
                </c:pt>
                <c:pt idx="426">
                  <c:v>-0.45300000000000001</c:v>
                </c:pt>
                <c:pt idx="427">
                  <c:v>-0.42599999999999999</c:v>
                </c:pt>
                <c:pt idx="428">
                  <c:v>-0.39600000000000002</c:v>
                </c:pt>
                <c:pt idx="429">
                  <c:v>-0.38</c:v>
                </c:pt>
                <c:pt idx="430">
                  <c:v>-0.35499999999999998</c:v>
                </c:pt>
                <c:pt idx="431">
                  <c:v>-0.34200000000000003</c:v>
                </c:pt>
                <c:pt idx="432">
                  <c:v>-0.33200000000000002</c:v>
                </c:pt>
                <c:pt idx="433">
                  <c:v>-0.314</c:v>
                </c:pt>
                <c:pt idx="434">
                  <c:v>-0.30399999999999999</c:v>
                </c:pt>
                <c:pt idx="435">
                  <c:v>-0.29799999999999999</c:v>
                </c:pt>
                <c:pt idx="436">
                  <c:v>-0.314</c:v>
                </c:pt>
                <c:pt idx="437">
                  <c:v>-0.33500000000000002</c:v>
                </c:pt>
                <c:pt idx="438">
                  <c:v>-0.34499999999999997</c:v>
                </c:pt>
                <c:pt idx="439">
                  <c:v>-0.35299999999999998</c:v>
                </c:pt>
                <c:pt idx="440">
                  <c:v>-0.35399999999999998</c:v>
                </c:pt>
                <c:pt idx="441">
                  <c:v>-0.373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E02-2244-B2F7-A986BBD3FD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47450863"/>
        <c:axId val="1230276079"/>
      </c:lineChart>
      <c:dateAx>
        <c:axId val="1647450863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0276079"/>
        <c:crosses val="autoZero"/>
        <c:auto val="1"/>
        <c:lblOffset val="100"/>
        <c:baseTimeUnit val="days"/>
      </c:dateAx>
      <c:valAx>
        <c:axId val="1230276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7450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COVID_jobs!$U$3:$U$15</c:f>
              <c:strCache>
                <c:ptCount val="13"/>
                <c:pt idx="0">
                  <c:v>Mining and Logging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Wholesale</c:v>
                </c:pt>
                <c:pt idx="4">
                  <c:v>Retai.</c:v>
                </c:pt>
                <c:pt idx="5">
                  <c:v>Transportation and Warehousing</c:v>
                </c:pt>
                <c:pt idx="6">
                  <c:v>Utilities</c:v>
                </c:pt>
                <c:pt idx="7">
                  <c:v>Other services</c:v>
                </c:pt>
                <c:pt idx="8">
                  <c:v>Information</c:v>
                </c:pt>
                <c:pt idx="9">
                  <c:v>Financial Activities</c:v>
                </c:pt>
                <c:pt idx="10">
                  <c:v>Business Services</c:v>
                </c:pt>
                <c:pt idx="11">
                  <c:v>Education and Health Services</c:v>
                </c:pt>
                <c:pt idx="12">
                  <c:v>Leisure and Hospitality</c:v>
                </c:pt>
              </c:strCache>
            </c:strRef>
          </c:cat>
          <c:val>
            <c:numRef>
              <c:f>COVID_jobs!$V$3:$V$15</c:f>
              <c:numCache>
                <c:formatCode>General</c:formatCode>
                <c:ptCount val="13"/>
                <c:pt idx="0">
                  <c:v>-68</c:v>
                </c:pt>
                <c:pt idx="1">
                  <c:v>-1113</c:v>
                </c:pt>
                <c:pt idx="2">
                  <c:v>-1385</c:v>
                </c:pt>
                <c:pt idx="3">
                  <c:v>-409.19999999999982</c:v>
                </c:pt>
                <c:pt idx="4">
                  <c:v>-2374.5</c:v>
                </c:pt>
                <c:pt idx="5">
                  <c:v>-574.60000000000036</c:v>
                </c:pt>
                <c:pt idx="6">
                  <c:v>-3.8999999999999773</c:v>
                </c:pt>
                <c:pt idx="7">
                  <c:v>-1410</c:v>
                </c:pt>
                <c:pt idx="8">
                  <c:v>-281</c:v>
                </c:pt>
                <c:pt idx="9">
                  <c:v>-279</c:v>
                </c:pt>
                <c:pt idx="10">
                  <c:v>-2387</c:v>
                </c:pt>
                <c:pt idx="11">
                  <c:v>-2843</c:v>
                </c:pt>
                <c:pt idx="12">
                  <c:v>-8224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92-7F48-AB85-54F536CAEC25}"/>
            </c:ext>
          </c:extLst>
        </c:ser>
        <c:ser>
          <c:idx val="1"/>
          <c:order val="1"/>
          <c:spPr>
            <a:solidFill>
              <a:srgbClr val="0432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COVID_jobs!$U$3:$U$15</c:f>
              <c:strCache>
                <c:ptCount val="13"/>
                <c:pt idx="0">
                  <c:v>Mining and Logging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Wholesale</c:v>
                </c:pt>
                <c:pt idx="4">
                  <c:v>Retai.</c:v>
                </c:pt>
                <c:pt idx="5">
                  <c:v>Transportation and Warehousing</c:v>
                </c:pt>
                <c:pt idx="6">
                  <c:v>Utilities</c:v>
                </c:pt>
                <c:pt idx="7">
                  <c:v>Other services</c:v>
                </c:pt>
                <c:pt idx="8">
                  <c:v>Information</c:v>
                </c:pt>
                <c:pt idx="9">
                  <c:v>Financial Activities</c:v>
                </c:pt>
                <c:pt idx="10">
                  <c:v>Business Services</c:v>
                </c:pt>
                <c:pt idx="11">
                  <c:v>Education and Health Services</c:v>
                </c:pt>
                <c:pt idx="12">
                  <c:v>Leisure and Hospitality</c:v>
                </c:pt>
              </c:strCache>
            </c:strRef>
          </c:cat>
          <c:val>
            <c:numRef>
              <c:f>COVID_jobs!$W$3:$W$15</c:f>
              <c:numCache>
                <c:formatCode>General</c:formatCode>
                <c:ptCount val="13"/>
                <c:pt idx="0">
                  <c:v>-32</c:v>
                </c:pt>
                <c:pt idx="1">
                  <c:v>931</c:v>
                </c:pt>
                <c:pt idx="2">
                  <c:v>870</c:v>
                </c:pt>
                <c:pt idx="3">
                  <c:v>175.30000000000018</c:v>
                </c:pt>
                <c:pt idx="4">
                  <c:v>1993.5</c:v>
                </c:pt>
                <c:pt idx="5">
                  <c:v>508.5</c:v>
                </c:pt>
                <c:pt idx="6">
                  <c:v>-3.8999999999999773</c:v>
                </c:pt>
                <c:pt idx="7">
                  <c:v>1014</c:v>
                </c:pt>
                <c:pt idx="8">
                  <c:v>40</c:v>
                </c:pt>
                <c:pt idx="9">
                  <c:v>182</c:v>
                </c:pt>
                <c:pt idx="10">
                  <c:v>1702</c:v>
                </c:pt>
                <c:pt idx="11">
                  <c:v>1671</c:v>
                </c:pt>
                <c:pt idx="12">
                  <c:v>5090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92-7F48-AB85-54F536CAEC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95225135"/>
        <c:axId val="769488815"/>
      </c:barChart>
      <c:catAx>
        <c:axId val="6952251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9488815"/>
        <c:crosses val="autoZero"/>
        <c:auto val="1"/>
        <c:lblAlgn val="ctr"/>
        <c:lblOffset val="100"/>
        <c:noMultiLvlLbl val="0"/>
      </c:catAx>
      <c:valAx>
        <c:axId val="7694888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22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'FRED Graph'!$B$11</c:f>
              <c:strCache>
                <c:ptCount val="1"/>
                <c:pt idx="0">
                  <c:v>UNRATE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'FRED Graph'!$A$12:$A$98</c:f>
              <c:numCache>
                <c:formatCode>yyyy\-mm\-dd</c:formatCode>
                <c:ptCount val="87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</c:numCache>
            </c:numRef>
          </c:cat>
          <c:val>
            <c:numRef>
              <c:f>'FRED Graph'!$B$12:$B$98</c:f>
              <c:numCache>
                <c:formatCode>0.0</c:formatCode>
                <c:ptCount val="87"/>
                <c:pt idx="0">
                  <c:v>6.6</c:v>
                </c:pt>
                <c:pt idx="1">
                  <c:v>6.7</c:v>
                </c:pt>
                <c:pt idx="2">
                  <c:v>6.7</c:v>
                </c:pt>
                <c:pt idx="3">
                  <c:v>6.2</c:v>
                </c:pt>
                <c:pt idx="4">
                  <c:v>6.3</c:v>
                </c:pt>
                <c:pt idx="5">
                  <c:v>6.1</c:v>
                </c:pt>
                <c:pt idx="6">
                  <c:v>6.2</c:v>
                </c:pt>
                <c:pt idx="7">
                  <c:v>6.1</c:v>
                </c:pt>
                <c:pt idx="8">
                  <c:v>5.9</c:v>
                </c:pt>
                <c:pt idx="9">
                  <c:v>5.7</c:v>
                </c:pt>
                <c:pt idx="10">
                  <c:v>5.8</c:v>
                </c:pt>
                <c:pt idx="11">
                  <c:v>5.6</c:v>
                </c:pt>
                <c:pt idx="12">
                  <c:v>5.7</c:v>
                </c:pt>
                <c:pt idx="13">
                  <c:v>5.5</c:v>
                </c:pt>
                <c:pt idx="14">
                  <c:v>5.4</c:v>
                </c:pt>
                <c:pt idx="15">
                  <c:v>5.4</c:v>
                </c:pt>
                <c:pt idx="16">
                  <c:v>5.6</c:v>
                </c:pt>
                <c:pt idx="17">
                  <c:v>5.3</c:v>
                </c:pt>
                <c:pt idx="18">
                  <c:v>5.2</c:v>
                </c:pt>
                <c:pt idx="19">
                  <c:v>5.0999999999999996</c:v>
                </c:pt>
                <c:pt idx="20">
                  <c:v>5</c:v>
                </c:pt>
                <c:pt idx="21">
                  <c:v>5</c:v>
                </c:pt>
                <c:pt idx="22">
                  <c:v>5.0999999999999996</c:v>
                </c:pt>
                <c:pt idx="23">
                  <c:v>5</c:v>
                </c:pt>
                <c:pt idx="24">
                  <c:v>4.8</c:v>
                </c:pt>
                <c:pt idx="25">
                  <c:v>4.9000000000000004</c:v>
                </c:pt>
                <c:pt idx="26">
                  <c:v>5</c:v>
                </c:pt>
                <c:pt idx="27">
                  <c:v>5.0999999999999996</c:v>
                </c:pt>
                <c:pt idx="28">
                  <c:v>4.8</c:v>
                </c:pt>
                <c:pt idx="29">
                  <c:v>4.9000000000000004</c:v>
                </c:pt>
                <c:pt idx="30">
                  <c:v>4.8</c:v>
                </c:pt>
                <c:pt idx="31">
                  <c:v>4.9000000000000004</c:v>
                </c:pt>
                <c:pt idx="32">
                  <c:v>5</c:v>
                </c:pt>
                <c:pt idx="33">
                  <c:v>4.9000000000000004</c:v>
                </c:pt>
                <c:pt idx="34">
                  <c:v>4.7</c:v>
                </c:pt>
                <c:pt idx="35">
                  <c:v>4.7</c:v>
                </c:pt>
                <c:pt idx="36">
                  <c:v>4.7</c:v>
                </c:pt>
                <c:pt idx="37">
                  <c:v>4.5999999999999996</c:v>
                </c:pt>
                <c:pt idx="38">
                  <c:v>4.4000000000000004</c:v>
                </c:pt>
                <c:pt idx="39">
                  <c:v>4.5</c:v>
                </c:pt>
                <c:pt idx="40">
                  <c:v>4.4000000000000004</c:v>
                </c:pt>
                <c:pt idx="41">
                  <c:v>4.3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4.2</c:v>
                </c:pt>
                <c:pt idx="45">
                  <c:v>4.0999999999999996</c:v>
                </c:pt>
                <c:pt idx="46">
                  <c:v>4.2</c:v>
                </c:pt>
                <c:pt idx="47">
                  <c:v>4.0999999999999996</c:v>
                </c:pt>
                <c:pt idx="48">
                  <c:v>4</c:v>
                </c:pt>
                <c:pt idx="49">
                  <c:v>4.0999999999999996</c:v>
                </c:pt>
                <c:pt idx="50">
                  <c:v>4</c:v>
                </c:pt>
                <c:pt idx="51">
                  <c:v>4</c:v>
                </c:pt>
                <c:pt idx="52">
                  <c:v>3.8</c:v>
                </c:pt>
                <c:pt idx="53">
                  <c:v>4</c:v>
                </c:pt>
                <c:pt idx="54">
                  <c:v>3.8</c:v>
                </c:pt>
                <c:pt idx="55">
                  <c:v>3.8</c:v>
                </c:pt>
                <c:pt idx="56">
                  <c:v>3.7</c:v>
                </c:pt>
                <c:pt idx="57">
                  <c:v>3.8</c:v>
                </c:pt>
                <c:pt idx="58">
                  <c:v>3.8</c:v>
                </c:pt>
                <c:pt idx="59">
                  <c:v>3.9</c:v>
                </c:pt>
                <c:pt idx="60">
                  <c:v>4</c:v>
                </c:pt>
                <c:pt idx="61">
                  <c:v>3.8</c:v>
                </c:pt>
                <c:pt idx="62">
                  <c:v>3.8</c:v>
                </c:pt>
                <c:pt idx="63">
                  <c:v>3.7</c:v>
                </c:pt>
                <c:pt idx="64">
                  <c:v>3.7</c:v>
                </c:pt>
                <c:pt idx="65">
                  <c:v>3.6</c:v>
                </c:pt>
                <c:pt idx="66">
                  <c:v>3.6</c:v>
                </c:pt>
                <c:pt idx="67">
                  <c:v>3.7</c:v>
                </c:pt>
                <c:pt idx="68">
                  <c:v>3.5</c:v>
                </c:pt>
                <c:pt idx="69">
                  <c:v>3.6</c:v>
                </c:pt>
                <c:pt idx="70">
                  <c:v>3.6</c:v>
                </c:pt>
                <c:pt idx="71">
                  <c:v>3.6</c:v>
                </c:pt>
                <c:pt idx="72">
                  <c:v>3.5</c:v>
                </c:pt>
                <c:pt idx="73">
                  <c:v>3.5</c:v>
                </c:pt>
                <c:pt idx="74">
                  <c:v>4.4000000000000004</c:v>
                </c:pt>
                <c:pt idx="75">
                  <c:v>14.8</c:v>
                </c:pt>
                <c:pt idx="76">
                  <c:v>13.3</c:v>
                </c:pt>
                <c:pt idx="77">
                  <c:v>11.1</c:v>
                </c:pt>
                <c:pt idx="78">
                  <c:v>10.199999999999999</c:v>
                </c:pt>
                <c:pt idx="79">
                  <c:v>8.4</c:v>
                </c:pt>
                <c:pt idx="80">
                  <c:v>7.8</c:v>
                </c:pt>
                <c:pt idx="81">
                  <c:v>6.9</c:v>
                </c:pt>
                <c:pt idx="82">
                  <c:v>6.7</c:v>
                </c:pt>
                <c:pt idx="83">
                  <c:v>6.7</c:v>
                </c:pt>
                <c:pt idx="84">
                  <c:v>6.3</c:v>
                </c:pt>
                <c:pt idx="85">
                  <c:v>6.2</c:v>
                </c:pt>
                <c:pt idx="86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67-C446-A319-6847540056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7402416"/>
        <c:axId val="449009103"/>
      </c:lineChart>
      <c:dateAx>
        <c:axId val="2117402416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9009103"/>
        <c:crosses val="autoZero"/>
        <c:auto val="1"/>
        <c:lblOffset val="100"/>
        <c:baseTimeUnit val="months"/>
      </c:dateAx>
      <c:valAx>
        <c:axId val="449009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740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2F3-AF4A-AE5F-77A69FF47DC1}"/>
              </c:ext>
            </c:extLst>
          </c:dPt>
          <c:dPt>
            <c:idx val="1"/>
            <c:invertIfNegative val="0"/>
            <c:bubble3D val="0"/>
            <c:spPr>
              <a:solidFill>
                <a:srgbClr val="FF2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2F3-AF4A-AE5F-77A69FF47DC1}"/>
              </c:ext>
            </c:extLst>
          </c:dPt>
          <c:dPt>
            <c:idx val="2"/>
            <c:invertIfNegative val="0"/>
            <c:bubble3D val="0"/>
            <c:spPr>
              <a:solidFill>
                <a:srgbClr val="FF7E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2F3-AF4A-AE5F-77A69FF47DC1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2F3-AF4A-AE5F-77A69FF47DC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2F3-AF4A-AE5F-77A69FF47DC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2F3-AF4A-AE5F-77A69FF47DC1}"/>
              </c:ext>
            </c:extLst>
          </c:dPt>
          <c:dPt>
            <c:idx val="6"/>
            <c:invertIfNegative val="0"/>
            <c:bubble3D val="0"/>
            <c:spPr>
              <a:solidFill>
                <a:srgbClr val="0432FF"/>
              </a:solidFill>
              <a:ln>
                <a:solidFill>
                  <a:srgbClr val="0432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2F3-AF4A-AE5F-77A69FF47DC1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2F3-AF4A-AE5F-77A69FF47DC1}"/>
              </c:ext>
            </c:extLst>
          </c:dPt>
          <c:dPt>
            <c:idx val="8"/>
            <c:invertIfNegative val="0"/>
            <c:bubble3D val="0"/>
            <c:spPr>
              <a:solidFill>
                <a:srgbClr val="FF2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2F3-AF4A-AE5F-77A69FF47DC1}"/>
              </c:ext>
            </c:extLst>
          </c:dPt>
          <c:dPt>
            <c:idx val="9"/>
            <c:invertIfNegative val="0"/>
            <c:bubble3D val="0"/>
            <c:spPr>
              <a:solidFill>
                <a:srgbClr val="FF7E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2F3-AF4A-AE5F-77A69FF47DC1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42F3-AF4A-AE5F-77A69FF47DC1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42F3-AF4A-AE5F-77A69FF47DC1}"/>
              </c:ext>
            </c:extLst>
          </c:dPt>
          <c:dPt>
            <c:idx val="12"/>
            <c:invertIfNegative val="0"/>
            <c:bubble3D val="0"/>
            <c:spPr>
              <a:solidFill>
                <a:srgbClr val="2B414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42F3-AF4A-AE5F-77A69FF47DC1}"/>
              </c:ext>
            </c:extLst>
          </c:dPt>
          <c:dPt>
            <c:idx val="13"/>
            <c:invertIfNegative val="0"/>
            <c:bubble3D val="0"/>
            <c:spPr>
              <a:solidFill>
                <a:srgbClr val="0432FF"/>
              </a:solidFill>
              <a:ln>
                <a:solidFill>
                  <a:srgbClr val="0432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42F3-AF4A-AE5F-77A69FF47DC1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42F3-AF4A-AE5F-77A69FF47DC1}"/>
              </c:ext>
            </c:extLst>
          </c:dPt>
          <c:dPt>
            <c:idx val="15"/>
            <c:invertIfNegative val="0"/>
            <c:bubble3D val="0"/>
            <c:spPr>
              <a:solidFill>
                <a:srgbClr val="FF2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42F3-AF4A-AE5F-77A69FF47DC1}"/>
              </c:ext>
            </c:extLst>
          </c:dPt>
          <c:dPt>
            <c:idx val="16"/>
            <c:invertIfNegative val="0"/>
            <c:bubble3D val="0"/>
            <c:spPr>
              <a:solidFill>
                <a:srgbClr val="FF7E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42F3-AF4A-AE5F-77A69FF47DC1}"/>
              </c:ext>
            </c:extLst>
          </c:dPt>
          <c:dPt>
            <c:idx val="1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42F3-AF4A-AE5F-77A69FF47DC1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42F3-AF4A-AE5F-77A69FF47DC1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rgbClr val="0C4C8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42F3-AF4A-AE5F-77A69FF47DC1}"/>
              </c:ext>
            </c:extLst>
          </c:dPt>
          <c:dPt>
            <c:idx val="20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42F3-AF4A-AE5F-77A69FF47DC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'Table 1'!$A$4:$B$24</c:f>
              <c:multiLvlStrCache>
                <c:ptCount val="21"/>
                <c:lvl>
                  <c:pt idx="0">
                    <c:v>0-2%</c:v>
                  </c:pt>
                  <c:pt idx="1">
                    <c:v>2-11%</c:v>
                  </c:pt>
                  <c:pt idx="2">
                    <c:v>11-35%</c:v>
                  </c:pt>
                  <c:pt idx="3">
                    <c:v>35-66%</c:v>
                  </c:pt>
                  <c:pt idx="4">
                    <c:v>66-90%</c:v>
                  </c:pt>
                  <c:pt idx="5">
                    <c:v>90-98%</c:v>
                  </c:pt>
                  <c:pt idx="6">
                    <c:v>98-100%</c:v>
                  </c:pt>
                  <c:pt idx="7">
                    <c:v>0-2%</c:v>
                  </c:pt>
                  <c:pt idx="8">
                    <c:v>2-11%</c:v>
                  </c:pt>
                  <c:pt idx="9">
                    <c:v>11-35%</c:v>
                  </c:pt>
                  <c:pt idx="10">
                    <c:v>35-66%</c:v>
                  </c:pt>
                  <c:pt idx="11">
                    <c:v>66-90%</c:v>
                  </c:pt>
                  <c:pt idx="12">
                    <c:v>90-98%</c:v>
                  </c:pt>
                  <c:pt idx="13">
                    <c:v>98-100%</c:v>
                  </c:pt>
                  <c:pt idx="14">
                    <c:v>0-2%</c:v>
                  </c:pt>
                  <c:pt idx="15">
                    <c:v>2-11%</c:v>
                  </c:pt>
                  <c:pt idx="16">
                    <c:v>11-35%</c:v>
                  </c:pt>
                  <c:pt idx="17">
                    <c:v>35-66%</c:v>
                  </c:pt>
                  <c:pt idx="18">
                    <c:v>66-90%</c:v>
                  </c:pt>
                  <c:pt idx="19">
                    <c:v>90-98%</c:v>
                  </c:pt>
                  <c:pt idx="20">
                    <c:v>98-100%</c:v>
                  </c:pt>
                </c:lvl>
                <c:lvl>
                  <c:pt idx="0">
                    <c:v>21 - 35</c:v>
                  </c:pt>
                  <c:pt idx="1">
                    <c:v>21 - 35</c:v>
                  </c:pt>
                  <c:pt idx="2">
                    <c:v>21 - 35</c:v>
                  </c:pt>
                  <c:pt idx="3">
                    <c:v>21 - 35</c:v>
                  </c:pt>
                  <c:pt idx="4">
                    <c:v>21 - 35</c:v>
                  </c:pt>
                  <c:pt idx="5">
                    <c:v>21 - 35</c:v>
                  </c:pt>
                  <c:pt idx="6">
                    <c:v>21 - 35</c:v>
                  </c:pt>
                  <c:pt idx="7">
                    <c:v>36 - 55</c:v>
                  </c:pt>
                  <c:pt idx="8">
                    <c:v>36 - 55</c:v>
                  </c:pt>
                  <c:pt idx="9">
                    <c:v>36 - 55</c:v>
                  </c:pt>
                  <c:pt idx="10">
                    <c:v>36 - 55</c:v>
                  </c:pt>
                  <c:pt idx="11">
                    <c:v>36 - 55</c:v>
                  </c:pt>
                  <c:pt idx="12">
                    <c:v>36 - 55</c:v>
                  </c:pt>
                  <c:pt idx="13">
                    <c:v>36 - 55</c:v>
                  </c:pt>
                  <c:pt idx="14">
                    <c:v>56 - 70</c:v>
                  </c:pt>
                  <c:pt idx="15">
                    <c:v>56 - 70</c:v>
                  </c:pt>
                  <c:pt idx="16">
                    <c:v>56 - 70</c:v>
                  </c:pt>
                  <c:pt idx="17">
                    <c:v>56 - 70</c:v>
                  </c:pt>
                  <c:pt idx="18">
                    <c:v>56 - 70</c:v>
                  </c:pt>
                  <c:pt idx="19">
                    <c:v>56 - 70</c:v>
                  </c:pt>
                  <c:pt idx="20">
                    <c:v>56 - 70</c:v>
                  </c:pt>
                </c:lvl>
              </c:multiLvlStrCache>
            </c:multiLvlStrRef>
          </c:cat>
          <c:val>
            <c:numRef>
              <c:f>'Table 1'!$C$4:$C$24</c:f>
              <c:numCache>
                <c:formatCode>0.0%</c:formatCode>
                <c:ptCount val="21"/>
                <c:pt idx="0">
                  <c:v>0.17799999999999999</c:v>
                </c:pt>
                <c:pt idx="1">
                  <c:v>0.107</c:v>
                </c:pt>
                <c:pt idx="2">
                  <c:v>9.4E-2</c:v>
                </c:pt>
                <c:pt idx="3">
                  <c:v>7.8E-2</c:v>
                </c:pt>
                <c:pt idx="4">
                  <c:v>6.6000000000000003E-2</c:v>
                </c:pt>
                <c:pt idx="5">
                  <c:v>4.3999999999999997E-2</c:v>
                </c:pt>
                <c:pt idx="6">
                  <c:v>0.05</c:v>
                </c:pt>
                <c:pt idx="7">
                  <c:v>0.106</c:v>
                </c:pt>
                <c:pt idx="8">
                  <c:v>0.11799999999999999</c:v>
                </c:pt>
                <c:pt idx="9">
                  <c:v>7.9000000000000001E-2</c:v>
                </c:pt>
                <c:pt idx="10">
                  <c:v>5.8999999999999997E-2</c:v>
                </c:pt>
                <c:pt idx="11">
                  <c:v>6.3E-2</c:v>
                </c:pt>
                <c:pt idx="12">
                  <c:v>4.9000000000000002E-2</c:v>
                </c:pt>
                <c:pt idx="13">
                  <c:v>4.3999999999999997E-2</c:v>
                </c:pt>
                <c:pt idx="14">
                  <c:v>0.129</c:v>
                </c:pt>
                <c:pt idx="15">
                  <c:v>0.11899999999999999</c:v>
                </c:pt>
                <c:pt idx="16">
                  <c:v>7.0000000000000007E-2</c:v>
                </c:pt>
                <c:pt idx="17">
                  <c:v>7.6999999999999999E-2</c:v>
                </c:pt>
                <c:pt idx="18">
                  <c:v>4.7E-2</c:v>
                </c:pt>
                <c:pt idx="19">
                  <c:v>1.2999999999999999E-2</c:v>
                </c:pt>
                <c:pt idx="20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42F3-AF4A-AE5F-77A69FF47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7670111"/>
        <c:axId val="767671791"/>
      </c:barChart>
      <c:catAx>
        <c:axId val="767670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671791"/>
        <c:crosses val="autoZero"/>
        <c:auto val="1"/>
        <c:lblAlgn val="ctr"/>
        <c:lblOffset val="100"/>
        <c:noMultiLvlLbl val="0"/>
      </c:catAx>
      <c:valAx>
        <c:axId val="767671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670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'FRED Graph'!$B$11</c:f>
              <c:strCache>
                <c:ptCount val="1"/>
                <c:pt idx="0">
                  <c:v>EMRATIO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'FRED Graph'!$A$12:$A$62</c:f>
              <c:numCache>
                <c:formatCode>yyyy\-mm\-dd</c:formatCode>
                <c:ptCount val="51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</c:numCache>
            </c:numRef>
          </c:cat>
          <c:val>
            <c:numRef>
              <c:f>'FRED Graph'!$B$12:$B$62</c:f>
              <c:numCache>
                <c:formatCode>0.0</c:formatCode>
                <c:ptCount val="51"/>
                <c:pt idx="0">
                  <c:v>59.9</c:v>
                </c:pt>
                <c:pt idx="1">
                  <c:v>59.9</c:v>
                </c:pt>
                <c:pt idx="2">
                  <c:v>60.2</c:v>
                </c:pt>
                <c:pt idx="3">
                  <c:v>60.2</c:v>
                </c:pt>
                <c:pt idx="4">
                  <c:v>60.1</c:v>
                </c:pt>
                <c:pt idx="5">
                  <c:v>60.1</c:v>
                </c:pt>
                <c:pt idx="6">
                  <c:v>60.2</c:v>
                </c:pt>
                <c:pt idx="7">
                  <c:v>60.1</c:v>
                </c:pt>
                <c:pt idx="8">
                  <c:v>60.4</c:v>
                </c:pt>
                <c:pt idx="9">
                  <c:v>60.1</c:v>
                </c:pt>
                <c:pt idx="10">
                  <c:v>60.1</c:v>
                </c:pt>
                <c:pt idx="11">
                  <c:v>60.1</c:v>
                </c:pt>
                <c:pt idx="12">
                  <c:v>60.2</c:v>
                </c:pt>
                <c:pt idx="13">
                  <c:v>60.4</c:v>
                </c:pt>
                <c:pt idx="14">
                  <c:v>60.4</c:v>
                </c:pt>
                <c:pt idx="15">
                  <c:v>60.4</c:v>
                </c:pt>
                <c:pt idx="16">
                  <c:v>60.5</c:v>
                </c:pt>
                <c:pt idx="17">
                  <c:v>60.5</c:v>
                </c:pt>
                <c:pt idx="18">
                  <c:v>60.6</c:v>
                </c:pt>
                <c:pt idx="19">
                  <c:v>60.3</c:v>
                </c:pt>
                <c:pt idx="20">
                  <c:v>60.4</c:v>
                </c:pt>
                <c:pt idx="21">
                  <c:v>60.5</c:v>
                </c:pt>
                <c:pt idx="22">
                  <c:v>60.5</c:v>
                </c:pt>
                <c:pt idx="23">
                  <c:v>60.5</c:v>
                </c:pt>
                <c:pt idx="24">
                  <c:v>60.7</c:v>
                </c:pt>
                <c:pt idx="25">
                  <c:v>60.7</c:v>
                </c:pt>
                <c:pt idx="26">
                  <c:v>60.7</c:v>
                </c:pt>
                <c:pt idx="27">
                  <c:v>60.6</c:v>
                </c:pt>
                <c:pt idx="28">
                  <c:v>60.6</c:v>
                </c:pt>
                <c:pt idx="29">
                  <c:v>60.7</c:v>
                </c:pt>
                <c:pt idx="30">
                  <c:v>60.8</c:v>
                </c:pt>
                <c:pt idx="31">
                  <c:v>60.8</c:v>
                </c:pt>
                <c:pt idx="32">
                  <c:v>60.9</c:v>
                </c:pt>
                <c:pt idx="33">
                  <c:v>60.9</c:v>
                </c:pt>
                <c:pt idx="34">
                  <c:v>61</c:v>
                </c:pt>
                <c:pt idx="35">
                  <c:v>61</c:v>
                </c:pt>
                <c:pt idx="36">
                  <c:v>61.1</c:v>
                </c:pt>
                <c:pt idx="37">
                  <c:v>61.1</c:v>
                </c:pt>
                <c:pt idx="38">
                  <c:v>59.9</c:v>
                </c:pt>
                <c:pt idx="39">
                  <c:v>51.3</c:v>
                </c:pt>
                <c:pt idx="40">
                  <c:v>52.8</c:v>
                </c:pt>
                <c:pt idx="41">
                  <c:v>54.6</c:v>
                </c:pt>
                <c:pt idx="42">
                  <c:v>55.2</c:v>
                </c:pt>
                <c:pt idx="43">
                  <c:v>56.5</c:v>
                </c:pt>
                <c:pt idx="44">
                  <c:v>56.6</c:v>
                </c:pt>
                <c:pt idx="45">
                  <c:v>57.4</c:v>
                </c:pt>
                <c:pt idx="46">
                  <c:v>57.4</c:v>
                </c:pt>
                <c:pt idx="47">
                  <c:v>57.4</c:v>
                </c:pt>
                <c:pt idx="48">
                  <c:v>57.5</c:v>
                </c:pt>
                <c:pt idx="49">
                  <c:v>57.6</c:v>
                </c:pt>
                <c:pt idx="50">
                  <c:v>57.8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1D-2146-AE05-FD7D806D75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0518320"/>
        <c:axId val="1856518639"/>
      </c:lineChart>
      <c:dateAx>
        <c:axId val="2100518320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6518639"/>
        <c:crosses val="autoZero"/>
        <c:auto val="1"/>
        <c:lblOffset val="100"/>
        <c:baseTimeUnit val="months"/>
      </c:dateAx>
      <c:valAx>
        <c:axId val="1856518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518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'FRED Graph'!$J$1</c:f>
              <c:strCache>
                <c:ptCount val="1"/>
                <c:pt idx="0">
                  <c:v>Sales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'FRED Graph'!$I$2:$I$88</c:f>
              <c:numCache>
                <c:formatCode>yyyy\-mm\-dd</c:formatCode>
                <c:ptCount val="87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</c:numCache>
            </c:numRef>
          </c:cat>
          <c:val>
            <c:numRef>
              <c:f>'FRED Graph'!$J$2:$J$88</c:f>
              <c:numCache>
                <c:formatCode>0</c:formatCode>
                <c:ptCount val="87"/>
                <c:pt idx="0">
                  <c:v>372607</c:v>
                </c:pt>
                <c:pt idx="1">
                  <c:v>378256</c:v>
                </c:pt>
                <c:pt idx="2">
                  <c:v>382077</c:v>
                </c:pt>
                <c:pt idx="3">
                  <c:v>386506</c:v>
                </c:pt>
                <c:pt idx="4">
                  <c:v>386815</c:v>
                </c:pt>
                <c:pt idx="5">
                  <c:v>387726</c:v>
                </c:pt>
                <c:pt idx="6">
                  <c:v>388072</c:v>
                </c:pt>
                <c:pt idx="7">
                  <c:v>391304</c:v>
                </c:pt>
                <c:pt idx="8">
                  <c:v>389778</c:v>
                </c:pt>
                <c:pt idx="9">
                  <c:v>390348</c:v>
                </c:pt>
                <c:pt idx="10">
                  <c:v>391679</c:v>
                </c:pt>
                <c:pt idx="11">
                  <c:v>388421</c:v>
                </c:pt>
                <c:pt idx="12">
                  <c:v>385466</c:v>
                </c:pt>
                <c:pt idx="13">
                  <c:v>384793</c:v>
                </c:pt>
                <c:pt idx="14">
                  <c:v>390948</c:v>
                </c:pt>
                <c:pt idx="15">
                  <c:v>390986</c:v>
                </c:pt>
                <c:pt idx="16">
                  <c:v>394518</c:v>
                </c:pt>
                <c:pt idx="17">
                  <c:v>395115</c:v>
                </c:pt>
                <c:pt idx="18">
                  <c:v>397720</c:v>
                </c:pt>
                <c:pt idx="19">
                  <c:v>397585</c:v>
                </c:pt>
                <c:pt idx="20">
                  <c:v>396353</c:v>
                </c:pt>
                <c:pt idx="21">
                  <c:v>394715</c:v>
                </c:pt>
                <c:pt idx="22">
                  <c:v>396257</c:v>
                </c:pt>
                <c:pt idx="23">
                  <c:v>397123</c:v>
                </c:pt>
                <c:pt idx="24">
                  <c:v>395210</c:v>
                </c:pt>
                <c:pt idx="25">
                  <c:v>398293</c:v>
                </c:pt>
                <c:pt idx="26">
                  <c:v>397196</c:v>
                </c:pt>
                <c:pt idx="27">
                  <c:v>398813</c:v>
                </c:pt>
                <c:pt idx="28">
                  <c:v>400435</c:v>
                </c:pt>
                <c:pt idx="29">
                  <c:v>404859</c:v>
                </c:pt>
                <c:pt idx="30">
                  <c:v>404315</c:v>
                </c:pt>
                <c:pt idx="31">
                  <c:v>404345</c:v>
                </c:pt>
                <c:pt idx="32">
                  <c:v>406628</c:v>
                </c:pt>
                <c:pt idx="33">
                  <c:v>407991</c:v>
                </c:pt>
                <c:pt idx="34">
                  <c:v>406761</c:v>
                </c:pt>
                <c:pt idx="35">
                  <c:v>412753</c:v>
                </c:pt>
                <c:pt idx="36">
                  <c:v>416600</c:v>
                </c:pt>
                <c:pt idx="37">
                  <c:v>416224</c:v>
                </c:pt>
                <c:pt idx="38">
                  <c:v>415464</c:v>
                </c:pt>
                <c:pt idx="39">
                  <c:v>418010</c:v>
                </c:pt>
                <c:pt idx="40">
                  <c:v>415879</c:v>
                </c:pt>
                <c:pt idx="41">
                  <c:v>417639</c:v>
                </c:pt>
                <c:pt idx="42">
                  <c:v>417908</c:v>
                </c:pt>
                <c:pt idx="43">
                  <c:v>418181</c:v>
                </c:pt>
                <c:pt idx="44">
                  <c:v>428218</c:v>
                </c:pt>
                <c:pt idx="45">
                  <c:v>428529</c:v>
                </c:pt>
                <c:pt idx="46">
                  <c:v>431841</c:v>
                </c:pt>
                <c:pt idx="47">
                  <c:v>433877</c:v>
                </c:pt>
                <c:pt idx="48">
                  <c:v>433198</c:v>
                </c:pt>
                <c:pt idx="49">
                  <c:v>435033</c:v>
                </c:pt>
                <c:pt idx="50">
                  <c:v>434510</c:v>
                </c:pt>
                <c:pt idx="51">
                  <c:v>436423</c:v>
                </c:pt>
                <c:pt idx="52">
                  <c:v>441536</c:v>
                </c:pt>
                <c:pt idx="53">
                  <c:v>439651</c:v>
                </c:pt>
                <c:pt idx="54">
                  <c:v>441541</c:v>
                </c:pt>
                <c:pt idx="55">
                  <c:v>440241</c:v>
                </c:pt>
                <c:pt idx="56">
                  <c:v>441029</c:v>
                </c:pt>
                <c:pt idx="57">
                  <c:v>446238</c:v>
                </c:pt>
                <c:pt idx="58">
                  <c:v>446894</c:v>
                </c:pt>
                <c:pt idx="59">
                  <c:v>435953</c:v>
                </c:pt>
                <c:pt idx="60">
                  <c:v>443420</c:v>
                </c:pt>
                <c:pt idx="61">
                  <c:v>442467</c:v>
                </c:pt>
                <c:pt idx="62">
                  <c:v>449925</c:v>
                </c:pt>
                <c:pt idx="63">
                  <c:v>452012</c:v>
                </c:pt>
                <c:pt idx="64">
                  <c:v>453199</c:v>
                </c:pt>
                <c:pt idx="65">
                  <c:v>454039</c:v>
                </c:pt>
                <c:pt idx="66">
                  <c:v>457118</c:v>
                </c:pt>
                <c:pt idx="67">
                  <c:v>459868</c:v>
                </c:pt>
                <c:pt idx="68">
                  <c:v>456046</c:v>
                </c:pt>
                <c:pt idx="69">
                  <c:v>458843</c:v>
                </c:pt>
                <c:pt idx="70">
                  <c:v>461073</c:v>
                </c:pt>
                <c:pt idx="71">
                  <c:v>461465</c:v>
                </c:pt>
                <c:pt idx="72">
                  <c:v>463338</c:v>
                </c:pt>
                <c:pt idx="73">
                  <c:v>463251</c:v>
                </c:pt>
                <c:pt idx="74">
                  <c:v>438996</c:v>
                </c:pt>
                <c:pt idx="75">
                  <c:v>382734</c:v>
                </c:pt>
                <c:pt idx="76">
                  <c:v>448788</c:v>
                </c:pt>
                <c:pt idx="77">
                  <c:v>479823</c:v>
                </c:pt>
                <c:pt idx="78">
                  <c:v>483699</c:v>
                </c:pt>
                <c:pt idx="79">
                  <c:v>488998</c:v>
                </c:pt>
                <c:pt idx="80">
                  <c:v>497072</c:v>
                </c:pt>
                <c:pt idx="81">
                  <c:v>496660</c:v>
                </c:pt>
                <c:pt idx="82">
                  <c:v>491713</c:v>
                </c:pt>
                <c:pt idx="83">
                  <c:v>487393</c:v>
                </c:pt>
                <c:pt idx="84">
                  <c:v>523699</c:v>
                </c:pt>
                <c:pt idx="85">
                  <c:v>508904</c:v>
                </c:pt>
                <c:pt idx="86">
                  <c:v>556935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F7-3540-9D2E-D0F13339FE2F}"/>
            </c:ext>
          </c:extLst>
        </c:ser>
        <c:ser>
          <c:idx val="1"/>
          <c:order val="1"/>
          <c:tx>
            <c:strRef>
              <c:f>'FRED Graph'!$K$1</c:f>
              <c:strCache>
                <c:ptCount val="1"/>
                <c:pt idx="0">
                  <c:v>Trend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'FRED Graph'!$I$2:$I$88</c:f>
              <c:numCache>
                <c:formatCode>yyyy\-mm\-dd</c:formatCode>
                <c:ptCount val="87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</c:numCache>
            </c:numRef>
          </c:cat>
          <c:val>
            <c:numRef>
              <c:f>'FRED Graph'!$K$2:$K$88</c:f>
              <c:numCache>
                <c:formatCode>General</c:formatCode>
                <c:ptCount val="87"/>
                <c:pt idx="0" formatCode="0">
                  <c:v>372607</c:v>
                </c:pt>
                <c:pt idx="1">
                  <c:v>373766.75</c:v>
                </c:pt>
                <c:pt idx="2">
                  <c:v>374930.11</c:v>
                </c:pt>
                <c:pt idx="3">
                  <c:v>376097.1</c:v>
                </c:pt>
                <c:pt idx="4">
                  <c:v>377267.71</c:v>
                </c:pt>
                <c:pt idx="5">
                  <c:v>378441.97</c:v>
                </c:pt>
                <c:pt idx="6">
                  <c:v>379619.88</c:v>
                </c:pt>
                <c:pt idx="7">
                  <c:v>380801.46</c:v>
                </c:pt>
                <c:pt idx="8">
                  <c:v>381986.72</c:v>
                </c:pt>
                <c:pt idx="9">
                  <c:v>383175.67</c:v>
                </c:pt>
                <c:pt idx="10">
                  <c:v>384368.31</c:v>
                </c:pt>
                <c:pt idx="11">
                  <c:v>385564.67</c:v>
                </c:pt>
                <c:pt idx="12">
                  <c:v>386764.76</c:v>
                </c:pt>
                <c:pt idx="13">
                  <c:v>387968.58</c:v>
                </c:pt>
                <c:pt idx="14">
                  <c:v>389176.14</c:v>
                </c:pt>
                <c:pt idx="15">
                  <c:v>390387.46</c:v>
                </c:pt>
                <c:pt idx="16">
                  <c:v>391602.56</c:v>
                </c:pt>
                <c:pt idx="17">
                  <c:v>392821.44</c:v>
                </c:pt>
                <c:pt idx="18">
                  <c:v>394044.11</c:v>
                </c:pt>
                <c:pt idx="19">
                  <c:v>395270.58</c:v>
                </c:pt>
                <c:pt idx="20">
                  <c:v>396500.87</c:v>
                </c:pt>
                <c:pt idx="21">
                  <c:v>397735</c:v>
                </c:pt>
                <c:pt idx="22">
                  <c:v>398972.96</c:v>
                </c:pt>
                <c:pt idx="23">
                  <c:v>400214.78</c:v>
                </c:pt>
                <c:pt idx="24">
                  <c:v>401460.46</c:v>
                </c:pt>
                <c:pt idx="25">
                  <c:v>402710.02</c:v>
                </c:pt>
                <c:pt idx="26">
                  <c:v>403963.47</c:v>
                </c:pt>
                <c:pt idx="27">
                  <c:v>405220.82</c:v>
                </c:pt>
                <c:pt idx="28">
                  <c:v>406482.08</c:v>
                </c:pt>
                <c:pt idx="29">
                  <c:v>407747.27</c:v>
                </c:pt>
                <c:pt idx="30">
                  <c:v>409016.4</c:v>
                </c:pt>
                <c:pt idx="31">
                  <c:v>410289.47</c:v>
                </c:pt>
                <c:pt idx="32">
                  <c:v>411566.51</c:v>
                </c:pt>
                <c:pt idx="33">
                  <c:v>412847.53</c:v>
                </c:pt>
                <c:pt idx="34">
                  <c:v>414132.53</c:v>
                </c:pt>
                <c:pt idx="35">
                  <c:v>415421.53</c:v>
                </c:pt>
                <c:pt idx="36">
                  <c:v>416714.55</c:v>
                </c:pt>
                <c:pt idx="37">
                  <c:v>418011.58</c:v>
                </c:pt>
                <c:pt idx="38">
                  <c:v>419312.66</c:v>
                </c:pt>
                <c:pt idx="39">
                  <c:v>420617.78</c:v>
                </c:pt>
                <c:pt idx="40">
                  <c:v>421926.97</c:v>
                </c:pt>
                <c:pt idx="41">
                  <c:v>423240.23</c:v>
                </c:pt>
                <c:pt idx="42">
                  <c:v>424557.58</c:v>
                </c:pt>
                <c:pt idx="43">
                  <c:v>425879.03</c:v>
                </c:pt>
                <c:pt idx="44">
                  <c:v>427204.6</c:v>
                </c:pt>
                <c:pt idx="45">
                  <c:v>428534.28</c:v>
                </c:pt>
                <c:pt idx="46">
                  <c:v>429868.11</c:v>
                </c:pt>
                <c:pt idx="47">
                  <c:v>431206.09</c:v>
                </c:pt>
                <c:pt idx="48">
                  <c:v>432548.23</c:v>
                </c:pt>
                <c:pt idx="49">
                  <c:v>433894.56</c:v>
                </c:pt>
                <c:pt idx="50">
                  <c:v>435245.07</c:v>
                </c:pt>
                <c:pt idx="51">
                  <c:v>436599.78</c:v>
                </c:pt>
                <c:pt idx="52">
                  <c:v>437958.71</c:v>
                </c:pt>
                <c:pt idx="53">
                  <c:v>439321.88</c:v>
                </c:pt>
                <c:pt idx="54">
                  <c:v>440689.28</c:v>
                </c:pt>
                <c:pt idx="55">
                  <c:v>442060.94</c:v>
                </c:pt>
                <c:pt idx="56">
                  <c:v>443436.87</c:v>
                </c:pt>
                <c:pt idx="57">
                  <c:v>444817.08</c:v>
                </c:pt>
                <c:pt idx="58">
                  <c:v>446201.59</c:v>
                </c:pt>
                <c:pt idx="59">
                  <c:v>447590.41</c:v>
                </c:pt>
                <c:pt idx="60">
                  <c:v>448983.55</c:v>
                </c:pt>
                <c:pt idx="61">
                  <c:v>450381.02</c:v>
                </c:pt>
                <c:pt idx="62">
                  <c:v>451782.85</c:v>
                </c:pt>
                <c:pt idx="63">
                  <c:v>453189.04</c:v>
                </c:pt>
                <c:pt idx="64">
                  <c:v>454599.61</c:v>
                </c:pt>
                <c:pt idx="65">
                  <c:v>456014.56</c:v>
                </c:pt>
                <c:pt idx="66">
                  <c:v>457433.92</c:v>
                </c:pt>
                <c:pt idx="67">
                  <c:v>458857.7</c:v>
                </c:pt>
                <c:pt idx="68">
                  <c:v>460285.91</c:v>
                </c:pt>
                <c:pt idx="69">
                  <c:v>461718.57</c:v>
                </c:pt>
                <c:pt idx="70">
                  <c:v>463155.68</c:v>
                </c:pt>
                <c:pt idx="71">
                  <c:v>464597.27</c:v>
                </c:pt>
                <c:pt idx="72">
                  <c:v>466043.35</c:v>
                </c:pt>
                <c:pt idx="73">
                  <c:v>467493.92</c:v>
                </c:pt>
                <c:pt idx="74">
                  <c:v>468949.01</c:v>
                </c:pt>
                <c:pt idx="75">
                  <c:v>470408.63</c:v>
                </c:pt>
                <c:pt idx="76">
                  <c:v>471872.79</c:v>
                </c:pt>
                <c:pt idx="77">
                  <c:v>473341.51</c:v>
                </c:pt>
                <c:pt idx="78">
                  <c:v>474814.81</c:v>
                </c:pt>
                <c:pt idx="79">
                  <c:v>476292.68</c:v>
                </c:pt>
                <c:pt idx="80">
                  <c:v>477775.16</c:v>
                </c:pt>
                <c:pt idx="81">
                  <c:v>479262.25</c:v>
                </c:pt>
                <c:pt idx="82">
                  <c:v>480753.97</c:v>
                </c:pt>
                <c:pt idx="83">
                  <c:v>482250.33</c:v>
                </c:pt>
                <c:pt idx="84">
                  <c:v>483751.35</c:v>
                </c:pt>
                <c:pt idx="85">
                  <c:v>485257.05</c:v>
                </c:pt>
                <c:pt idx="86">
                  <c:v>486767.43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F7-3540-9D2E-D0F13339F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984143"/>
        <c:axId val="1"/>
      </c:lineChart>
      <c:dateAx>
        <c:axId val="24984143"/>
        <c:scaling>
          <c:orientation val="minMax"/>
        </c:scaling>
        <c:delete val="0"/>
        <c:axPos val="b"/>
        <c:numFmt formatCode="yyyy\-mm\-dd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Offset val="100"/>
        <c:baseTimeUnit val="months"/>
      </c:dateAx>
      <c:valAx>
        <c:axId val="1"/>
        <c:scaling>
          <c:orientation val="minMax"/>
          <c:min val="3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84143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Sheet4!$E$1</c:f>
              <c:strCache>
                <c:ptCount val="1"/>
                <c:pt idx="0">
                  <c:v>spend_all_inchigh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Sheet4!$D$2:$D$192</c:f>
              <c:numCache>
                <c:formatCode>m/d/yy</c:formatCode>
                <c:ptCount val="191"/>
                <c:pt idx="0">
                  <c:v>43852</c:v>
                </c:pt>
                <c:pt idx="1">
                  <c:v>43853</c:v>
                </c:pt>
                <c:pt idx="2">
                  <c:v>43854</c:v>
                </c:pt>
                <c:pt idx="3">
                  <c:v>43855</c:v>
                </c:pt>
                <c:pt idx="4">
                  <c:v>43856</c:v>
                </c:pt>
                <c:pt idx="5">
                  <c:v>43857</c:v>
                </c:pt>
                <c:pt idx="6">
                  <c:v>43858</c:v>
                </c:pt>
                <c:pt idx="7">
                  <c:v>43859</c:v>
                </c:pt>
                <c:pt idx="8">
                  <c:v>43860</c:v>
                </c:pt>
                <c:pt idx="9">
                  <c:v>43861</c:v>
                </c:pt>
                <c:pt idx="10">
                  <c:v>43862</c:v>
                </c:pt>
                <c:pt idx="11">
                  <c:v>43863</c:v>
                </c:pt>
                <c:pt idx="12">
                  <c:v>43864</c:v>
                </c:pt>
                <c:pt idx="13">
                  <c:v>43865</c:v>
                </c:pt>
                <c:pt idx="14">
                  <c:v>43866</c:v>
                </c:pt>
                <c:pt idx="15">
                  <c:v>43867</c:v>
                </c:pt>
                <c:pt idx="16">
                  <c:v>43868</c:v>
                </c:pt>
                <c:pt idx="17">
                  <c:v>43869</c:v>
                </c:pt>
                <c:pt idx="18">
                  <c:v>43870</c:v>
                </c:pt>
                <c:pt idx="19">
                  <c:v>43871</c:v>
                </c:pt>
                <c:pt idx="20">
                  <c:v>43872</c:v>
                </c:pt>
                <c:pt idx="21">
                  <c:v>43873</c:v>
                </c:pt>
                <c:pt idx="22">
                  <c:v>43874</c:v>
                </c:pt>
                <c:pt idx="23">
                  <c:v>43875</c:v>
                </c:pt>
                <c:pt idx="24">
                  <c:v>43876</c:v>
                </c:pt>
                <c:pt idx="25">
                  <c:v>43877</c:v>
                </c:pt>
                <c:pt idx="26">
                  <c:v>43878</c:v>
                </c:pt>
                <c:pt idx="27">
                  <c:v>43879</c:v>
                </c:pt>
                <c:pt idx="28">
                  <c:v>43880</c:v>
                </c:pt>
                <c:pt idx="29">
                  <c:v>43881</c:v>
                </c:pt>
                <c:pt idx="30">
                  <c:v>43882</c:v>
                </c:pt>
                <c:pt idx="31">
                  <c:v>43883</c:v>
                </c:pt>
                <c:pt idx="32">
                  <c:v>43884</c:v>
                </c:pt>
                <c:pt idx="33">
                  <c:v>43885</c:v>
                </c:pt>
                <c:pt idx="34">
                  <c:v>43886</c:v>
                </c:pt>
                <c:pt idx="35">
                  <c:v>43887</c:v>
                </c:pt>
                <c:pt idx="36">
                  <c:v>43888</c:v>
                </c:pt>
                <c:pt idx="37">
                  <c:v>43889</c:v>
                </c:pt>
                <c:pt idx="38">
                  <c:v>43890</c:v>
                </c:pt>
                <c:pt idx="39">
                  <c:v>43891</c:v>
                </c:pt>
                <c:pt idx="40">
                  <c:v>43892</c:v>
                </c:pt>
                <c:pt idx="41">
                  <c:v>43893</c:v>
                </c:pt>
                <c:pt idx="42">
                  <c:v>43894</c:v>
                </c:pt>
                <c:pt idx="43">
                  <c:v>43895</c:v>
                </c:pt>
                <c:pt idx="44">
                  <c:v>43896</c:v>
                </c:pt>
                <c:pt idx="45">
                  <c:v>43897</c:v>
                </c:pt>
                <c:pt idx="46">
                  <c:v>43898</c:v>
                </c:pt>
                <c:pt idx="47">
                  <c:v>43899</c:v>
                </c:pt>
                <c:pt idx="48">
                  <c:v>43900</c:v>
                </c:pt>
                <c:pt idx="49">
                  <c:v>43901</c:v>
                </c:pt>
                <c:pt idx="50">
                  <c:v>43902</c:v>
                </c:pt>
                <c:pt idx="51">
                  <c:v>43903</c:v>
                </c:pt>
                <c:pt idx="52">
                  <c:v>43904</c:v>
                </c:pt>
                <c:pt idx="53">
                  <c:v>43905</c:v>
                </c:pt>
                <c:pt idx="54">
                  <c:v>43906</c:v>
                </c:pt>
                <c:pt idx="55">
                  <c:v>43907</c:v>
                </c:pt>
                <c:pt idx="56">
                  <c:v>43908</c:v>
                </c:pt>
                <c:pt idx="57">
                  <c:v>43909</c:v>
                </c:pt>
                <c:pt idx="58">
                  <c:v>43910</c:v>
                </c:pt>
                <c:pt idx="59">
                  <c:v>43911</c:v>
                </c:pt>
                <c:pt idx="60">
                  <c:v>43912</c:v>
                </c:pt>
                <c:pt idx="61">
                  <c:v>43913</c:v>
                </c:pt>
                <c:pt idx="62">
                  <c:v>43914</c:v>
                </c:pt>
                <c:pt idx="63">
                  <c:v>43915</c:v>
                </c:pt>
                <c:pt idx="64">
                  <c:v>43916</c:v>
                </c:pt>
                <c:pt idx="65">
                  <c:v>43917</c:v>
                </c:pt>
                <c:pt idx="66">
                  <c:v>43918</c:v>
                </c:pt>
                <c:pt idx="67">
                  <c:v>43919</c:v>
                </c:pt>
                <c:pt idx="68">
                  <c:v>43920</c:v>
                </c:pt>
                <c:pt idx="69">
                  <c:v>43921</c:v>
                </c:pt>
                <c:pt idx="70">
                  <c:v>43922</c:v>
                </c:pt>
                <c:pt idx="71">
                  <c:v>43923</c:v>
                </c:pt>
                <c:pt idx="72">
                  <c:v>43924</c:v>
                </c:pt>
                <c:pt idx="73">
                  <c:v>43925</c:v>
                </c:pt>
                <c:pt idx="74">
                  <c:v>43926</c:v>
                </c:pt>
                <c:pt idx="75">
                  <c:v>43927</c:v>
                </c:pt>
                <c:pt idx="76">
                  <c:v>43928</c:v>
                </c:pt>
                <c:pt idx="77">
                  <c:v>43929</c:v>
                </c:pt>
                <c:pt idx="78">
                  <c:v>43930</c:v>
                </c:pt>
                <c:pt idx="79">
                  <c:v>43931</c:v>
                </c:pt>
                <c:pt idx="80">
                  <c:v>43932</c:v>
                </c:pt>
                <c:pt idx="81">
                  <c:v>43933</c:v>
                </c:pt>
                <c:pt idx="82">
                  <c:v>43934</c:v>
                </c:pt>
                <c:pt idx="83">
                  <c:v>43935</c:v>
                </c:pt>
                <c:pt idx="84">
                  <c:v>43936</c:v>
                </c:pt>
                <c:pt idx="85">
                  <c:v>43937</c:v>
                </c:pt>
                <c:pt idx="86">
                  <c:v>43938</c:v>
                </c:pt>
                <c:pt idx="87">
                  <c:v>43939</c:v>
                </c:pt>
                <c:pt idx="88">
                  <c:v>43940</c:v>
                </c:pt>
                <c:pt idx="89">
                  <c:v>43941</c:v>
                </c:pt>
                <c:pt idx="90">
                  <c:v>43942</c:v>
                </c:pt>
                <c:pt idx="91">
                  <c:v>43943</c:v>
                </c:pt>
                <c:pt idx="92">
                  <c:v>43944</c:v>
                </c:pt>
                <c:pt idx="93">
                  <c:v>43945</c:v>
                </c:pt>
                <c:pt idx="94">
                  <c:v>43946</c:v>
                </c:pt>
                <c:pt idx="95">
                  <c:v>43947</c:v>
                </c:pt>
                <c:pt idx="96">
                  <c:v>43948</c:v>
                </c:pt>
                <c:pt idx="97">
                  <c:v>43949</c:v>
                </c:pt>
                <c:pt idx="98">
                  <c:v>43950</c:v>
                </c:pt>
                <c:pt idx="99">
                  <c:v>43951</c:v>
                </c:pt>
                <c:pt idx="100">
                  <c:v>43952</c:v>
                </c:pt>
                <c:pt idx="101">
                  <c:v>43953</c:v>
                </c:pt>
                <c:pt idx="102">
                  <c:v>43954</c:v>
                </c:pt>
                <c:pt idx="103">
                  <c:v>43955</c:v>
                </c:pt>
                <c:pt idx="104">
                  <c:v>43956</c:v>
                </c:pt>
                <c:pt idx="105">
                  <c:v>43957</c:v>
                </c:pt>
                <c:pt idx="106">
                  <c:v>43958</c:v>
                </c:pt>
                <c:pt idx="107">
                  <c:v>43959</c:v>
                </c:pt>
                <c:pt idx="108">
                  <c:v>43960</c:v>
                </c:pt>
                <c:pt idx="109">
                  <c:v>43961</c:v>
                </c:pt>
                <c:pt idx="110">
                  <c:v>43962</c:v>
                </c:pt>
                <c:pt idx="111">
                  <c:v>43963</c:v>
                </c:pt>
                <c:pt idx="112">
                  <c:v>43964</c:v>
                </c:pt>
                <c:pt idx="113">
                  <c:v>43965</c:v>
                </c:pt>
                <c:pt idx="114">
                  <c:v>43966</c:v>
                </c:pt>
                <c:pt idx="115">
                  <c:v>43967</c:v>
                </c:pt>
                <c:pt idx="116">
                  <c:v>43968</c:v>
                </c:pt>
                <c:pt idx="117">
                  <c:v>43969</c:v>
                </c:pt>
                <c:pt idx="118">
                  <c:v>43970</c:v>
                </c:pt>
                <c:pt idx="119">
                  <c:v>43971</c:v>
                </c:pt>
                <c:pt idx="120">
                  <c:v>43972</c:v>
                </c:pt>
                <c:pt idx="121">
                  <c:v>43973</c:v>
                </c:pt>
                <c:pt idx="122">
                  <c:v>43974</c:v>
                </c:pt>
                <c:pt idx="123">
                  <c:v>43975</c:v>
                </c:pt>
                <c:pt idx="124">
                  <c:v>43976</c:v>
                </c:pt>
                <c:pt idx="125">
                  <c:v>43977</c:v>
                </c:pt>
                <c:pt idx="126">
                  <c:v>43978</c:v>
                </c:pt>
                <c:pt idx="127">
                  <c:v>43979</c:v>
                </c:pt>
                <c:pt idx="128">
                  <c:v>43980</c:v>
                </c:pt>
                <c:pt idx="129">
                  <c:v>43981</c:v>
                </c:pt>
                <c:pt idx="130">
                  <c:v>43982</c:v>
                </c:pt>
                <c:pt idx="131">
                  <c:v>43983</c:v>
                </c:pt>
                <c:pt idx="132">
                  <c:v>43984</c:v>
                </c:pt>
                <c:pt idx="133">
                  <c:v>43985</c:v>
                </c:pt>
                <c:pt idx="134">
                  <c:v>43986</c:v>
                </c:pt>
                <c:pt idx="135">
                  <c:v>43987</c:v>
                </c:pt>
                <c:pt idx="136">
                  <c:v>43988</c:v>
                </c:pt>
                <c:pt idx="137">
                  <c:v>43989</c:v>
                </c:pt>
                <c:pt idx="138">
                  <c:v>43990</c:v>
                </c:pt>
                <c:pt idx="139">
                  <c:v>43991</c:v>
                </c:pt>
                <c:pt idx="140">
                  <c:v>43992</c:v>
                </c:pt>
                <c:pt idx="141">
                  <c:v>43993</c:v>
                </c:pt>
                <c:pt idx="142">
                  <c:v>43994</c:v>
                </c:pt>
                <c:pt idx="143">
                  <c:v>43995</c:v>
                </c:pt>
                <c:pt idx="144">
                  <c:v>43996</c:v>
                </c:pt>
                <c:pt idx="145">
                  <c:v>43997</c:v>
                </c:pt>
                <c:pt idx="146">
                  <c:v>43998</c:v>
                </c:pt>
                <c:pt idx="147">
                  <c:v>43999</c:v>
                </c:pt>
                <c:pt idx="148">
                  <c:v>44000</c:v>
                </c:pt>
                <c:pt idx="149">
                  <c:v>44001</c:v>
                </c:pt>
                <c:pt idx="150">
                  <c:v>44002</c:v>
                </c:pt>
                <c:pt idx="151">
                  <c:v>44003</c:v>
                </c:pt>
                <c:pt idx="152">
                  <c:v>44004</c:v>
                </c:pt>
                <c:pt idx="153">
                  <c:v>44005</c:v>
                </c:pt>
                <c:pt idx="154">
                  <c:v>44006</c:v>
                </c:pt>
                <c:pt idx="155">
                  <c:v>44007</c:v>
                </c:pt>
                <c:pt idx="156">
                  <c:v>44008</c:v>
                </c:pt>
                <c:pt idx="157">
                  <c:v>44009</c:v>
                </c:pt>
                <c:pt idx="158">
                  <c:v>44010</c:v>
                </c:pt>
                <c:pt idx="159">
                  <c:v>44011</c:v>
                </c:pt>
                <c:pt idx="160">
                  <c:v>44012</c:v>
                </c:pt>
                <c:pt idx="161">
                  <c:v>44013</c:v>
                </c:pt>
                <c:pt idx="162">
                  <c:v>44014</c:v>
                </c:pt>
                <c:pt idx="163">
                  <c:v>44015</c:v>
                </c:pt>
                <c:pt idx="164">
                  <c:v>44016</c:v>
                </c:pt>
                <c:pt idx="165">
                  <c:v>44017</c:v>
                </c:pt>
                <c:pt idx="166">
                  <c:v>44018</c:v>
                </c:pt>
                <c:pt idx="167">
                  <c:v>44019</c:v>
                </c:pt>
                <c:pt idx="168">
                  <c:v>44020</c:v>
                </c:pt>
                <c:pt idx="169">
                  <c:v>44021</c:v>
                </c:pt>
                <c:pt idx="170">
                  <c:v>44022</c:v>
                </c:pt>
                <c:pt idx="171">
                  <c:v>44023</c:v>
                </c:pt>
                <c:pt idx="172">
                  <c:v>44024</c:v>
                </c:pt>
                <c:pt idx="173">
                  <c:v>44025</c:v>
                </c:pt>
                <c:pt idx="174">
                  <c:v>44026</c:v>
                </c:pt>
                <c:pt idx="175">
                  <c:v>44027</c:v>
                </c:pt>
                <c:pt idx="176">
                  <c:v>44028</c:v>
                </c:pt>
                <c:pt idx="177">
                  <c:v>44029</c:v>
                </c:pt>
                <c:pt idx="178">
                  <c:v>44030</c:v>
                </c:pt>
                <c:pt idx="179">
                  <c:v>44031</c:v>
                </c:pt>
                <c:pt idx="180">
                  <c:v>44032</c:v>
                </c:pt>
                <c:pt idx="181">
                  <c:v>44033</c:v>
                </c:pt>
                <c:pt idx="182">
                  <c:v>44034</c:v>
                </c:pt>
                <c:pt idx="183">
                  <c:v>44035</c:v>
                </c:pt>
                <c:pt idx="184">
                  <c:v>44036</c:v>
                </c:pt>
                <c:pt idx="185">
                  <c:v>44037</c:v>
                </c:pt>
                <c:pt idx="186">
                  <c:v>44038</c:v>
                </c:pt>
                <c:pt idx="187">
                  <c:v>44039</c:v>
                </c:pt>
                <c:pt idx="188">
                  <c:v>44040</c:v>
                </c:pt>
                <c:pt idx="189">
                  <c:v>44041</c:v>
                </c:pt>
                <c:pt idx="190">
                  <c:v>44042</c:v>
                </c:pt>
              </c:numCache>
            </c:numRef>
          </c:cat>
          <c:val>
            <c:numRef>
              <c:f>Sheet4!$E$2:$E$192</c:f>
              <c:numCache>
                <c:formatCode>General</c:formatCode>
                <c:ptCount val="191"/>
                <c:pt idx="0">
                  <c:v>-1.3299999999999999E-2</c:v>
                </c:pt>
                <c:pt idx="1">
                  <c:v>1.2E-2</c:v>
                </c:pt>
                <c:pt idx="2">
                  <c:v>2.07E-2</c:v>
                </c:pt>
                <c:pt idx="3">
                  <c:v>5.1399999999999996E-3</c:v>
                </c:pt>
                <c:pt idx="4">
                  <c:v>-9.9900000000000006E-3</c:v>
                </c:pt>
                <c:pt idx="5">
                  <c:v>-1.44E-2</c:v>
                </c:pt>
                <c:pt idx="6">
                  <c:v>-9.7099999999999999E-3</c:v>
                </c:pt>
                <c:pt idx="7">
                  <c:v>9.1400000000000006E-3</c:v>
                </c:pt>
                <c:pt idx="8">
                  <c:v>1.54E-2</c:v>
                </c:pt>
                <c:pt idx="9">
                  <c:v>1.23E-3</c:v>
                </c:pt>
                <c:pt idx="10">
                  <c:v>-1.37E-2</c:v>
                </c:pt>
                <c:pt idx="11">
                  <c:v>-1.24E-2</c:v>
                </c:pt>
                <c:pt idx="12">
                  <c:v>3.4299999999999999E-3</c:v>
                </c:pt>
                <c:pt idx="13">
                  <c:v>1.7799999999999999E-3</c:v>
                </c:pt>
                <c:pt idx="14">
                  <c:v>-9.4400000000000005E-3</c:v>
                </c:pt>
                <c:pt idx="15">
                  <c:v>-1.1900000000000001E-2</c:v>
                </c:pt>
                <c:pt idx="16">
                  <c:v>3.7399999999999998E-3</c:v>
                </c:pt>
                <c:pt idx="17">
                  <c:v>1.2699999999999999E-2</c:v>
                </c:pt>
                <c:pt idx="18">
                  <c:v>7.3899999999999999E-3</c:v>
                </c:pt>
                <c:pt idx="19">
                  <c:v>-9.1199999999999996E-3</c:v>
                </c:pt>
                <c:pt idx="20">
                  <c:v>5.9300000000000004E-3</c:v>
                </c:pt>
                <c:pt idx="21">
                  <c:v>1.09E-2</c:v>
                </c:pt>
                <c:pt idx="22">
                  <c:v>3.0999999999999999E-3</c:v>
                </c:pt>
                <c:pt idx="23">
                  <c:v>-4.5100000000000001E-3</c:v>
                </c:pt>
                <c:pt idx="24">
                  <c:v>-1.07E-3</c:v>
                </c:pt>
                <c:pt idx="25">
                  <c:v>1.1599999999999999E-2</c:v>
                </c:pt>
                <c:pt idx="26">
                  <c:v>2.7799999999999999E-3</c:v>
                </c:pt>
                <c:pt idx="27">
                  <c:v>6.8900000000000005E-4</c:v>
                </c:pt>
                <c:pt idx="28">
                  <c:v>-2.1099999999999999E-3</c:v>
                </c:pt>
                <c:pt idx="29">
                  <c:v>1.8E-3</c:v>
                </c:pt>
                <c:pt idx="30">
                  <c:v>-1.8699999999999999E-3</c:v>
                </c:pt>
                <c:pt idx="31">
                  <c:v>-6.3500000000000004E-4</c:v>
                </c:pt>
                <c:pt idx="32">
                  <c:v>-8.3400000000000002E-3</c:v>
                </c:pt>
                <c:pt idx="33">
                  <c:v>-1.0800000000000001E-2</c:v>
                </c:pt>
                <c:pt idx="34">
                  <c:v>-1.41E-2</c:v>
                </c:pt>
                <c:pt idx="35">
                  <c:v>-1.5299999999999999E-2</c:v>
                </c:pt>
                <c:pt idx="36">
                  <c:v>-2.8000000000000001E-2</c:v>
                </c:pt>
                <c:pt idx="37">
                  <c:v>-1.4E-2</c:v>
                </c:pt>
                <c:pt idx="38">
                  <c:v>-3.0800000000000001E-2</c:v>
                </c:pt>
                <c:pt idx="39">
                  <c:v>-1.8100000000000002E-2</c:v>
                </c:pt>
                <c:pt idx="40">
                  <c:v>-1.8499999999999999E-2</c:v>
                </c:pt>
                <c:pt idx="41">
                  <c:v>-2.7799999999999998E-2</c:v>
                </c:pt>
                <c:pt idx="42">
                  <c:v>-2.6700000000000002E-2</c:v>
                </c:pt>
                <c:pt idx="43">
                  <c:v>-2.2599999999999999E-2</c:v>
                </c:pt>
                <c:pt idx="44">
                  <c:v>-9.8600000000000007E-3</c:v>
                </c:pt>
                <c:pt idx="45">
                  <c:v>9.3900000000000008E-3</c:v>
                </c:pt>
                <c:pt idx="46">
                  <c:v>-5.6499999999999996E-3</c:v>
                </c:pt>
                <c:pt idx="47">
                  <c:v>-4.1099999999999999E-3</c:v>
                </c:pt>
                <c:pt idx="48">
                  <c:v>-1.2899999999999999E-3</c:v>
                </c:pt>
                <c:pt idx="49">
                  <c:v>1.0500000000000001E-2</c:v>
                </c:pt>
                <c:pt idx="50">
                  <c:v>2.0299999999999999E-2</c:v>
                </c:pt>
                <c:pt idx="51">
                  <c:v>3.6700000000000001E-3</c:v>
                </c:pt>
                <c:pt idx="52">
                  <c:v>-1.8499999999999999E-2</c:v>
                </c:pt>
                <c:pt idx="53">
                  <c:v>-1.4999999999999999E-2</c:v>
                </c:pt>
                <c:pt idx="54">
                  <c:v>-2.6599999999999999E-2</c:v>
                </c:pt>
                <c:pt idx="55">
                  <c:v>-5.62E-2</c:v>
                </c:pt>
                <c:pt idx="56">
                  <c:v>-8.7800000000000003E-2</c:v>
                </c:pt>
                <c:pt idx="57">
                  <c:v>-0.121</c:v>
                </c:pt>
                <c:pt idx="58">
                  <c:v>-0.14699999999999999</c:v>
                </c:pt>
                <c:pt idx="59">
                  <c:v>-0.16</c:v>
                </c:pt>
                <c:pt idx="60">
                  <c:v>-0.19500000000000001</c:v>
                </c:pt>
                <c:pt idx="61">
                  <c:v>-0.20699999999999999</c:v>
                </c:pt>
                <c:pt idx="62">
                  <c:v>-0.219</c:v>
                </c:pt>
                <c:pt idx="63">
                  <c:v>-0.24199999999999999</c:v>
                </c:pt>
                <c:pt idx="64">
                  <c:v>-0.27200000000000002</c:v>
                </c:pt>
                <c:pt idx="65">
                  <c:v>-0.3</c:v>
                </c:pt>
                <c:pt idx="66">
                  <c:v>-0.32400000000000001</c:v>
                </c:pt>
                <c:pt idx="67">
                  <c:v>-0.315</c:v>
                </c:pt>
                <c:pt idx="68">
                  <c:v>-0.28999999999999998</c:v>
                </c:pt>
                <c:pt idx="69">
                  <c:v>-0.28499999999999998</c:v>
                </c:pt>
                <c:pt idx="70">
                  <c:v>-0.28999999999999998</c:v>
                </c:pt>
                <c:pt idx="71">
                  <c:v>-0.29199999999999998</c:v>
                </c:pt>
                <c:pt idx="72">
                  <c:v>-0.29099999999999998</c:v>
                </c:pt>
                <c:pt idx="73">
                  <c:v>-0.28799999999999998</c:v>
                </c:pt>
                <c:pt idx="74">
                  <c:v>-0.28599999999999998</c:v>
                </c:pt>
                <c:pt idx="75">
                  <c:v>-0.30599999999999999</c:v>
                </c:pt>
                <c:pt idx="76">
                  <c:v>-0.314</c:v>
                </c:pt>
                <c:pt idx="77">
                  <c:v>-0.307</c:v>
                </c:pt>
                <c:pt idx="78">
                  <c:v>-0.30099999999999999</c:v>
                </c:pt>
                <c:pt idx="79">
                  <c:v>-0.29499999999999998</c:v>
                </c:pt>
                <c:pt idx="80">
                  <c:v>-0.316</c:v>
                </c:pt>
                <c:pt idx="81">
                  <c:v>-0.33300000000000002</c:v>
                </c:pt>
                <c:pt idx="82">
                  <c:v>-0.25900000000000001</c:v>
                </c:pt>
                <c:pt idx="83">
                  <c:v>-0.24299999999999999</c:v>
                </c:pt>
                <c:pt idx="84">
                  <c:v>-0.24</c:v>
                </c:pt>
                <c:pt idx="85">
                  <c:v>-0.24299999999999999</c:v>
                </c:pt>
                <c:pt idx="86">
                  <c:v>-0.247</c:v>
                </c:pt>
                <c:pt idx="87">
                  <c:v>-0.22600000000000001</c:v>
                </c:pt>
                <c:pt idx="88">
                  <c:v>-0.19600000000000001</c:v>
                </c:pt>
                <c:pt idx="89">
                  <c:v>-0.218</c:v>
                </c:pt>
                <c:pt idx="90">
                  <c:v>-0.217</c:v>
                </c:pt>
                <c:pt idx="91">
                  <c:v>-0.27100000000000002</c:v>
                </c:pt>
                <c:pt idx="92">
                  <c:v>-0.25600000000000001</c:v>
                </c:pt>
                <c:pt idx="93">
                  <c:v>-0.23899999999999999</c:v>
                </c:pt>
                <c:pt idx="94">
                  <c:v>-0.22500000000000001</c:v>
                </c:pt>
                <c:pt idx="95">
                  <c:v>-0.22800000000000001</c:v>
                </c:pt>
                <c:pt idx="96">
                  <c:v>-0.248</c:v>
                </c:pt>
                <c:pt idx="97">
                  <c:v>-0.246</c:v>
                </c:pt>
                <c:pt idx="98">
                  <c:v>-0.191</c:v>
                </c:pt>
                <c:pt idx="99">
                  <c:v>-0.19</c:v>
                </c:pt>
                <c:pt idx="100">
                  <c:v>-0.192</c:v>
                </c:pt>
                <c:pt idx="101">
                  <c:v>-0.184</c:v>
                </c:pt>
                <c:pt idx="102">
                  <c:v>-0.17199999999999999</c:v>
                </c:pt>
                <c:pt idx="103">
                  <c:v>-0.17799999999999999</c:v>
                </c:pt>
                <c:pt idx="104">
                  <c:v>-0.17899999999999999</c:v>
                </c:pt>
                <c:pt idx="105">
                  <c:v>-0.16600000000000001</c:v>
                </c:pt>
                <c:pt idx="106">
                  <c:v>-0.159</c:v>
                </c:pt>
                <c:pt idx="107">
                  <c:v>-0.14599999999999999</c:v>
                </c:pt>
                <c:pt idx="108">
                  <c:v>-0.155</c:v>
                </c:pt>
                <c:pt idx="109">
                  <c:v>-0.18</c:v>
                </c:pt>
                <c:pt idx="110">
                  <c:v>-0.17799999999999999</c:v>
                </c:pt>
                <c:pt idx="111">
                  <c:v>-0.161</c:v>
                </c:pt>
                <c:pt idx="112">
                  <c:v>-0.161</c:v>
                </c:pt>
                <c:pt idx="113">
                  <c:v>-0.16300000000000001</c:v>
                </c:pt>
                <c:pt idx="114">
                  <c:v>-0.16700000000000001</c:v>
                </c:pt>
                <c:pt idx="115">
                  <c:v>-0.156</c:v>
                </c:pt>
                <c:pt idx="116">
                  <c:v>-0.13200000000000001</c:v>
                </c:pt>
                <c:pt idx="117">
                  <c:v>-0.128</c:v>
                </c:pt>
                <c:pt idx="118">
                  <c:v>-0.13600000000000001</c:v>
                </c:pt>
                <c:pt idx="119">
                  <c:v>-0.13100000000000001</c:v>
                </c:pt>
                <c:pt idx="120">
                  <c:v>-0.123</c:v>
                </c:pt>
                <c:pt idx="121">
                  <c:v>-0.123</c:v>
                </c:pt>
                <c:pt idx="122">
                  <c:v>-0.129</c:v>
                </c:pt>
                <c:pt idx="123">
                  <c:v>-0.13100000000000001</c:v>
                </c:pt>
                <c:pt idx="124">
                  <c:v>-0.13900000000000001</c:v>
                </c:pt>
                <c:pt idx="125">
                  <c:v>-9.8900000000000002E-2</c:v>
                </c:pt>
                <c:pt idx="126">
                  <c:v>-0.104</c:v>
                </c:pt>
                <c:pt idx="127">
                  <c:v>-0.14699999999999999</c:v>
                </c:pt>
                <c:pt idx="128">
                  <c:v>-0.14799999999999999</c:v>
                </c:pt>
                <c:pt idx="129">
                  <c:v>-0.14799999999999999</c:v>
                </c:pt>
                <c:pt idx="130">
                  <c:v>-0.13100000000000001</c:v>
                </c:pt>
                <c:pt idx="131">
                  <c:v>-0.11899999999999999</c:v>
                </c:pt>
                <c:pt idx="132">
                  <c:v>-0.16800000000000001</c:v>
                </c:pt>
                <c:pt idx="133">
                  <c:v>-0.16500000000000001</c:v>
                </c:pt>
                <c:pt idx="134">
                  <c:v>-0.11799999999999999</c:v>
                </c:pt>
                <c:pt idx="135">
                  <c:v>-0.108</c:v>
                </c:pt>
                <c:pt idx="136">
                  <c:v>-9.4100000000000003E-2</c:v>
                </c:pt>
                <c:pt idx="137">
                  <c:v>-9.7100000000000006E-2</c:v>
                </c:pt>
                <c:pt idx="138">
                  <c:v>-0.105</c:v>
                </c:pt>
                <c:pt idx="139">
                  <c:v>-9.7100000000000006E-2</c:v>
                </c:pt>
                <c:pt idx="140">
                  <c:v>-9.1399999999999995E-2</c:v>
                </c:pt>
                <c:pt idx="141">
                  <c:v>-9.5799999999999996E-2</c:v>
                </c:pt>
                <c:pt idx="142">
                  <c:v>-9.7600000000000006E-2</c:v>
                </c:pt>
                <c:pt idx="143">
                  <c:v>-0.10299999999999999</c:v>
                </c:pt>
                <c:pt idx="144">
                  <c:v>-0.106</c:v>
                </c:pt>
                <c:pt idx="145">
                  <c:v>-9.1700000000000004E-2</c:v>
                </c:pt>
                <c:pt idx="146">
                  <c:v>-7.9600000000000004E-2</c:v>
                </c:pt>
                <c:pt idx="147">
                  <c:v>-7.6100000000000001E-2</c:v>
                </c:pt>
                <c:pt idx="148">
                  <c:v>-6.93E-2</c:v>
                </c:pt>
                <c:pt idx="149">
                  <c:v>-6.2399999999999997E-2</c:v>
                </c:pt>
                <c:pt idx="150">
                  <c:v>-5.8599999999999999E-2</c:v>
                </c:pt>
                <c:pt idx="151">
                  <c:v>-6.4899999999999999E-2</c:v>
                </c:pt>
                <c:pt idx="152">
                  <c:v>-7.85E-2</c:v>
                </c:pt>
                <c:pt idx="153">
                  <c:v>-9.2499999999999999E-2</c:v>
                </c:pt>
                <c:pt idx="154">
                  <c:v>-0.105</c:v>
                </c:pt>
                <c:pt idx="155">
                  <c:v>-0.112</c:v>
                </c:pt>
                <c:pt idx="156">
                  <c:v>-0.114</c:v>
                </c:pt>
                <c:pt idx="157">
                  <c:v>-0.11899999999999999</c:v>
                </c:pt>
                <c:pt idx="158">
                  <c:v>-0.114</c:v>
                </c:pt>
                <c:pt idx="159">
                  <c:v>-0.10199999999999999</c:v>
                </c:pt>
                <c:pt idx="160">
                  <c:v>-9.5600000000000004E-2</c:v>
                </c:pt>
                <c:pt idx="161">
                  <c:v>-8.8599999999999998E-2</c:v>
                </c:pt>
                <c:pt idx="162">
                  <c:v>-0.104</c:v>
                </c:pt>
                <c:pt idx="163">
                  <c:v>-8.0799999999999997E-2</c:v>
                </c:pt>
                <c:pt idx="164">
                  <c:v>-6.2E-2</c:v>
                </c:pt>
                <c:pt idx="165">
                  <c:v>-6.3299999999999995E-2</c:v>
                </c:pt>
                <c:pt idx="166">
                  <c:v>-5.8200000000000002E-2</c:v>
                </c:pt>
                <c:pt idx="167">
                  <c:v>-7.22E-2</c:v>
                </c:pt>
                <c:pt idx="168">
                  <c:v>-7.6799999999999993E-2</c:v>
                </c:pt>
                <c:pt idx="169">
                  <c:v>-7.5800000000000006E-2</c:v>
                </c:pt>
                <c:pt idx="170">
                  <c:v>-7.9600000000000004E-2</c:v>
                </c:pt>
                <c:pt idx="171">
                  <c:v>-7.1400000000000005E-2</c:v>
                </c:pt>
                <c:pt idx="172">
                  <c:v>-8.2199999999999995E-2</c:v>
                </c:pt>
                <c:pt idx="173">
                  <c:v>-9.3899999999999997E-2</c:v>
                </c:pt>
                <c:pt idx="174">
                  <c:v>-7.7499999999999999E-2</c:v>
                </c:pt>
                <c:pt idx="175">
                  <c:v>-7.3999999999999996E-2</c:v>
                </c:pt>
                <c:pt idx="176">
                  <c:v>-7.6899999999999996E-2</c:v>
                </c:pt>
                <c:pt idx="177">
                  <c:v>-7.8E-2</c:v>
                </c:pt>
                <c:pt idx="178">
                  <c:v>-7.5399999999999995E-2</c:v>
                </c:pt>
                <c:pt idx="179">
                  <c:v>-7.3899999999999993E-2</c:v>
                </c:pt>
                <c:pt idx="180">
                  <c:v>-7.9399999999999998E-2</c:v>
                </c:pt>
                <c:pt idx="181">
                  <c:v>-8.3000000000000004E-2</c:v>
                </c:pt>
                <c:pt idx="182">
                  <c:v>-7.5600000000000001E-2</c:v>
                </c:pt>
                <c:pt idx="183">
                  <c:v>-6.5699999999999995E-2</c:v>
                </c:pt>
                <c:pt idx="184">
                  <c:v>-6.6199999999999995E-2</c:v>
                </c:pt>
                <c:pt idx="185">
                  <c:v>-7.1900000000000006E-2</c:v>
                </c:pt>
                <c:pt idx="186">
                  <c:v>-7.6100000000000001E-2</c:v>
                </c:pt>
                <c:pt idx="187">
                  <c:v>-7.9500000000000001E-2</c:v>
                </c:pt>
                <c:pt idx="188">
                  <c:v>-7.9299999999999995E-2</c:v>
                </c:pt>
                <c:pt idx="189">
                  <c:v>-8.4900000000000003E-2</c:v>
                </c:pt>
                <c:pt idx="190">
                  <c:v>-8.6199999999999999E-2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AD-9840-B426-2D5111897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033392"/>
        <c:axId val="49212688"/>
      </c:lineChart>
      <c:lineChart>
        <c:grouping val="standard"/>
        <c:varyColors val="0"/>
        <c:ser>
          <c:idx val="1"/>
          <c:order val="1"/>
          <c:tx>
            <c:strRef>
              <c:f>Sheet4!$F$1</c:f>
              <c:strCache>
                <c:ptCount val="1"/>
                <c:pt idx="0">
                  <c:v>New Cases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Sheet4!$D$2:$D$192</c:f>
              <c:numCache>
                <c:formatCode>m/d/yy</c:formatCode>
                <c:ptCount val="191"/>
                <c:pt idx="0">
                  <c:v>43852</c:v>
                </c:pt>
                <c:pt idx="1">
                  <c:v>43853</c:v>
                </c:pt>
                <c:pt idx="2">
                  <c:v>43854</c:v>
                </c:pt>
                <c:pt idx="3">
                  <c:v>43855</c:v>
                </c:pt>
                <c:pt idx="4">
                  <c:v>43856</c:v>
                </c:pt>
                <c:pt idx="5">
                  <c:v>43857</c:v>
                </c:pt>
                <c:pt idx="6">
                  <c:v>43858</c:v>
                </c:pt>
                <c:pt idx="7">
                  <c:v>43859</c:v>
                </c:pt>
                <c:pt idx="8">
                  <c:v>43860</c:v>
                </c:pt>
                <c:pt idx="9">
                  <c:v>43861</c:v>
                </c:pt>
                <c:pt idx="10">
                  <c:v>43862</c:v>
                </c:pt>
                <c:pt idx="11">
                  <c:v>43863</c:v>
                </c:pt>
                <c:pt idx="12">
                  <c:v>43864</c:v>
                </c:pt>
                <c:pt idx="13">
                  <c:v>43865</c:v>
                </c:pt>
                <c:pt idx="14">
                  <c:v>43866</c:v>
                </c:pt>
                <c:pt idx="15">
                  <c:v>43867</c:v>
                </c:pt>
                <c:pt idx="16">
                  <c:v>43868</c:v>
                </c:pt>
                <c:pt idx="17">
                  <c:v>43869</c:v>
                </c:pt>
                <c:pt idx="18">
                  <c:v>43870</c:v>
                </c:pt>
                <c:pt idx="19">
                  <c:v>43871</c:v>
                </c:pt>
                <c:pt idx="20">
                  <c:v>43872</c:v>
                </c:pt>
                <c:pt idx="21">
                  <c:v>43873</c:v>
                </c:pt>
                <c:pt idx="22">
                  <c:v>43874</c:v>
                </c:pt>
                <c:pt idx="23">
                  <c:v>43875</c:v>
                </c:pt>
                <c:pt idx="24">
                  <c:v>43876</c:v>
                </c:pt>
                <c:pt idx="25">
                  <c:v>43877</c:v>
                </c:pt>
                <c:pt idx="26">
                  <c:v>43878</c:v>
                </c:pt>
                <c:pt idx="27">
                  <c:v>43879</c:v>
                </c:pt>
                <c:pt idx="28">
                  <c:v>43880</c:v>
                </c:pt>
                <c:pt idx="29">
                  <c:v>43881</c:v>
                </c:pt>
                <c:pt idx="30">
                  <c:v>43882</c:v>
                </c:pt>
                <c:pt idx="31">
                  <c:v>43883</c:v>
                </c:pt>
                <c:pt idx="32">
                  <c:v>43884</c:v>
                </c:pt>
                <c:pt idx="33">
                  <c:v>43885</c:v>
                </c:pt>
                <c:pt idx="34">
                  <c:v>43886</c:v>
                </c:pt>
                <c:pt idx="35">
                  <c:v>43887</c:v>
                </c:pt>
                <c:pt idx="36">
                  <c:v>43888</c:v>
                </c:pt>
                <c:pt idx="37">
                  <c:v>43889</c:v>
                </c:pt>
                <c:pt idx="38">
                  <c:v>43890</c:v>
                </c:pt>
                <c:pt idx="39">
                  <c:v>43891</c:v>
                </c:pt>
                <c:pt idx="40">
                  <c:v>43892</c:v>
                </c:pt>
                <c:pt idx="41">
                  <c:v>43893</c:v>
                </c:pt>
                <c:pt idx="42">
                  <c:v>43894</c:v>
                </c:pt>
                <c:pt idx="43">
                  <c:v>43895</c:v>
                </c:pt>
                <c:pt idx="44">
                  <c:v>43896</c:v>
                </c:pt>
                <c:pt idx="45">
                  <c:v>43897</c:v>
                </c:pt>
                <c:pt idx="46">
                  <c:v>43898</c:v>
                </c:pt>
                <c:pt idx="47">
                  <c:v>43899</c:v>
                </c:pt>
                <c:pt idx="48">
                  <c:v>43900</c:v>
                </c:pt>
                <c:pt idx="49">
                  <c:v>43901</c:v>
                </c:pt>
                <c:pt idx="50">
                  <c:v>43902</c:v>
                </c:pt>
                <c:pt idx="51">
                  <c:v>43903</c:v>
                </c:pt>
                <c:pt idx="52">
                  <c:v>43904</c:v>
                </c:pt>
                <c:pt idx="53">
                  <c:v>43905</c:v>
                </c:pt>
                <c:pt idx="54">
                  <c:v>43906</c:v>
                </c:pt>
                <c:pt idx="55">
                  <c:v>43907</c:v>
                </c:pt>
                <c:pt idx="56">
                  <c:v>43908</c:v>
                </c:pt>
                <c:pt idx="57">
                  <c:v>43909</c:v>
                </c:pt>
                <c:pt idx="58">
                  <c:v>43910</c:v>
                </c:pt>
                <c:pt idx="59">
                  <c:v>43911</c:v>
                </c:pt>
                <c:pt idx="60">
                  <c:v>43912</c:v>
                </c:pt>
                <c:pt idx="61">
                  <c:v>43913</c:v>
                </c:pt>
                <c:pt idx="62">
                  <c:v>43914</c:v>
                </c:pt>
                <c:pt idx="63">
                  <c:v>43915</c:v>
                </c:pt>
                <c:pt idx="64">
                  <c:v>43916</c:v>
                </c:pt>
                <c:pt idx="65">
                  <c:v>43917</c:v>
                </c:pt>
                <c:pt idx="66">
                  <c:v>43918</c:v>
                </c:pt>
                <c:pt idx="67">
                  <c:v>43919</c:v>
                </c:pt>
                <c:pt idx="68">
                  <c:v>43920</c:v>
                </c:pt>
                <c:pt idx="69">
                  <c:v>43921</c:v>
                </c:pt>
                <c:pt idx="70">
                  <c:v>43922</c:v>
                </c:pt>
                <c:pt idx="71">
                  <c:v>43923</c:v>
                </c:pt>
                <c:pt idx="72">
                  <c:v>43924</c:v>
                </c:pt>
                <c:pt idx="73">
                  <c:v>43925</c:v>
                </c:pt>
                <c:pt idx="74">
                  <c:v>43926</c:v>
                </c:pt>
                <c:pt idx="75">
                  <c:v>43927</c:v>
                </c:pt>
                <c:pt idx="76">
                  <c:v>43928</c:v>
                </c:pt>
                <c:pt idx="77">
                  <c:v>43929</c:v>
                </c:pt>
                <c:pt idx="78">
                  <c:v>43930</c:v>
                </c:pt>
                <c:pt idx="79">
                  <c:v>43931</c:v>
                </c:pt>
                <c:pt idx="80">
                  <c:v>43932</c:v>
                </c:pt>
                <c:pt idx="81">
                  <c:v>43933</c:v>
                </c:pt>
                <c:pt idx="82">
                  <c:v>43934</c:v>
                </c:pt>
                <c:pt idx="83">
                  <c:v>43935</c:v>
                </c:pt>
                <c:pt idx="84">
                  <c:v>43936</c:v>
                </c:pt>
                <c:pt idx="85">
                  <c:v>43937</c:v>
                </c:pt>
                <c:pt idx="86">
                  <c:v>43938</c:v>
                </c:pt>
                <c:pt idx="87">
                  <c:v>43939</c:v>
                </c:pt>
                <c:pt idx="88">
                  <c:v>43940</c:v>
                </c:pt>
                <c:pt idx="89">
                  <c:v>43941</c:v>
                </c:pt>
                <c:pt idx="90">
                  <c:v>43942</c:v>
                </c:pt>
                <c:pt idx="91">
                  <c:v>43943</c:v>
                </c:pt>
                <c:pt idx="92">
                  <c:v>43944</c:v>
                </c:pt>
                <c:pt idx="93">
                  <c:v>43945</c:v>
                </c:pt>
                <c:pt idx="94">
                  <c:v>43946</c:v>
                </c:pt>
                <c:pt idx="95">
                  <c:v>43947</c:v>
                </c:pt>
                <c:pt idx="96">
                  <c:v>43948</c:v>
                </c:pt>
                <c:pt idx="97">
                  <c:v>43949</c:v>
                </c:pt>
                <c:pt idx="98">
                  <c:v>43950</c:v>
                </c:pt>
                <c:pt idx="99">
                  <c:v>43951</c:v>
                </c:pt>
                <c:pt idx="100">
                  <c:v>43952</c:v>
                </c:pt>
                <c:pt idx="101">
                  <c:v>43953</c:v>
                </c:pt>
                <c:pt idx="102">
                  <c:v>43954</c:v>
                </c:pt>
                <c:pt idx="103">
                  <c:v>43955</c:v>
                </c:pt>
                <c:pt idx="104">
                  <c:v>43956</c:v>
                </c:pt>
                <c:pt idx="105">
                  <c:v>43957</c:v>
                </c:pt>
                <c:pt idx="106">
                  <c:v>43958</c:v>
                </c:pt>
                <c:pt idx="107">
                  <c:v>43959</c:v>
                </c:pt>
                <c:pt idx="108">
                  <c:v>43960</c:v>
                </c:pt>
                <c:pt idx="109">
                  <c:v>43961</c:v>
                </c:pt>
                <c:pt idx="110">
                  <c:v>43962</c:v>
                </c:pt>
                <c:pt idx="111">
                  <c:v>43963</c:v>
                </c:pt>
                <c:pt idx="112">
                  <c:v>43964</c:v>
                </c:pt>
                <c:pt idx="113">
                  <c:v>43965</c:v>
                </c:pt>
                <c:pt idx="114">
                  <c:v>43966</c:v>
                </c:pt>
                <c:pt idx="115">
                  <c:v>43967</c:v>
                </c:pt>
                <c:pt idx="116">
                  <c:v>43968</c:v>
                </c:pt>
                <c:pt idx="117">
                  <c:v>43969</c:v>
                </c:pt>
                <c:pt idx="118">
                  <c:v>43970</c:v>
                </c:pt>
                <c:pt idx="119">
                  <c:v>43971</c:v>
                </c:pt>
                <c:pt idx="120">
                  <c:v>43972</c:v>
                </c:pt>
                <c:pt idx="121">
                  <c:v>43973</c:v>
                </c:pt>
                <c:pt idx="122">
                  <c:v>43974</c:v>
                </c:pt>
                <c:pt idx="123">
                  <c:v>43975</c:v>
                </c:pt>
                <c:pt idx="124">
                  <c:v>43976</c:v>
                </c:pt>
                <c:pt idx="125">
                  <c:v>43977</c:v>
                </c:pt>
                <c:pt idx="126">
                  <c:v>43978</c:v>
                </c:pt>
                <c:pt idx="127">
                  <c:v>43979</c:v>
                </c:pt>
                <c:pt idx="128">
                  <c:v>43980</c:v>
                </c:pt>
                <c:pt idx="129">
                  <c:v>43981</c:v>
                </c:pt>
                <c:pt idx="130">
                  <c:v>43982</c:v>
                </c:pt>
                <c:pt idx="131">
                  <c:v>43983</c:v>
                </c:pt>
                <c:pt idx="132">
                  <c:v>43984</c:v>
                </c:pt>
                <c:pt idx="133">
                  <c:v>43985</c:v>
                </c:pt>
                <c:pt idx="134">
                  <c:v>43986</c:v>
                </c:pt>
                <c:pt idx="135">
                  <c:v>43987</c:v>
                </c:pt>
                <c:pt idx="136">
                  <c:v>43988</c:v>
                </c:pt>
                <c:pt idx="137">
                  <c:v>43989</c:v>
                </c:pt>
                <c:pt idx="138">
                  <c:v>43990</c:v>
                </c:pt>
                <c:pt idx="139">
                  <c:v>43991</c:v>
                </c:pt>
                <c:pt idx="140">
                  <c:v>43992</c:v>
                </c:pt>
                <c:pt idx="141">
                  <c:v>43993</c:v>
                </c:pt>
                <c:pt idx="142">
                  <c:v>43994</c:v>
                </c:pt>
                <c:pt idx="143">
                  <c:v>43995</c:v>
                </c:pt>
                <c:pt idx="144">
                  <c:v>43996</c:v>
                </c:pt>
                <c:pt idx="145">
                  <c:v>43997</c:v>
                </c:pt>
                <c:pt idx="146">
                  <c:v>43998</c:v>
                </c:pt>
                <c:pt idx="147">
                  <c:v>43999</c:v>
                </c:pt>
                <c:pt idx="148">
                  <c:v>44000</c:v>
                </c:pt>
                <c:pt idx="149">
                  <c:v>44001</c:v>
                </c:pt>
                <c:pt idx="150">
                  <c:v>44002</c:v>
                </c:pt>
                <c:pt idx="151">
                  <c:v>44003</c:v>
                </c:pt>
                <c:pt idx="152">
                  <c:v>44004</c:v>
                </c:pt>
                <c:pt idx="153">
                  <c:v>44005</c:v>
                </c:pt>
                <c:pt idx="154">
                  <c:v>44006</c:v>
                </c:pt>
                <c:pt idx="155">
                  <c:v>44007</c:v>
                </c:pt>
                <c:pt idx="156">
                  <c:v>44008</c:v>
                </c:pt>
                <c:pt idx="157">
                  <c:v>44009</c:v>
                </c:pt>
                <c:pt idx="158">
                  <c:v>44010</c:v>
                </c:pt>
                <c:pt idx="159">
                  <c:v>44011</c:v>
                </c:pt>
                <c:pt idx="160">
                  <c:v>44012</c:v>
                </c:pt>
                <c:pt idx="161">
                  <c:v>44013</c:v>
                </c:pt>
                <c:pt idx="162">
                  <c:v>44014</c:v>
                </c:pt>
                <c:pt idx="163">
                  <c:v>44015</c:v>
                </c:pt>
                <c:pt idx="164">
                  <c:v>44016</c:v>
                </c:pt>
                <c:pt idx="165">
                  <c:v>44017</c:v>
                </c:pt>
                <c:pt idx="166">
                  <c:v>44018</c:v>
                </c:pt>
                <c:pt idx="167">
                  <c:v>44019</c:v>
                </c:pt>
                <c:pt idx="168">
                  <c:v>44020</c:v>
                </c:pt>
                <c:pt idx="169">
                  <c:v>44021</c:v>
                </c:pt>
                <c:pt idx="170">
                  <c:v>44022</c:v>
                </c:pt>
                <c:pt idx="171">
                  <c:v>44023</c:v>
                </c:pt>
                <c:pt idx="172">
                  <c:v>44024</c:v>
                </c:pt>
                <c:pt idx="173">
                  <c:v>44025</c:v>
                </c:pt>
                <c:pt idx="174">
                  <c:v>44026</c:v>
                </c:pt>
                <c:pt idx="175">
                  <c:v>44027</c:v>
                </c:pt>
                <c:pt idx="176">
                  <c:v>44028</c:v>
                </c:pt>
                <c:pt idx="177">
                  <c:v>44029</c:v>
                </c:pt>
                <c:pt idx="178">
                  <c:v>44030</c:v>
                </c:pt>
                <c:pt idx="179">
                  <c:v>44031</c:v>
                </c:pt>
                <c:pt idx="180">
                  <c:v>44032</c:v>
                </c:pt>
                <c:pt idx="181">
                  <c:v>44033</c:v>
                </c:pt>
                <c:pt idx="182">
                  <c:v>44034</c:v>
                </c:pt>
                <c:pt idx="183">
                  <c:v>44035</c:v>
                </c:pt>
                <c:pt idx="184">
                  <c:v>44036</c:v>
                </c:pt>
                <c:pt idx="185">
                  <c:v>44037</c:v>
                </c:pt>
                <c:pt idx="186">
                  <c:v>44038</c:v>
                </c:pt>
                <c:pt idx="187">
                  <c:v>44039</c:v>
                </c:pt>
                <c:pt idx="188">
                  <c:v>44040</c:v>
                </c:pt>
                <c:pt idx="189">
                  <c:v>44041</c:v>
                </c:pt>
                <c:pt idx="190">
                  <c:v>44042</c:v>
                </c:pt>
              </c:numCache>
            </c:numRef>
          </c:cat>
          <c:val>
            <c:numRef>
              <c:f>Sheet4!$F$2:$F$192</c:f>
              <c:numCache>
                <c:formatCode>General</c:formatCode>
                <c:ptCount val="19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4</c:v>
                </c:pt>
                <c:pt idx="11">
                  <c:v>3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1</c:v>
                </c:pt>
                <c:pt idx="18">
                  <c:v>2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3</c:v>
                </c:pt>
                <c:pt idx="31">
                  <c:v>2</c:v>
                </c:pt>
                <c:pt idx="32">
                  <c:v>2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4</c:v>
                </c:pt>
                <c:pt idx="37">
                  <c:v>5</c:v>
                </c:pt>
                <c:pt idx="38">
                  <c:v>6</c:v>
                </c:pt>
                <c:pt idx="39">
                  <c:v>11</c:v>
                </c:pt>
                <c:pt idx="40">
                  <c:v>15</c:v>
                </c:pt>
                <c:pt idx="41">
                  <c:v>20</c:v>
                </c:pt>
                <c:pt idx="42">
                  <c:v>26</c:v>
                </c:pt>
                <c:pt idx="43">
                  <c:v>33</c:v>
                </c:pt>
                <c:pt idx="44">
                  <c:v>41</c:v>
                </c:pt>
                <c:pt idx="45">
                  <c:v>60</c:v>
                </c:pt>
                <c:pt idx="46">
                  <c:v>81</c:v>
                </c:pt>
                <c:pt idx="47">
                  <c:v>118</c:v>
                </c:pt>
                <c:pt idx="48">
                  <c:v>151</c:v>
                </c:pt>
                <c:pt idx="49">
                  <c:v>183</c:v>
                </c:pt>
                <c:pt idx="50">
                  <c:v>237</c:v>
                </c:pt>
                <c:pt idx="51">
                  <c:v>312</c:v>
                </c:pt>
                <c:pt idx="52">
                  <c:v>409</c:v>
                </c:pt>
                <c:pt idx="53">
                  <c:v>477</c:v>
                </c:pt>
                <c:pt idx="54">
                  <c:v>580</c:v>
                </c:pt>
                <c:pt idx="55">
                  <c:v>814</c:v>
                </c:pt>
                <c:pt idx="56">
                  <c:v>1200</c:v>
                </c:pt>
                <c:pt idx="57">
                  <c:v>1825</c:v>
                </c:pt>
                <c:pt idx="58">
                  <c:v>2444</c:v>
                </c:pt>
                <c:pt idx="59">
                  <c:v>3361</c:v>
                </c:pt>
                <c:pt idx="60">
                  <c:v>4300</c:v>
                </c:pt>
                <c:pt idx="61">
                  <c:v>5583</c:v>
                </c:pt>
                <c:pt idx="62">
                  <c:v>6742</c:v>
                </c:pt>
                <c:pt idx="63">
                  <c:v>8354</c:v>
                </c:pt>
                <c:pt idx="64">
                  <c:v>9973</c:v>
                </c:pt>
                <c:pt idx="65">
                  <c:v>11637</c:v>
                </c:pt>
                <c:pt idx="66">
                  <c:v>13406</c:v>
                </c:pt>
                <c:pt idx="67">
                  <c:v>14913</c:v>
                </c:pt>
                <c:pt idx="68">
                  <c:v>16495</c:v>
                </c:pt>
                <c:pt idx="69">
                  <c:v>18414</c:v>
                </c:pt>
                <c:pt idx="70">
                  <c:v>19902</c:v>
                </c:pt>
                <c:pt idx="71">
                  <c:v>21647</c:v>
                </c:pt>
                <c:pt idx="72">
                  <c:v>24350</c:v>
                </c:pt>
                <c:pt idx="73">
                  <c:v>26304</c:v>
                </c:pt>
                <c:pt idx="74">
                  <c:v>27428</c:v>
                </c:pt>
                <c:pt idx="75">
                  <c:v>28712</c:v>
                </c:pt>
                <c:pt idx="76">
                  <c:v>29896</c:v>
                </c:pt>
                <c:pt idx="77">
                  <c:v>31073</c:v>
                </c:pt>
                <c:pt idx="78">
                  <c:v>31800</c:v>
                </c:pt>
                <c:pt idx="79">
                  <c:v>31505</c:v>
                </c:pt>
                <c:pt idx="80">
                  <c:v>31116</c:v>
                </c:pt>
                <c:pt idx="81">
                  <c:v>31265</c:v>
                </c:pt>
                <c:pt idx="82">
                  <c:v>30514</c:v>
                </c:pt>
                <c:pt idx="83">
                  <c:v>29691</c:v>
                </c:pt>
                <c:pt idx="84">
                  <c:v>29313</c:v>
                </c:pt>
                <c:pt idx="85">
                  <c:v>29135</c:v>
                </c:pt>
                <c:pt idx="86">
                  <c:v>28780</c:v>
                </c:pt>
                <c:pt idx="87">
                  <c:v>28367</c:v>
                </c:pt>
                <c:pt idx="88">
                  <c:v>28206</c:v>
                </c:pt>
                <c:pt idx="89">
                  <c:v>28453</c:v>
                </c:pt>
                <c:pt idx="90">
                  <c:v>28364</c:v>
                </c:pt>
                <c:pt idx="91">
                  <c:v>28140</c:v>
                </c:pt>
                <c:pt idx="92">
                  <c:v>28021</c:v>
                </c:pt>
                <c:pt idx="93">
                  <c:v>28939</c:v>
                </c:pt>
                <c:pt idx="94">
                  <c:v>29811</c:v>
                </c:pt>
                <c:pt idx="95">
                  <c:v>29776</c:v>
                </c:pt>
                <c:pt idx="96">
                  <c:v>29376</c:v>
                </c:pt>
                <c:pt idx="97">
                  <c:v>29199</c:v>
                </c:pt>
                <c:pt idx="98">
                  <c:v>29001</c:v>
                </c:pt>
                <c:pt idx="99">
                  <c:v>28702</c:v>
                </c:pt>
                <c:pt idx="100">
                  <c:v>28104</c:v>
                </c:pt>
                <c:pt idx="101">
                  <c:v>27441</c:v>
                </c:pt>
                <c:pt idx="102">
                  <c:v>27309</c:v>
                </c:pt>
                <c:pt idx="103">
                  <c:v>27098</c:v>
                </c:pt>
                <c:pt idx="104">
                  <c:v>26984</c:v>
                </c:pt>
                <c:pt idx="105">
                  <c:v>26568</c:v>
                </c:pt>
                <c:pt idx="106">
                  <c:v>26267</c:v>
                </c:pt>
                <c:pt idx="107">
                  <c:v>25386</c:v>
                </c:pt>
                <c:pt idx="108">
                  <c:v>24793</c:v>
                </c:pt>
                <c:pt idx="109">
                  <c:v>24078</c:v>
                </c:pt>
                <c:pt idx="110">
                  <c:v>23666</c:v>
                </c:pt>
                <c:pt idx="111">
                  <c:v>23396</c:v>
                </c:pt>
                <c:pt idx="112">
                  <c:v>22945</c:v>
                </c:pt>
                <c:pt idx="113">
                  <c:v>22853</c:v>
                </c:pt>
                <c:pt idx="114">
                  <c:v>22534</c:v>
                </c:pt>
                <c:pt idx="115">
                  <c:v>22431</c:v>
                </c:pt>
                <c:pt idx="116">
                  <c:v>22294</c:v>
                </c:pt>
                <c:pt idx="117">
                  <c:v>22507</c:v>
                </c:pt>
                <c:pt idx="118">
                  <c:v>22401</c:v>
                </c:pt>
                <c:pt idx="119">
                  <c:v>22607</c:v>
                </c:pt>
                <c:pt idx="120">
                  <c:v>22485</c:v>
                </c:pt>
                <c:pt idx="121">
                  <c:v>22312</c:v>
                </c:pt>
                <c:pt idx="122">
                  <c:v>21965</c:v>
                </c:pt>
                <c:pt idx="123">
                  <c:v>22161</c:v>
                </c:pt>
                <c:pt idx="124">
                  <c:v>21897</c:v>
                </c:pt>
                <c:pt idx="125">
                  <c:v>21526</c:v>
                </c:pt>
                <c:pt idx="126">
                  <c:v>20983</c:v>
                </c:pt>
                <c:pt idx="127">
                  <c:v>20485</c:v>
                </c:pt>
                <c:pt idx="128">
                  <c:v>20708</c:v>
                </c:pt>
                <c:pt idx="129">
                  <c:v>20842</c:v>
                </c:pt>
                <c:pt idx="130">
                  <c:v>20904</c:v>
                </c:pt>
                <c:pt idx="131">
                  <c:v>21077</c:v>
                </c:pt>
                <c:pt idx="132">
                  <c:v>20815</c:v>
                </c:pt>
                <c:pt idx="133">
                  <c:v>21050</c:v>
                </c:pt>
                <c:pt idx="134">
                  <c:v>20926</c:v>
                </c:pt>
                <c:pt idx="135">
                  <c:v>21084</c:v>
                </c:pt>
                <c:pt idx="136">
                  <c:v>20761</c:v>
                </c:pt>
                <c:pt idx="137">
                  <c:v>20606</c:v>
                </c:pt>
                <c:pt idx="138">
                  <c:v>20710</c:v>
                </c:pt>
                <c:pt idx="139">
                  <c:v>20405</c:v>
                </c:pt>
                <c:pt idx="140">
                  <c:v>20512</c:v>
                </c:pt>
                <c:pt idx="141">
                  <c:v>20634</c:v>
                </c:pt>
                <c:pt idx="142">
                  <c:v>20592</c:v>
                </c:pt>
                <c:pt idx="143">
                  <c:v>21009</c:v>
                </c:pt>
                <c:pt idx="144">
                  <c:v>21111</c:v>
                </c:pt>
                <c:pt idx="145">
                  <c:v>21353</c:v>
                </c:pt>
                <c:pt idx="146">
                  <c:v>22074</c:v>
                </c:pt>
                <c:pt idx="147">
                  <c:v>22878</c:v>
                </c:pt>
                <c:pt idx="148">
                  <c:v>23605</c:v>
                </c:pt>
                <c:pt idx="149">
                  <c:v>24743</c:v>
                </c:pt>
                <c:pt idx="150">
                  <c:v>25622</c:v>
                </c:pt>
                <c:pt idx="151">
                  <c:v>26743</c:v>
                </c:pt>
                <c:pt idx="152">
                  <c:v>28429</c:v>
                </c:pt>
                <c:pt idx="153">
                  <c:v>30293</c:v>
                </c:pt>
                <c:pt idx="154">
                  <c:v>31421</c:v>
                </c:pt>
                <c:pt idx="155">
                  <c:v>33148</c:v>
                </c:pt>
                <c:pt idx="156">
                  <c:v>34992</c:v>
                </c:pt>
                <c:pt idx="157">
                  <c:v>36548</c:v>
                </c:pt>
                <c:pt idx="158">
                  <c:v>38418</c:v>
                </c:pt>
                <c:pt idx="159">
                  <c:v>39542</c:v>
                </c:pt>
                <c:pt idx="160">
                  <c:v>41135</c:v>
                </c:pt>
                <c:pt idx="161">
                  <c:v>43658</c:v>
                </c:pt>
                <c:pt idx="162">
                  <c:v>45484</c:v>
                </c:pt>
                <c:pt idx="163">
                  <c:v>46650</c:v>
                </c:pt>
                <c:pt idx="164">
                  <c:v>47218</c:v>
                </c:pt>
                <c:pt idx="165">
                  <c:v>48766</c:v>
                </c:pt>
                <c:pt idx="166">
                  <c:v>49408</c:v>
                </c:pt>
                <c:pt idx="167">
                  <c:v>51245</c:v>
                </c:pt>
                <c:pt idx="168">
                  <c:v>52342</c:v>
                </c:pt>
                <c:pt idx="169">
                  <c:v>53759</c:v>
                </c:pt>
                <c:pt idx="170">
                  <c:v>55949</c:v>
                </c:pt>
                <c:pt idx="171">
                  <c:v>58043</c:v>
                </c:pt>
                <c:pt idx="172">
                  <c:v>58994</c:v>
                </c:pt>
                <c:pt idx="173">
                  <c:v>61054</c:v>
                </c:pt>
                <c:pt idx="174">
                  <c:v>61917</c:v>
                </c:pt>
                <c:pt idx="175">
                  <c:v>63149</c:v>
                </c:pt>
                <c:pt idx="176">
                  <c:v>65079</c:v>
                </c:pt>
                <c:pt idx="177">
                  <c:v>65262</c:v>
                </c:pt>
                <c:pt idx="178">
                  <c:v>65450</c:v>
                </c:pt>
                <c:pt idx="179">
                  <c:v>65656</c:v>
                </c:pt>
                <c:pt idx="180">
                  <c:v>66032</c:v>
                </c:pt>
                <c:pt idx="181">
                  <c:v>65740</c:v>
                </c:pt>
                <c:pt idx="182">
                  <c:v>66014</c:v>
                </c:pt>
                <c:pt idx="183">
                  <c:v>64857</c:v>
                </c:pt>
                <c:pt idx="184">
                  <c:v>64970</c:v>
                </c:pt>
                <c:pt idx="185">
                  <c:v>65387</c:v>
                </c:pt>
                <c:pt idx="186">
                  <c:v>64664</c:v>
                </c:pt>
                <c:pt idx="187">
                  <c:v>63857</c:v>
                </c:pt>
                <c:pt idx="188">
                  <c:v>63966</c:v>
                </c:pt>
                <c:pt idx="189">
                  <c:v>64131</c:v>
                </c:pt>
                <c:pt idx="190">
                  <c:v>64029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AD-9840-B426-2D5111897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232528"/>
        <c:axId val="52408224"/>
      </c:lineChart>
      <c:dateAx>
        <c:axId val="49033392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12688"/>
        <c:crosses val="autoZero"/>
        <c:auto val="1"/>
        <c:lblOffset val="100"/>
        <c:baseTimeUnit val="days"/>
      </c:dateAx>
      <c:valAx>
        <c:axId val="4921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33392"/>
        <c:crosses val="autoZero"/>
        <c:crossBetween val="between"/>
      </c:valAx>
      <c:valAx>
        <c:axId val="5240822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232528"/>
        <c:crosses val="max"/>
        <c:crossBetween val="between"/>
      </c:valAx>
      <c:dateAx>
        <c:axId val="52232528"/>
        <c:scaling>
          <c:orientation val="minMax"/>
        </c:scaling>
        <c:delete val="1"/>
        <c:axPos val="b"/>
        <c:numFmt formatCode="m/d/yy" sourceLinked="1"/>
        <c:majorTickMark val="out"/>
        <c:minorTickMark val="none"/>
        <c:tickLblPos val="nextTo"/>
        <c:crossAx val="52408224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Sheet1!$G$2</c:f>
              <c:strCache>
                <c:ptCount val="1"/>
                <c:pt idx="0">
                  <c:v>Driving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Sheet1!$F$3:$F$466</c:f>
              <c:numCache>
                <c:formatCode>m/d/yy</c:formatCode>
                <c:ptCount val="464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44284</c:v>
                </c:pt>
                <c:pt idx="442">
                  <c:v>44285</c:v>
                </c:pt>
                <c:pt idx="443">
                  <c:v>44286</c:v>
                </c:pt>
                <c:pt idx="444">
                  <c:v>44287</c:v>
                </c:pt>
                <c:pt idx="445">
                  <c:v>44288</c:v>
                </c:pt>
                <c:pt idx="446">
                  <c:v>44289</c:v>
                </c:pt>
                <c:pt idx="447">
                  <c:v>44290</c:v>
                </c:pt>
                <c:pt idx="448">
                  <c:v>44291</c:v>
                </c:pt>
                <c:pt idx="449">
                  <c:v>44292</c:v>
                </c:pt>
                <c:pt idx="450">
                  <c:v>44293</c:v>
                </c:pt>
                <c:pt idx="451">
                  <c:v>44294</c:v>
                </c:pt>
                <c:pt idx="452">
                  <c:v>44295</c:v>
                </c:pt>
                <c:pt idx="453">
                  <c:v>44296</c:v>
                </c:pt>
                <c:pt idx="454">
                  <c:v>44297</c:v>
                </c:pt>
                <c:pt idx="455">
                  <c:v>44298</c:v>
                </c:pt>
                <c:pt idx="456">
                  <c:v>44299</c:v>
                </c:pt>
                <c:pt idx="457">
                  <c:v>44300</c:v>
                </c:pt>
                <c:pt idx="458">
                  <c:v>44301</c:v>
                </c:pt>
                <c:pt idx="459">
                  <c:v>44302</c:v>
                </c:pt>
                <c:pt idx="460">
                  <c:v>44303</c:v>
                </c:pt>
                <c:pt idx="461">
                  <c:v>44304</c:v>
                </c:pt>
                <c:pt idx="462">
                  <c:v>44305</c:v>
                </c:pt>
                <c:pt idx="463">
                  <c:v>44306</c:v>
                </c:pt>
              </c:numCache>
            </c:numRef>
          </c:cat>
          <c:val>
            <c:numRef>
              <c:f>Sheet1!$G$3:$G$466</c:f>
              <c:numCache>
                <c:formatCode>0.00</c:formatCode>
                <c:ptCount val="464"/>
                <c:pt idx="0">
                  <c:v>100</c:v>
                </c:pt>
                <c:pt idx="1">
                  <c:v>102.97</c:v>
                </c:pt>
                <c:pt idx="2">
                  <c:v>105.19</c:v>
                </c:pt>
                <c:pt idx="3">
                  <c:v>108.48</c:v>
                </c:pt>
                <c:pt idx="4">
                  <c:v>125.51</c:v>
                </c:pt>
                <c:pt idx="5">
                  <c:v>115.04</c:v>
                </c:pt>
                <c:pt idx="6">
                  <c:v>106.87142857142855</c:v>
                </c:pt>
                <c:pt idx="7">
                  <c:v>107.2385714285714</c:v>
                </c:pt>
                <c:pt idx="8">
                  <c:v>107.25285714285714</c:v>
                </c:pt>
                <c:pt idx="9">
                  <c:v>106.94142857142856</c:v>
                </c:pt>
                <c:pt idx="10">
                  <c:v>106.85857142857142</c:v>
                </c:pt>
                <c:pt idx="11">
                  <c:v>106.74285714285715</c:v>
                </c:pt>
                <c:pt idx="12">
                  <c:v>107.58285714285714</c:v>
                </c:pt>
                <c:pt idx="13">
                  <c:v>107.07000000000001</c:v>
                </c:pt>
                <c:pt idx="14">
                  <c:v>106.41285714285716</c:v>
                </c:pt>
                <c:pt idx="15">
                  <c:v>106.19428571428571</c:v>
                </c:pt>
                <c:pt idx="16">
                  <c:v>106.07857142857144</c:v>
                </c:pt>
                <c:pt idx="17">
                  <c:v>106.03714285714285</c:v>
                </c:pt>
                <c:pt idx="18">
                  <c:v>106.23428571428573</c:v>
                </c:pt>
                <c:pt idx="19">
                  <c:v>106.43428571428571</c:v>
                </c:pt>
                <c:pt idx="20">
                  <c:v>106.13857142857144</c:v>
                </c:pt>
                <c:pt idx="21">
                  <c:v>106.26571428571428</c:v>
                </c:pt>
                <c:pt idx="22">
                  <c:v>106.33000000000001</c:v>
                </c:pt>
                <c:pt idx="23">
                  <c:v>106.26857142857143</c:v>
                </c:pt>
                <c:pt idx="24">
                  <c:v>106.28428571428572</c:v>
                </c:pt>
                <c:pt idx="25">
                  <c:v>105.99714285714286</c:v>
                </c:pt>
                <c:pt idx="26">
                  <c:v>106.0757142857143</c:v>
                </c:pt>
                <c:pt idx="27">
                  <c:v>106.98000000000002</c:v>
                </c:pt>
                <c:pt idx="28">
                  <c:v>107.56142857142858</c:v>
                </c:pt>
                <c:pt idx="29">
                  <c:v>108.24142857142859</c:v>
                </c:pt>
                <c:pt idx="30">
                  <c:v>109.27714285714285</c:v>
                </c:pt>
                <c:pt idx="31">
                  <c:v>110.79714285714286</c:v>
                </c:pt>
                <c:pt idx="32">
                  <c:v>113.8442857142857</c:v>
                </c:pt>
                <c:pt idx="33">
                  <c:v>115.22142857142856</c:v>
                </c:pt>
                <c:pt idx="34">
                  <c:v>116.74857142857142</c:v>
                </c:pt>
                <c:pt idx="35">
                  <c:v>117.86999999999999</c:v>
                </c:pt>
                <c:pt idx="36">
                  <c:v>118.25714285714285</c:v>
                </c:pt>
                <c:pt idx="37">
                  <c:v>118.51857142857143</c:v>
                </c:pt>
                <c:pt idx="38">
                  <c:v>118.01857142857143</c:v>
                </c:pt>
                <c:pt idx="39">
                  <c:v>116.65428571428571</c:v>
                </c:pt>
                <c:pt idx="40">
                  <c:v>116.91714285714286</c:v>
                </c:pt>
                <c:pt idx="41">
                  <c:v>116.51857142857145</c:v>
                </c:pt>
                <c:pt idx="42">
                  <c:v>115.86857142857143</c:v>
                </c:pt>
                <c:pt idx="43">
                  <c:v>115.98428571428572</c:v>
                </c:pt>
                <c:pt idx="44">
                  <c:v>116.2</c:v>
                </c:pt>
                <c:pt idx="45">
                  <c:v>116.77000000000001</c:v>
                </c:pt>
                <c:pt idx="46">
                  <c:v>117.3342857142857</c:v>
                </c:pt>
                <c:pt idx="47">
                  <c:v>117.91428571428571</c:v>
                </c:pt>
                <c:pt idx="48">
                  <c:v>118.13714285714285</c:v>
                </c:pt>
                <c:pt idx="49">
                  <c:v>118.35142857142857</c:v>
                </c:pt>
                <c:pt idx="50">
                  <c:v>118.73857142857142</c:v>
                </c:pt>
                <c:pt idx="51">
                  <c:v>118.83714285714284</c:v>
                </c:pt>
                <c:pt idx="52">
                  <c:v>118.96428571428571</c:v>
                </c:pt>
                <c:pt idx="53">
                  <c:v>118.99000000000001</c:v>
                </c:pt>
                <c:pt idx="54">
                  <c:v>118.84142857142857</c:v>
                </c:pt>
                <c:pt idx="55">
                  <c:v>118.92714285714285</c:v>
                </c:pt>
                <c:pt idx="56">
                  <c:v>119.20142857142856</c:v>
                </c:pt>
                <c:pt idx="57">
                  <c:v>118.96714285714286</c:v>
                </c:pt>
                <c:pt idx="58">
                  <c:v>118.67</c:v>
                </c:pt>
                <c:pt idx="59">
                  <c:v>117.06285714285715</c:v>
                </c:pt>
                <c:pt idx="60">
                  <c:v>113.78142857142858</c:v>
                </c:pt>
                <c:pt idx="61">
                  <c:v>108.85285714285715</c:v>
                </c:pt>
                <c:pt idx="62">
                  <c:v>105.21285714285715</c:v>
                </c:pt>
                <c:pt idx="63">
                  <c:v>101.56142857142858</c:v>
                </c:pt>
                <c:pt idx="64">
                  <c:v>96.661428571428573</c:v>
                </c:pt>
                <c:pt idx="65">
                  <c:v>91.214285714285708</c:v>
                </c:pt>
                <c:pt idx="66">
                  <c:v>85.745714285714286</c:v>
                </c:pt>
                <c:pt idx="67">
                  <c:v>79.648571428571429</c:v>
                </c:pt>
                <c:pt idx="68">
                  <c:v>73.854285714285723</c:v>
                </c:pt>
                <c:pt idx="69">
                  <c:v>69.61</c:v>
                </c:pt>
                <c:pt idx="70">
                  <c:v>65.558571428571426</c:v>
                </c:pt>
                <c:pt idx="71">
                  <c:v>62.484285714285711</c:v>
                </c:pt>
                <c:pt idx="72">
                  <c:v>59.970000000000006</c:v>
                </c:pt>
                <c:pt idx="73">
                  <c:v>58.055714285714281</c:v>
                </c:pt>
                <c:pt idx="74">
                  <c:v>56.325714285714284</c:v>
                </c:pt>
                <c:pt idx="75">
                  <c:v>54.932857142857145</c:v>
                </c:pt>
                <c:pt idx="76">
                  <c:v>54.434285714285707</c:v>
                </c:pt>
                <c:pt idx="77">
                  <c:v>54.120000000000005</c:v>
                </c:pt>
                <c:pt idx="78">
                  <c:v>53.900000000000013</c:v>
                </c:pt>
                <c:pt idx="79">
                  <c:v>53.935714285714297</c:v>
                </c:pt>
                <c:pt idx="80">
                  <c:v>53.768571428571427</c:v>
                </c:pt>
                <c:pt idx="81">
                  <c:v>53.538571428571423</c:v>
                </c:pt>
                <c:pt idx="82">
                  <c:v>53.490000000000009</c:v>
                </c:pt>
                <c:pt idx="83">
                  <c:v>53.38</c:v>
                </c:pt>
                <c:pt idx="84">
                  <c:v>53.408571428571442</c:v>
                </c:pt>
                <c:pt idx="85">
                  <c:v>53.592857142857142</c:v>
                </c:pt>
                <c:pt idx="86">
                  <c:v>53.695714285714281</c:v>
                </c:pt>
                <c:pt idx="87">
                  <c:v>53.875714285714274</c:v>
                </c:pt>
                <c:pt idx="88">
                  <c:v>54.341428571428573</c:v>
                </c:pt>
                <c:pt idx="89">
                  <c:v>55.097142857142856</c:v>
                </c:pt>
                <c:pt idx="90">
                  <c:v>54.415714285714287</c:v>
                </c:pt>
                <c:pt idx="91">
                  <c:v>54.594285714285718</c:v>
                </c:pt>
                <c:pt idx="92">
                  <c:v>55.17</c:v>
                </c:pt>
                <c:pt idx="93">
                  <c:v>56.144285714285715</c:v>
                </c:pt>
                <c:pt idx="94">
                  <c:v>57.174285714285716</c:v>
                </c:pt>
                <c:pt idx="95">
                  <c:v>58.151428571428575</c:v>
                </c:pt>
                <c:pt idx="96">
                  <c:v>59.231428571428566</c:v>
                </c:pt>
                <c:pt idx="97">
                  <c:v>61.41571428571428</c:v>
                </c:pt>
                <c:pt idx="98">
                  <c:v>62.868571428571421</c:v>
                </c:pt>
                <c:pt idx="99">
                  <c:v>63.682857142857138</c:v>
                </c:pt>
                <c:pt idx="100">
                  <c:v>64.177142857142854</c:v>
                </c:pt>
                <c:pt idx="101">
                  <c:v>64.732857142857142</c:v>
                </c:pt>
                <c:pt idx="102">
                  <c:v>65.585714285714289</c:v>
                </c:pt>
                <c:pt idx="103">
                  <c:v>66.664285714285725</c:v>
                </c:pt>
                <c:pt idx="104">
                  <c:v>67.285714285714292</c:v>
                </c:pt>
                <c:pt idx="105">
                  <c:v>67.80285714285715</c:v>
                </c:pt>
                <c:pt idx="106">
                  <c:v>68.707142857142856</c:v>
                </c:pt>
                <c:pt idx="107">
                  <c:v>69.474285714285713</c:v>
                </c:pt>
                <c:pt idx="108">
                  <c:v>70.471428571428575</c:v>
                </c:pt>
                <c:pt idx="109">
                  <c:v>72.16</c:v>
                </c:pt>
                <c:pt idx="110">
                  <c:v>73.834285714285713</c:v>
                </c:pt>
                <c:pt idx="111">
                  <c:v>75.408571428571435</c:v>
                </c:pt>
                <c:pt idx="112">
                  <c:v>76.728571428571428</c:v>
                </c:pt>
                <c:pt idx="113">
                  <c:v>78.045714285714283</c:v>
                </c:pt>
                <c:pt idx="114">
                  <c:v>79.41857142857144</c:v>
                </c:pt>
                <c:pt idx="115">
                  <c:v>80.971428571428575</c:v>
                </c:pt>
                <c:pt idx="116">
                  <c:v>81.980000000000018</c:v>
                </c:pt>
                <c:pt idx="117">
                  <c:v>83.305714285714302</c:v>
                </c:pt>
                <c:pt idx="118">
                  <c:v>83.63857142857141</c:v>
                </c:pt>
                <c:pt idx="119">
                  <c:v>84.576666666666654</c:v>
                </c:pt>
                <c:pt idx="120">
                  <c:v>85.381999999999991</c:v>
                </c:pt>
                <c:pt idx="121">
                  <c:v>87.289999999999992</c:v>
                </c:pt>
                <c:pt idx="122">
                  <c:v>89.001999999999995</c:v>
                </c:pt>
                <c:pt idx="123">
                  <c:v>91.792000000000002</c:v>
                </c:pt>
                <c:pt idx="124">
                  <c:v>94.042000000000002</c:v>
                </c:pt>
                <c:pt idx="125">
                  <c:v>96.679999999999993</c:v>
                </c:pt>
                <c:pt idx="126">
                  <c:v>96.316666666666663</c:v>
                </c:pt>
                <c:pt idx="127">
                  <c:v>96.768571428571434</c:v>
                </c:pt>
                <c:pt idx="128">
                  <c:v>98.401428571428568</c:v>
                </c:pt>
                <c:pt idx="129">
                  <c:v>100.3357142857143</c:v>
                </c:pt>
                <c:pt idx="130">
                  <c:v>102.59428571428573</c:v>
                </c:pt>
                <c:pt idx="131">
                  <c:v>104.16142857142857</c:v>
                </c:pt>
                <c:pt idx="132">
                  <c:v>105.90285714285714</c:v>
                </c:pt>
                <c:pt idx="133">
                  <c:v>105.62285714285713</c:v>
                </c:pt>
                <c:pt idx="134">
                  <c:v>106.62142857142855</c:v>
                </c:pt>
                <c:pt idx="135">
                  <c:v>107.52714285714286</c:v>
                </c:pt>
                <c:pt idx="136">
                  <c:v>108.02714285714286</c:v>
                </c:pt>
                <c:pt idx="137">
                  <c:v>108.29285714285713</c:v>
                </c:pt>
                <c:pt idx="138">
                  <c:v>109.4</c:v>
                </c:pt>
                <c:pt idx="139">
                  <c:v>109.71000000000001</c:v>
                </c:pt>
                <c:pt idx="140">
                  <c:v>111.86571428571429</c:v>
                </c:pt>
                <c:pt idx="141">
                  <c:v>112.24714285714286</c:v>
                </c:pt>
                <c:pt idx="142">
                  <c:v>112.65142857142857</c:v>
                </c:pt>
                <c:pt idx="143">
                  <c:v>113.57000000000001</c:v>
                </c:pt>
                <c:pt idx="144">
                  <c:v>114.49857142857142</c:v>
                </c:pt>
                <c:pt idx="145">
                  <c:v>115.56714285714285</c:v>
                </c:pt>
                <c:pt idx="146">
                  <c:v>116.63</c:v>
                </c:pt>
                <c:pt idx="147">
                  <c:v>117.8142857142857</c:v>
                </c:pt>
                <c:pt idx="148">
                  <c:v>119.14999999999999</c:v>
                </c:pt>
                <c:pt idx="149">
                  <c:v>120.50857142857141</c:v>
                </c:pt>
                <c:pt idx="150">
                  <c:v>121.71142857142856</c:v>
                </c:pt>
                <c:pt idx="151">
                  <c:v>123.58714285714284</c:v>
                </c:pt>
                <c:pt idx="152">
                  <c:v>125.25285714285714</c:v>
                </c:pt>
                <c:pt idx="153">
                  <c:v>126.53714285714285</c:v>
                </c:pt>
                <c:pt idx="154">
                  <c:v>127.42857142857143</c:v>
                </c:pt>
                <c:pt idx="155">
                  <c:v>128.34285714285713</c:v>
                </c:pt>
                <c:pt idx="156">
                  <c:v>129.20857142857145</c:v>
                </c:pt>
                <c:pt idx="157">
                  <c:v>130.10428571428568</c:v>
                </c:pt>
                <c:pt idx="158">
                  <c:v>131.06999999999996</c:v>
                </c:pt>
                <c:pt idx="159">
                  <c:v>131.56571428571428</c:v>
                </c:pt>
                <c:pt idx="160">
                  <c:v>130.77142857142857</c:v>
                </c:pt>
                <c:pt idx="161">
                  <c:v>131.20714285714288</c:v>
                </c:pt>
                <c:pt idx="162">
                  <c:v>131.79000000000002</c:v>
                </c:pt>
                <c:pt idx="163">
                  <c:v>132.52285714285716</c:v>
                </c:pt>
                <c:pt idx="164">
                  <c:v>133.32142857142856</c:v>
                </c:pt>
                <c:pt idx="165">
                  <c:v>133.65428571428569</c:v>
                </c:pt>
                <c:pt idx="166">
                  <c:v>134.11714285714285</c:v>
                </c:pt>
                <c:pt idx="167">
                  <c:v>135.65571428571428</c:v>
                </c:pt>
                <c:pt idx="168">
                  <c:v>136.18428571428572</c:v>
                </c:pt>
                <c:pt idx="169">
                  <c:v>136.60714285714286</c:v>
                </c:pt>
                <c:pt idx="170">
                  <c:v>137.24142857142857</c:v>
                </c:pt>
                <c:pt idx="171">
                  <c:v>138.80285714285714</c:v>
                </c:pt>
                <c:pt idx="172">
                  <c:v>137.88142857142856</c:v>
                </c:pt>
                <c:pt idx="173">
                  <c:v>133.50285714285715</c:v>
                </c:pt>
                <c:pt idx="174">
                  <c:v>133.07142857142858</c:v>
                </c:pt>
                <c:pt idx="175">
                  <c:v>133.21285714285713</c:v>
                </c:pt>
                <c:pt idx="176">
                  <c:v>133.00714285714287</c:v>
                </c:pt>
                <c:pt idx="177">
                  <c:v>132.44857142857143</c:v>
                </c:pt>
                <c:pt idx="178">
                  <c:v>130.95000000000002</c:v>
                </c:pt>
                <c:pt idx="179">
                  <c:v>131.62</c:v>
                </c:pt>
                <c:pt idx="180">
                  <c:v>135.98571428571429</c:v>
                </c:pt>
                <c:pt idx="181">
                  <c:v>136.63000000000002</c:v>
                </c:pt>
                <c:pt idx="182">
                  <c:v>136.66857142857143</c:v>
                </c:pt>
                <c:pt idx="183">
                  <c:v>136.94</c:v>
                </c:pt>
                <c:pt idx="184">
                  <c:v>137.20428571428573</c:v>
                </c:pt>
                <c:pt idx="185">
                  <c:v>137.29428571428571</c:v>
                </c:pt>
                <c:pt idx="186">
                  <c:v>137.72857142857146</c:v>
                </c:pt>
                <c:pt idx="187">
                  <c:v>138.28857142857143</c:v>
                </c:pt>
                <c:pt idx="188">
                  <c:v>138.48142857142855</c:v>
                </c:pt>
                <c:pt idx="189">
                  <c:v>138.55428571428573</c:v>
                </c:pt>
                <c:pt idx="190">
                  <c:v>138.49</c:v>
                </c:pt>
                <c:pt idx="191">
                  <c:v>138.39000000000001</c:v>
                </c:pt>
                <c:pt idx="192">
                  <c:v>138.38857142857142</c:v>
                </c:pt>
                <c:pt idx="193">
                  <c:v>138.58285714285714</c:v>
                </c:pt>
                <c:pt idx="194">
                  <c:v>138.64714285714285</c:v>
                </c:pt>
                <c:pt idx="195">
                  <c:v>138.92142857142858</c:v>
                </c:pt>
                <c:pt idx="196">
                  <c:v>139.09714285714284</c:v>
                </c:pt>
                <c:pt idx="197">
                  <c:v>139.33571428571429</c:v>
                </c:pt>
                <c:pt idx="198">
                  <c:v>139.78428571428572</c:v>
                </c:pt>
                <c:pt idx="199">
                  <c:v>140.21</c:v>
                </c:pt>
                <c:pt idx="200">
                  <c:v>140.14428571428573</c:v>
                </c:pt>
                <c:pt idx="201">
                  <c:v>140.2257142857143</c:v>
                </c:pt>
                <c:pt idx="202">
                  <c:v>139.81428571428572</c:v>
                </c:pt>
                <c:pt idx="203">
                  <c:v>140.15857142857141</c:v>
                </c:pt>
                <c:pt idx="204">
                  <c:v>140.07999999999998</c:v>
                </c:pt>
                <c:pt idx="205">
                  <c:v>140.47285714285712</c:v>
                </c:pt>
                <c:pt idx="206">
                  <c:v>140.70142857142858</c:v>
                </c:pt>
                <c:pt idx="207">
                  <c:v>141.35</c:v>
                </c:pt>
                <c:pt idx="208">
                  <c:v>141.96714285714285</c:v>
                </c:pt>
                <c:pt idx="209">
                  <c:v>142.97428571428571</c:v>
                </c:pt>
                <c:pt idx="210">
                  <c:v>143.1</c:v>
                </c:pt>
                <c:pt idx="211">
                  <c:v>143.69285714285715</c:v>
                </c:pt>
                <c:pt idx="212">
                  <c:v>143.55857142857144</c:v>
                </c:pt>
                <c:pt idx="213">
                  <c:v>143.54000000000002</c:v>
                </c:pt>
                <c:pt idx="214">
                  <c:v>143.89000000000001</c:v>
                </c:pt>
                <c:pt idx="215">
                  <c:v>144.07000000000002</c:v>
                </c:pt>
                <c:pt idx="216">
                  <c:v>143.81428571428572</c:v>
                </c:pt>
                <c:pt idx="217">
                  <c:v>143.71714285714285</c:v>
                </c:pt>
                <c:pt idx="218">
                  <c:v>143.52857142857141</c:v>
                </c:pt>
                <c:pt idx="219">
                  <c:v>143.31</c:v>
                </c:pt>
                <c:pt idx="220">
                  <c:v>143.22714285714287</c:v>
                </c:pt>
                <c:pt idx="221">
                  <c:v>142.98714285714286</c:v>
                </c:pt>
                <c:pt idx="222">
                  <c:v>142.65</c:v>
                </c:pt>
                <c:pt idx="223">
                  <c:v>142.28571428571428</c:v>
                </c:pt>
                <c:pt idx="224">
                  <c:v>141.42714285714285</c:v>
                </c:pt>
                <c:pt idx="225">
                  <c:v>140.68571428571428</c:v>
                </c:pt>
                <c:pt idx="226">
                  <c:v>140.00000000000003</c:v>
                </c:pt>
                <c:pt idx="227">
                  <c:v>138.86285714285714</c:v>
                </c:pt>
                <c:pt idx="228">
                  <c:v>137.87714285714284</c:v>
                </c:pt>
                <c:pt idx="229">
                  <c:v>136.69571428571427</c:v>
                </c:pt>
                <c:pt idx="230">
                  <c:v>136.25428571428571</c:v>
                </c:pt>
                <c:pt idx="231">
                  <c:v>135.84857142857143</c:v>
                </c:pt>
                <c:pt idx="232">
                  <c:v>135.67571428571429</c:v>
                </c:pt>
                <c:pt idx="233">
                  <c:v>135.4842857142857</c:v>
                </c:pt>
                <c:pt idx="234">
                  <c:v>136.32142857142858</c:v>
                </c:pt>
                <c:pt idx="235">
                  <c:v>138.35857142857142</c:v>
                </c:pt>
                <c:pt idx="236">
                  <c:v>139.90285714285713</c:v>
                </c:pt>
                <c:pt idx="237">
                  <c:v>141.39000000000001</c:v>
                </c:pt>
                <c:pt idx="238">
                  <c:v>141.32714285714286</c:v>
                </c:pt>
                <c:pt idx="239">
                  <c:v>141.07285714285715</c:v>
                </c:pt>
                <c:pt idx="240">
                  <c:v>140.6142857142857</c:v>
                </c:pt>
                <c:pt idx="241">
                  <c:v>139.47857142857143</c:v>
                </c:pt>
                <c:pt idx="242">
                  <c:v>137.38428571428571</c:v>
                </c:pt>
                <c:pt idx="243">
                  <c:v>136.48285714285714</c:v>
                </c:pt>
                <c:pt idx="244">
                  <c:v>134.31857142857143</c:v>
                </c:pt>
                <c:pt idx="245">
                  <c:v>134.22999999999999</c:v>
                </c:pt>
                <c:pt idx="246">
                  <c:v>134.12285714285716</c:v>
                </c:pt>
                <c:pt idx="247">
                  <c:v>134.28571428571428</c:v>
                </c:pt>
                <c:pt idx="248">
                  <c:v>134.4757142857143</c:v>
                </c:pt>
                <c:pt idx="249">
                  <c:v>134.9014285714286</c:v>
                </c:pt>
                <c:pt idx="250">
                  <c:v>135.47142857142856</c:v>
                </c:pt>
                <c:pt idx="251">
                  <c:v>135.65142857142857</c:v>
                </c:pt>
                <c:pt idx="252">
                  <c:v>134.93714285714285</c:v>
                </c:pt>
                <c:pt idx="253">
                  <c:v>134.12</c:v>
                </c:pt>
                <c:pt idx="254">
                  <c:v>133.40428571428569</c:v>
                </c:pt>
                <c:pt idx="255">
                  <c:v>132.70142857142858</c:v>
                </c:pt>
                <c:pt idx="256">
                  <c:v>132.07714285714289</c:v>
                </c:pt>
                <c:pt idx="257">
                  <c:v>131.42857142857142</c:v>
                </c:pt>
                <c:pt idx="258">
                  <c:v>131.17285714285714</c:v>
                </c:pt>
                <c:pt idx="259">
                  <c:v>130.90571428571428</c:v>
                </c:pt>
                <c:pt idx="260">
                  <c:v>130.42857142857142</c:v>
                </c:pt>
                <c:pt idx="261">
                  <c:v>130.06142857142856</c:v>
                </c:pt>
                <c:pt idx="262">
                  <c:v>129.91</c:v>
                </c:pt>
                <c:pt idx="263">
                  <c:v>129.24714285714285</c:v>
                </c:pt>
                <c:pt idx="264">
                  <c:v>128.83571428571426</c:v>
                </c:pt>
                <c:pt idx="265">
                  <c:v>128.35714285714286</c:v>
                </c:pt>
                <c:pt idx="266">
                  <c:v>128.20857142857145</c:v>
                </c:pt>
                <c:pt idx="267">
                  <c:v>128.36714285714285</c:v>
                </c:pt>
                <c:pt idx="268">
                  <c:v>128.36857142857144</c:v>
                </c:pt>
                <c:pt idx="269">
                  <c:v>128.40428571428572</c:v>
                </c:pt>
                <c:pt idx="270">
                  <c:v>128.82142857142858</c:v>
                </c:pt>
                <c:pt idx="271">
                  <c:v>128.87</c:v>
                </c:pt>
                <c:pt idx="272">
                  <c:v>129.09</c:v>
                </c:pt>
                <c:pt idx="273">
                  <c:v>129.08714285714285</c:v>
                </c:pt>
                <c:pt idx="274">
                  <c:v>128.82571428571427</c:v>
                </c:pt>
                <c:pt idx="275">
                  <c:v>128.88000000000002</c:v>
                </c:pt>
                <c:pt idx="276">
                  <c:v>128.85</c:v>
                </c:pt>
                <c:pt idx="277">
                  <c:v>128.45428571428573</c:v>
                </c:pt>
                <c:pt idx="278">
                  <c:v>128.60142857142858</c:v>
                </c:pt>
                <c:pt idx="279">
                  <c:v>128.46714285714287</c:v>
                </c:pt>
                <c:pt idx="280">
                  <c:v>128.14000000000001</c:v>
                </c:pt>
                <c:pt idx="281">
                  <c:v>127.99</c:v>
                </c:pt>
                <c:pt idx="282">
                  <c:v>127.57142857142857</c:v>
                </c:pt>
                <c:pt idx="283">
                  <c:v>127.13142857142859</c:v>
                </c:pt>
                <c:pt idx="284">
                  <c:v>126.83285714285715</c:v>
                </c:pt>
                <c:pt idx="285">
                  <c:v>126.11428571428571</c:v>
                </c:pt>
                <c:pt idx="286">
                  <c:v>125.1242857142857</c:v>
                </c:pt>
                <c:pt idx="287">
                  <c:v>124.62571428571427</c:v>
                </c:pt>
                <c:pt idx="288">
                  <c:v>124.26857142857143</c:v>
                </c:pt>
                <c:pt idx="289">
                  <c:v>123.5642857142857</c:v>
                </c:pt>
                <c:pt idx="290">
                  <c:v>122.93428571428571</c:v>
                </c:pt>
                <c:pt idx="291">
                  <c:v>122.67428571428572</c:v>
                </c:pt>
                <c:pt idx="292">
                  <c:v>121.41428571428571</c:v>
                </c:pt>
                <c:pt idx="293">
                  <c:v>120.23142857142859</c:v>
                </c:pt>
                <c:pt idx="294">
                  <c:v>119.83285714285715</c:v>
                </c:pt>
                <c:pt idx="295">
                  <c:v>119.38000000000001</c:v>
                </c:pt>
                <c:pt idx="296">
                  <c:v>117.78285714285717</c:v>
                </c:pt>
                <c:pt idx="297">
                  <c:v>116.27142857142859</c:v>
                </c:pt>
                <c:pt idx="298">
                  <c:v>114.10857142857142</c:v>
                </c:pt>
                <c:pt idx="299">
                  <c:v>112.38285714285713</c:v>
                </c:pt>
                <c:pt idx="300">
                  <c:v>112.02285714285713</c:v>
                </c:pt>
                <c:pt idx="301">
                  <c:v>111.10000000000001</c:v>
                </c:pt>
                <c:pt idx="302">
                  <c:v>110.39142857142858</c:v>
                </c:pt>
                <c:pt idx="303">
                  <c:v>111.01571428571428</c:v>
                </c:pt>
                <c:pt idx="304">
                  <c:v>109.63428571428572</c:v>
                </c:pt>
                <c:pt idx="305">
                  <c:v>109.23</c:v>
                </c:pt>
                <c:pt idx="306">
                  <c:v>108.86</c:v>
                </c:pt>
                <c:pt idx="307">
                  <c:v>108.25428571428571</c:v>
                </c:pt>
                <c:pt idx="308">
                  <c:v>108.13285714285713</c:v>
                </c:pt>
                <c:pt idx="309">
                  <c:v>107.65142857142857</c:v>
                </c:pt>
                <c:pt idx="310">
                  <c:v>107.1857142857143</c:v>
                </c:pt>
                <c:pt idx="311">
                  <c:v>108.31571428571429</c:v>
                </c:pt>
                <c:pt idx="312">
                  <c:v>108.38428571428572</c:v>
                </c:pt>
                <c:pt idx="313">
                  <c:v>108.08285714285714</c:v>
                </c:pt>
                <c:pt idx="314">
                  <c:v>108.01142857142858</c:v>
                </c:pt>
                <c:pt idx="315">
                  <c:v>108.97857142857141</c:v>
                </c:pt>
                <c:pt idx="316">
                  <c:v>110.70000000000002</c:v>
                </c:pt>
                <c:pt idx="317">
                  <c:v>113.20857142857142</c:v>
                </c:pt>
                <c:pt idx="318">
                  <c:v>106.60571428571428</c:v>
                </c:pt>
                <c:pt idx="319">
                  <c:v>103.13571428571429</c:v>
                </c:pt>
                <c:pt idx="320">
                  <c:v>101.09571428571428</c:v>
                </c:pt>
                <c:pt idx="321">
                  <c:v>100.8142857142857</c:v>
                </c:pt>
                <c:pt idx="322">
                  <c:v>99.38</c:v>
                </c:pt>
                <c:pt idx="323">
                  <c:v>97.368571428571428</c:v>
                </c:pt>
                <c:pt idx="324">
                  <c:v>94.392857142857139</c:v>
                </c:pt>
                <c:pt idx="325">
                  <c:v>100.37857142857145</c:v>
                </c:pt>
                <c:pt idx="326">
                  <c:v>102.64</c:v>
                </c:pt>
                <c:pt idx="327">
                  <c:v>103.77428571428572</c:v>
                </c:pt>
                <c:pt idx="328">
                  <c:v>103.45000000000002</c:v>
                </c:pt>
                <c:pt idx="329">
                  <c:v>103.46142857142857</c:v>
                </c:pt>
                <c:pt idx="330">
                  <c:v>103.44857142857143</c:v>
                </c:pt>
                <c:pt idx="331">
                  <c:v>103.72</c:v>
                </c:pt>
                <c:pt idx="332">
                  <c:v>104.04142857142858</c:v>
                </c:pt>
                <c:pt idx="333">
                  <c:v>104.38285714285713</c:v>
                </c:pt>
                <c:pt idx="334">
                  <c:v>104.73571428571429</c:v>
                </c:pt>
                <c:pt idx="335">
                  <c:v>104.88857142857144</c:v>
                </c:pt>
                <c:pt idx="336">
                  <c:v>105.18857142857145</c:v>
                </c:pt>
                <c:pt idx="337">
                  <c:v>105.88428571428572</c:v>
                </c:pt>
                <c:pt idx="338">
                  <c:v>105.82000000000001</c:v>
                </c:pt>
                <c:pt idx="339">
                  <c:v>105.4357142857143</c:v>
                </c:pt>
                <c:pt idx="340">
                  <c:v>106.15142857142857</c:v>
                </c:pt>
                <c:pt idx="341">
                  <c:v>106.59571428571428</c:v>
                </c:pt>
                <c:pt idx="342">
                  <c:v>107.39857142857143</c:v>
                </c:pt>
                <c:pt idx="343">
                  <c:v>109.70857142857142</c:v>
                </c:pt>
                <c:pt idx="344">
                  <c:v>111.91285714285716</c:v>
                </c:pt>
                <c:pt idx="345">
                  <c:v>115.37571428571427</c:v>
                </c:pt>
                <c:pt idx="346">
                  <c:v>113.8142857142857</c:v>
                </c:pt>
                <c:pt idx="347">
                  <c:v>103.05571428571427</c:v>
                </c:pt>
                <c:pt idx="348">
                  <c:v>99.674285714285702</c:v>
                </c:pt>
                <c:pt idx="349">
                  <c:v>99.074285714285722</c:v>
                </c:pt>
                <c:pt idx="350">
                  <c:v>97.767142857142858</c:v>
                </c:pt>
                <c:pt idx="351">
                  <c:v>96.26428571428572</c:v>
                </c:pt>
                <c:pt idx="352">
                  <c:v>94.584285714285713</c:v>
                </c:pt>
                <c:pt idx="353">
                  <c:v>97.355714285714285</c:v>
                </c:pt>
                <c:pt idx="354">
                  <c:v>101.56857142857143</c:v>
                </c:pt>
                <c:pt idx="355">
                  <c:v>103.09714285714287</c:v>
                </c:pt>
                <c:pt idx="356">
                  <c:v>102.70285714285714</c:v>
                </c:pt>
                <c:pt idx="357">
                  <c:v>101.78428571428572</c:v>
                </c:pt>
                <c:pt idx="358">
                  <c:v>100.91428571428571</c:v>
                </c:pt>
                <c:pt idx="359">
                  <c:v>98.654285714285706</c:v>
                </c:pt>
                <c:pt idx="360">
                  <c:v>97.075714285714284</c:v>
                </c:pt>
                <c:pt idx="361">
                  <c:v>101.73571428571428</c:v>
                </c:pt>
                <c:pt idx="362">
                  <c:v>102.43714285714285</c:v>
                </c:pt>
                <c:pt idx="363">
                  <c:v>102.23285714285714</c:v>
                </c:pt>
                <c:pt idx="364">
                  <c:v>101.64285714285712</c:v>
                </c:pt>
                <c:pt idx="365">
                  <c:v>100.93857142857144</c:v>
                </c:pt>
                <c:pt idx="366">
                  <c:v>101.20857142857143</c:v>
                </c:pt>
                <c:pt idx="367">
                  <c:v>101.61571428571429</c:v>
                </c:pt>
                <c:pt idx="368">
                  <c:v>102.52</c:v>
                </c:pt>
                <c:pt idx="369">
                  <c:v>103.17285714285715</c:v>
                </c:pt>
                <c:pt idx="370">
                  <c:v>104.36285714285714</c:v>
                </c:pt>
                <c:pt idx="371">
                  <c:v>105.46857142857142</c:v>
                </c:pt>
                <c:pt idx="372">
                  <c:v>105.45142857142856</c:v>
                </c:pt>
                <c:pt idx="373">
                  <c:v>104.91714285714286</c:v>
                </c:pt>
                <c:pt idx="374">
                  <c:v>104.65142857142857</c:v>
                </c:pt>
                <c:pt idx="375">
                  <c:v>104.30285714285716</c:v>
                </c:pt>
                <c:pt idx="376">
                  <c:v>104.0842857142857</c:v>
                </c:pt>
                <c:pt idx="377">
                  <c:v>103.08571428571427</c:v>
                </c:pt>
                <c:pt idx="378">
                  <c:v>101.86857142857143</c:v>
                </c:pt>
                <c:pt idx="379">
                  <c:v>101.58142857142856</c:v>
                </c:pt>
                <c:pt idx="380">
                  <c:v>101.84142857142857</c:v>
                </c:pt>
                <c:pt idx="381">
                  <c:v>101.87571428571428</c:v>
                </c:pt>
                <c:pt idx="382">
                  <c:v>102.14571428571428</c:v>
                </c:pt>
                <c:pt idx="383">
                  <c:v>102.64142857142858</c:v>
                </c:pt>
                <c:pt idx="384">
                  <c:v>102.68142857142857</c:v>
                </c:pt>
                <c:pt idx="385">
                  <c:v>101.94714285714284</c:v>
                </c:pt>
                <c:pt idx="386">
                  <c:v>101.70714285714287</c:v>
                </c:pt>
                <c:pt idx="387">
                  <c:v>102.19285714285715</c:v>
                </c:pt>
                <c:pt idx="388">
                  <c:v>102.58142857142857</c:v>
                </c:pt>
                <c:pt idx="389">
                  <c:v>102.99000000000001</c:v>
                </c:pt>
                <c:pt idx="390">
                  <c:v>103.21714285714287</c:v>
                </c:pt>
                <c:pt idx="391">
                  <c:v>102.74428571428572</c:v>
                </c:pt>
                <c:pt idx="392">
                  <c:v>103.87</c:v>
                </c:pt>
                <c:pt idx="393">
                  <c:v>104.57857142857142</c:v>
                </c:pt>
                <c:pt idx="394">
                  <c:v>104.77285714285712</c:v>
                </c:pt>
                <c:pt idx="395">
                  <c:v>104.71571428571428</c:v>
                </c:pt>
                <c:pt idx="396">
                  <c:v>105.1742857142857</c:v>
                </c:pt>
                <c:pt idx="397">
                  <c:v>105.01571428571431</c:v>
                </c:pt>
                <c:pt idx="398">
                  <c:v>106.58428571428574</c:v>
                </c:pt>
                <c:pt idx="399">
                  <c:v>104.49714285714286</c:v>
                </c:pt>
                <c:pt idx="400">
                  <c:v>102.81857142857143</c:v>
                </c:pt>
                <c:pt idx="401">
                  <c:v>101.72142857142856</c:v>
                </c:pt>
                <c:pt idx="402">
                  <c:v>99.858571428571423</c:v>
                </c:pt>
                <c:pt idx="403">
                  <c:v>98.422857142857154</c:v>
                </c:pt>
                <c:pt idx="404">
                  <c:v>98.838571428571427</c:v>
                </c:pt>
                <c:pt idx="405">
                  <c:v>99.061428571428564</c:v>
                </c:pt>
                <c:pt idx="406">
                  <c:v>101.83142857142856</c:v>
                </c:pt>
                <c:pt idx="407">
                  <c:v>104.79142857142857</c:v>
                </c:pt>
                <c:pt idx="408">
                  <c:v>107.16285714285712</c:v>
                </c:pt>
                <c:pt idx="409">
                  <c:v>110.60714285714285</c:v>
                </c:pt>
                <c:pt idx="410">
                  <c:v>113.37714285714286</c:v>
                </c:pt>
                <c:pt idx="411">
                  <c:v>115.14714285714285</c:v>
                </c:pt>
                <c:pt idx="412">
                  <c:v>116.05</c:v>
                </c:pt>
                <c:pt idx="413">
                  <c:v>116.73857142857143</c:v>
                </c:pt>
                <c:pt idx="414">
                  <c:v>117.0257142857143</c:v>
                </c:pt>
                <c:pt idx="415">
                  <c:v>117.33428571428571</c:v>
                </c:pt>
                <c:pt idx="416">
                  <c:v>117.84857142857143</c:v>
                </c:pt>
                <c:pt idx="417">
                  <c:v>118.59285714285716</c:v>
                </c:pt>
                <c:pt idx="418">
                  <c:v>119.40285714285717</c:v>
                </c:pt>
                <c:pt idx="419">
                  <c:v>120.24428571428572</c:v>
                </c:pt>
                <c:pt idx="420">
                  <c:v>120.87</c:v>
                </c:pt>
                <c:pt idx="421">
                  <c:v>121.51142857142857</c:v>
                </c:pt>
                <c:pt idx="422">
                  <c:v>121.90142857142858</c:v>
                </c:pt>
                <c:pt idx="423">
                  <c:v>122.52142857142859</c:v>
                </c:pt>
                <c:pt idx="424">
                  <c:v>119.45</c:v>
                </c:pt>
                <c:pt idx="425">
                  <c:v>120.21166666666666</c:v>
                </c:pt>
                <c:pt idx="426">
                  <c:v>120.65833333333332</c:v>
                </c:pt>
                <c:pt idx="427">
                  <c:v>121.47666666666665</c:v>
                </c:pt>
                <c:pt idx="428">
                  <c:v>122.45999999999998</c:v>
                </c:pt>
                <c:pt idx="429">
                  <c:v>124.12833333333333</c:v>
                </c:pt>
                <c:pt idx="430">
                  <c:v>125.245</c:v>
                </c:pt>
                <c:pt idx="431">
                  <c:v>129.50142857142856</c:v>
                </c:pt>
                <c:pt idx="432">
                  <c:v>131.12714285714284</c:v>
                </c:pt>
                <c:pt idx="433">
                  <c:v>132.50428571428569</c:v>
                </c:pt>
                <c:pt idx="434">
                  <c:v>133.16142857142856</c:v>
                </c:pt>
                <c:pt idx="435">
                  <c:v>133.49285714285713</c:v>
                </c:pt>
                <c:pt idx="436">
                  <c:v>133.37142857142857</c:v>
                </c:pt>
                <c:pt idx="437">
                  <c:v>133.43714285714285</c:v>
                </c:pt>
                <c:pt idx="438">
                  <c:v>133.78428571428572</c:v>
                </c:pt>
                <c:pt idx="439">
                  <c:v>133.89000000000001</c:v>
                </c:pt>
                <c:pt idx="440">
                  <c:v>133.4314285714286</c:v>
                </c:pt>
                <c:pt idx="441">
                  <c:v>134.02000000000001</c:v>
                </c:pt>
                <c:pt idx="442">
                  <c:v>134.89571428571429</c:v>
                </c:pt>
                <c:pt idx="443">
                  <c:v>135.62571428571428</c:v>
                </c:pt>
                <c:pt idx="444">
                  <c:v>137.06428571428572</c:v>
                </c:pt>
                <c:pt idx="445">
                  <c:v>137.30714285714285</c:v>
                </c:pt>
                <c:pt idx="446">
                  <c:v>136.07571428571427</c:v>
                </c:pt>
                <c:pt idx="447">
                  <c:v>134.03</c:v>
                </c:pt>
                <c:pt idx="448">
                  <c:v>134.81428571428572</c:v>
                </c:pt>
                <c:pt idx="449">
                  <c:v>135.22428571428571</c:v>
                </c:pt>
                <c:pt idx="450">
                  <c:v>135.66857142857143</c:v>
                </c:pt>
                <c:pt idx="451">
                  <c:v>135.39857142857142</c:v>
                </c:pt>
                <c:pt idx="452">
                  <c:v>135.54714285714286</c:v>
                </c:pt>
                <c:pt idx="453">
                  <c:v>136.98142857142858</c:v>
                </c:pt>
                <c:pt idx="454">
                  <c:v>139.41857142857145</c:v>
                </c:pt>
                <c:pt idx="455">
                  <c:v>138.54285714285717</c:v>
                </c:pt>
                <c:pt idx="456">
                  <c:v>137.77571428571429</c:v>
                </c:pt>
                <c:pt idx="457">
                  <c:v>136.91857142857143</c:v>
                </c:pt>
                <c:pt idx="458">
                  <c:v>136.19</c:v>
                </c:pt>
                <c:pt idx="459">
                  <c:v>135.63285714285715</c:v>
                </c:pt>
                <c:pt idx="460">
                  <c:v>135.50142857142856</c:v>
                </c:pt>
                <c:pt idx="461">
                  <c:v>135.82571428571427</c:v>
                </c:pt>
                <c:pt idx="462">
                  <c:v>135.78142857142856</c:v>
                </c:pt>
                <c:pt idx="463">
                  <c:v>136.01142857142855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BC-2C45-8B70-64EE6522C068}"/>
            </c:ext>
          </c:extLst>
        </c:ser>
        <c:ser>
          <c:idx val="1"/>
          <c:order val="1"/>
          <c:tx>
            <c:strRef>
              <c:f>Sheet1!$H$2</c:f>
              <c:strCache>
                <c:ptCount val="1"/>
                <c:pt idx="0">
                  <c:v>Transit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Sheet1!$F$3:$F$466</c:f>
              <c:numCache>
                <c:formatCode>m/d/yy</c:formatCode>
                <c:ptCount val="464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44284</c:v>
                </c:pt>
                <c:pt idx="442">
                  <c:v>44285</c:v>
                </c:pt>
                <c:pt idx="443">
                  <c:v>44286</c:v>
                </c:pt>
                <c:pt idx="444">
                  <c:v>44287</c:v>
                </c:pt>
                <c:pt idx="445">
                  <c:v>44288</c:v>
                </c:pt>
                <c:pt idx="446">
                  <c:v>44289</c:v>
                </c:pt>
                <c:pt idx="447">
                  <c:v>44290</c:v>
                </c:pt>
                <c:pt idx="448">
                  <c:v>44291</c:v>
                </c:pt>
                <c:pt idx="449">
                  <c:v>44292</c:v>
                </c:pt>
                <c:pt idx="450">
                  <c:v>44293</c:v>
                </c:pt>
                <c:pt idx="451">
                  <c:v>44294</c:v>
                </c:pt>
                <c:pt idx="452">
                  <c:v>44295</c:v>
                </c:pt>
                <c:pt idx="453">
                  <c:v>44296</c:v>
                </c:pt>
                <c:pt idx="454">
                  <c:v>44297</c:v>
                </c:pt>
                <c:pt idx="455">
                  <c:v>44298</c:v>
                </c:pt>
                <c:pt idx="456">
                  <c:v>44299</c:v>
                </c:pt>
                <c:pt idx="457">
                  <c:v>44300</c:v>
                </c:pt>
                <c:pt idx="458">
                  <c:v>44301</c:v>
                </c:pt>
                <c:pt idx="459">
                  <c:v>44302</c:v>
                </c:pt>
                <c:pt idx="460">
                  <c:v>44303</c:v>
                </c:pt>
                <c:pt idx="461">
                  <c:v>44304</c:v>
                </c:pt>
                <c:pt idx="462">
                  <c:v>44305</c:v>
                </c:pt>
                <c:pt idx="463">
                  <c:v>44306</c:v>
                </c:pt>
              </c:numCache>
            </c:numRef>
          </c:cat>
          <c:val>
            <c:numRef>
              <c:f>Sheet1!$H$3:$H$466</c:f>
              <c:numCache>
                <c:formatCode>0.00</c:formatCode>
                <c:ptCount val="464"/>
                <c:pt idx="0">
                  <c:v>100</c:v>
                </c:pt>
                <c:pt idx="1">
                  <c:v>97.77</c:v>
                </c:pt>
                <c:pt idx="2">
                  <c:v>98.84</c:v>
                </c:pt>
                <c:pt idx="3">
                  <c:v>99.04</c:v>
                </c:pt>
                <c:pt idx="4">
                  <c:v>108.03</c:v>
                </c:pt>
                <c:pt idx="5">
                  <c:v>97.41</c:v>
                </c:pt>
                <c:pt idx="6">
                  <c:v>98.070000000000007</c:v>
                </c:pt>
                <c:pt idx="7">
                  <c:v>96.982857142857142</c:v>
                </c:pt>
                <c:pt idx="8">
                  <c:v>97.339999999999989</c:v>
                </c:pt>
                <c:pt idx="9">
                  <c:v>97.657142857142844</c:v>
                </c:pt>
                <c:pt idx="10">
                  <c:v>98.264285714285705</c:v>
                </c:pt>
                <c:pt idx="11">
                  <c:v>98.982857142857128</c:v>
                </c:pt>
                <c:pt idx="12">
                  <c:v>99.621428571428581</c:v>
                </c:pt>
                <c:pt idx="13">
                  <c:v>99.042857142857159</c:v>
                </c:pt>
                <c:pt idx="14">
                  <c:v>99.781428571428577</c:v>
                </c:pt>
                <c:pt idx="15">
                  <c:v>99.325714285714298</c:v>
                </c:pt>
                <c:pt idx="16">
                  <c:v>98.815714285714293</c:v>
                </c:pt>
                <c:pt idx="17">
                  <c:v>98.448571428571427</c:v>
                </c:pt>
                <c:pt idx="18">
                  <c:v>98.15285714285713</c:v>
                </c:pt>
                <c:pt idx="19">
                  <c:v>98.372857142857143</c:v>
                </c:pt>
                <c:pt idx="20">
                  <c:v>98.208571428571432</c:v>
                </c:pt>
                <c:pt idx="21">
                  <c:v>98.054285714285712</c:v>
                </c:pt>
                <c:pt idx="22">
                  <c:v>98.132857142857134</c:v>
                </c:pt>
                <c:pt idx="23">
                  <c:v>98.242857142857147</c:v>
                </c:pt>
                <c:pt idx="24">
                  <c:v>98.304285714285712</c:v>
                </c:pt>
                <c:pt idx="25">
                  <c:v>98.29285714285713</c:v>
                </c:pt>
                <c:pt idx="26">
                  <c:v>98.842857142857142</c:v>
                </c:pt>
                <c:pt idx="27">
                  <c:v>99.414285714285711</c:v>
                </c:pt>
                <c:pt idx="28">
                  <c:v>99.674285714285702</c:v>
                </c:pt>
                <c:pt idx="29">
                  <c:v>100.10428571428572</c:v>
                </c:pt>
                <c:pt idx="30">
                  <c:v>100.65</c:v>
                </c:pt>
                <c:pt idx="31">
                  <c:v>101.43857142857142</c:v>
                </c:pt>
                <c:pt idx="32">
                  <c:v>102.60285714285715</c:v>
                </c:pt>
                <c:pt idx="33">
                  <c:v>102.67428571428572</c:v>
                </c:pt>
                <c:pt idx="34">
                  <c:v>103.73571428571428</c:v>
                </c:pt>
                <c:pt idx="35">
                  <c:v>104.22571428571429</c:v>
                </c:pt>
                <c:pt idx="36">
                  <c:v>104.79714285714286</c:v>
                </c:pt>
                <c:pt idx="37">
                  <c:v>105.23714285714286</c:v>
                </c:pt>
                <c:pt idx="38">
                  <c:v>105.16428571428571</c:v>
                </c:pt>
                <c:pt idx="39">
                  <c:v>104.88999999999999</c:v>
                </c:pt>
                <c:pt idx="40">
                  <c:v>105.30142857142856</c:v>
                </c:pt>
                <c:pt idx="41">
                  <c:v>104.67857142857142</c:v>
                </c:pt>
                <c:pt idx="42">
                  <c:v>104.31857142857143</c:v>
                </c:pt>
                <c:pt idx="43">
                  <c:v>103.67285714285715</c:v>
                </c:pt>
                <c:pt idx="44">
                  <c:v>103.01</c:v>
                </c:pt>
                <c:pt idx="45">
                  <c:v>102.55571428571429</c:v>
                </c:pt>
                <c:pt idx="46">
                  <c:v>102.39571428571428</c:v>
                </c:pt>
                <c:pt idx="47">
                  <c:v>102.29142857142857</c:v>
                </c:pt>
                <c:pt idx="48">
                  <c:v>102.01142857142857</c:v>
                </c:pt>
                <c:pt idx="49">
                  <c:v>101.84714285714283</c:v>
                </c:pt>
                <c:pt idx="50">
                  <c:v>101.86714285714285</c:v>
                </c:pt>
                <c:pt idx="51">
                  <c:v>102.00714285714285</c:v>
                </c:pt>
                <c:pt idx="52">
                  <c:v>102.08571428571427</c:v>
                </c:pt>
                <c:pt idx="53">
                  <c:v>101.44000000000001</c:v>
                </c:pt>
                <c:pt idx="54">
                  <c:v>101.06857142857143</c:v>
                </c:pt>
                <c:pt idx="55">
                  <c:v>100.91428571428573</c:v>
                </c:pt>
                <c:pt idx="56">
                  <c:v>100.77714285714285</c:v>
                </c:pt>
                <c:pt idx="57">
                  <c:v>99.665714285714287</c:v>
                </c:pt>
                <c:pt idx="58">
                  <c:v>98.018571428571448</c:v>
                </c:pt>
                <c:pt idx="59">
                  <c:v>94.525714285714301</c:v>
                </c:pt>
                <c:pt idx="60">
                  <c:v>89.565714285714293</c:v>
                </c:pt>
                <c:pt idx="61">
                  <c:v>83.46142857142857</c:v>
                </c:pt>
                <c:pt idx="62">
                  <c:v>78.561428571428564</c:v>
                </c:pt>
                <c:pt idx="63">
                  <c:v>71.945714285714288</c:v>
                </c:pt>
                <c:pt idx="64">
                  <c:v>64.960000000000008</c:v>
                </c:pt>
                <c:pt idx="65">
                  <c:v>57.768571428571427</c:v>
                </c:pt>
                <c:pt idx="66">
                  <c:v>51.722857142857144</c:v>
                </c:pt>
                <c:pt idx="67">
                  <c:v>45.868571428571428</c:v>
                </c:pt>
                <c:pt idx="68">
                  <c:v>40.828571428571429</c:v>
                </c:pt>
                <c:pt idx="69">
                  <c:v>37.244285714285709</c:v>
                </c:pt>
                <c:pt idx="70">
                  <c:v>34.012857142857136</c:v>
                </c:pt>
                <c:pt idx="71">
                  <c:v>31.774285714285714</c:v>
                </c:pt>
                <c:pt idx="72">
                  <c:v>29.96142857142857</c:v>
                </c:pt>
                <c:pt idx="73">
                  <c:v>28.580000000000002</c:v>
                </c:pt>
                <c:pt idx="74">
                  <c:v>27.475714285714282</c:v>
                </c:pt>
                <c:pt idx="75">
                  <c:v>26.69285714285714</c:v>
                </c:pt>
                <c:pt idx="76">
                  <c:v>26.342857142857138</c:v>
                </c:pt>
                <c:pt idx="77">
                  <c:v>26.105714285714278</c:v>
                </c:pt>
                <c:pt idx="78">
                  <c:v>25.757142857142856</c:v>
                </c:pt>
                <c:pt idx="79">
                  <c:v>25.514285714285716</c:v>
                </c:pt>
                <c:pt idx="80">
                  <c:v>25.168571428571429</c:v>
                </c:pt>
                <c:pt idx="81">
                  <c:v>24.735714285714288</c:v>
                </c:pt>
                <c:pt idx="82">
                  <c:v>24.534285714285716</c:v>
                </c:pt>
                <c:pt idx="83">
                  <c:v>24.324285714285718</c:v>
                </c:pt>
                <c:pt idx="84">
                  <c:v>24.067142857142859</c:v>
                </c:pt>
                <c:pt idx="85">
                  <c:v>23.95</c:v>
                </c:pt>
                <c:pt idx="86">
                  <c:v>23.845714285714283</c:v>
                </c:pt>
                <c:pt idx="87">
                  <c:v>23.705714285714286</c:v>
                </c:pt>
                <c:pt idx="88">
                  <c:v>23.601428571428578</c:v>
                </c:pt>
                <c:pt idx="89">
                  <c:v>23.634285714285713</c:v>
                </c:pt>
                <c:pt idx="90">
                  <c:v>23.368571428571432</c:v>
                </c:pt>
                <c:pt idx="91">
                  <c:v>23.220000000000002</c:v>
                </c:pt>
                <c:pt idx="92">
                  <c:v>23.189999999999998</c:v>
                </c:pt>
                <c:pt idx="93">
                  <c:v>23.150000000000002</c:v>
                </c:pt>
                <c:pt idx="94">
                  <c:v>23.202857142857141</c:v>
                </c:pt>
                <c:pt idx="95">
                  <c:v>23.285714285714285</c:v>
                </c:pt>
                <c:pt idx="96">
                  <c:v>23.32</c:v>
                </c:pt>
                <c:pt idx="97">
                  <c:v>23.755714285714287</c:v>
                </c:pt>
                <c:pt idx="98">
                  <c:v>24.107142857142858</c:v>
                </c:pt>
                <c:pt idx="99">
                  <c:v>24.201428571428572</c:v>
                </c:pt>
                <c:pt idx="100">
                  <c:v>24.324285714285715</c:v>
                </c:pt>
                <c:pt idx="101">
                  <c:v>24.470000000000002</c:v>
                </c:pt>
                <c:pt idx="102">
                  <c:v>24.627142857142854</c:v>
                </c:pt>
                <c:pt idx="103">
                  <c:v>24.907142857142855</c:v>
                </c:pt>
                <c:pt idx="104">
                  <c:v>24.958571428571428</c:v>
                </c:pt>
                <c:pt idx="105">
                  <c:v>25.031428571428567</c:v>
                </c:pt>
                <c:pt idx="106">
                  <c:v>25.348571428571429</c:v>
                </c:pt>
                <c:pt idx="107">
                  <c:v>25.598571428571429</c:v>
                </c:pt>
                <c:pt idx="108">
                  <c:v>25.824285714285715</c:v>
                </c:pt>
                <c:pt idx="109">
                  <c:v>26.28857142857143</c:v>
                </c:pt>
                <c:pt idx="110">
                  <c:v>26.754285714285718</c:v>
                </c:pt>
                <c:pt idx="111">
                  <c:v>27.30857142857143</c:v>
                </c:pt>
                <c:pt idx="112">
                  <c:v>27.788571428571426</c:v>
                </c:pt>
                <c:pt idx="113">
                  <c:v>28.142857142857142</c:v>
                </c:pt>
                <c:pt idx="114">
                  <c:v>28.518571428571427</c:v>
                </c:pt>
                <c:pt idx="115">
                  <c:v>29.012857142857143</c:v>
                </c:pt>
                <c:pt idx="116">
                  <c:v>29.131428571428575</c:v>
                </c:pt>
                <c:pt idx="117">
                  <c:v>29.198571428571427</c:v>
                </c:pt>
                <c:pt idx="118">
                  <c:v>28.972857142857148</c:v>
                </c:pt>
                <c:pt idx="119">
                  <c:v>28.801666666666673</c:v>
                </c:pt>
                <c:pt idx="120">
                  <c:v>28.601999999999997</c:v>
                </c:pt>
                <c:pt idx="121">
                  <c:v>28.845999999999997</c:v>
                </c:pt>
                <c:pt idx="122">
                  <c:v>28.988</c:v>
                </c:pt>
                <c:pt idx="123">
                  <c:v>29.586000000000002</c:v>
                </c:pt>
                <c:pt idx="124">
                  <c:v>30.125999999999998</c:v>
                </c:pt>
                <c:pt idx="125">
                  <c:v>30.85</c:v>
                </c:pt>
                <c:pt idx="126">
                  <c:v>31.150000000000002</c:v>
                </c:pt>
                <c:pt idx="127">
                  <c:v>31.377142857142861</c:v>
                </c:pt>
                <c:pt idx="128">
                  <c:v>31.735714285714291</c:v>
                </c:pt>
                <c:pt idx="129">
                  <c:v>32.14142857142857</c:v>
                </c:pt>
                <c:pt idx="130">
                  <c:v>32.578571428571429</c:v>
                </c:pt>
                <c:pt idx="131">
                  <c:v>32.885714285714286</c:v>
                </c:pt>
                <c:pt idx="132">
                  <c:v>33.312857142857141</c:v>
                </c:pt>
                <c:pt idx="133">
                  <c:v>33.374285714285712</c:v>
                </c:pt>
                <c:pt idx="134">
                  <c:v>34.002857142857138</c:v>
                </c:pt>
                <c:pt idx="135">
                  <c:v>34.542857142857137</c:v>
                </c:pt>
                <c:pt idx="136">
                  <c:v>34.928571428571423</c:v>
                </c:pt>
                <c:pt idx="137">
                  <c:v>35.262857142857143</c:v>
                </c:pt>
                <c:pt idx="138">
                  <c:v>35.888571428571431</c:v>
                </c:pt>
                <c:pt idx="139">
                  <c:v>36.085714285714282</c:v>
                </c:pt>
                <c:pt idx="140">
                  <c:v>36.634285714285717</c:v>
                </c:pt>
                <c:pt idx="141">
                  <c:v>36.67</c:v>
                </c:pt>
                <c:pt idx="142">
                  <c:v>36.725714285714282</c:v>
                </c:pt>
                <c:pt idx="143">
                  <c:v>37.1</c:v>
                </c:pt>
                <c:pt idx="144">
                  <c:v>37.414285714285711</c:v>
                </c:pt>
                <c:pt idx="145">
                  <c:v>37.892857142857146</c:v>
                </c:pt>
                <c:pt idx="146">
                  <c:v>38.554285714285712</c:v>
                </c:pt>
                <c:pt idx="147">
                  <c:v>39.468571428571423</c:v>
                </c:pt>
                <c:pt idx="148">
                  <c:v>40.32</c:v>
                </c:pt>
                <c:pt idx="149">
                  <c:v>41.174285714285709</c:v>
                </c:pt>
                <c:pt idx="150">
                  <c:v>41.73571428571428</c:v>
                </c:pt>
                <c:pt idx="151">
                  <c:v>42.690000000000005</c:v>
                </c:pt>
                <c:pt idx="152">
                  <c:v>43.189999999999991</c:v>
                </c:pt>
                <c:pt idx="153">
                  <c:v>43.58</c:v>
                </c:pt>
                <c:pt idx="154">
                  <c:v>43.877142857142857</c:v>
                </c:pt>
                <c:pt idx="155">
                  <c:v>44.242857142857147</c:v>
                </c:pt>
                <c:pt idx="156">
                  <c:v>44.57714285714286</c:v>
                </c:pt>
                <c:pt idx="157">
                  <c:v>45.042857142857144</c:v>
                </c:pt>
                <c:pt idx="158">
                  <c:v>45.571428571428569</c:v>
                </c:pt>
                <c:pt idx="159">
                  <c:v>45.788571428571437</c:v>
                </c:pt>
                <c:pt idx="160">
                  <c:v>45.734285714285711</c:v>
                </c:pt>
                <c:pt idx="161">
                  <c:v>46.232857142857142</c:v>
                </c:pt>
                <c:pt idx="162">
                  <c:v>46.730000000000004</c:v>
                </c:pt>
                <c:pt idx="163">
                  <c:v>47.261428571428574</c:v>
                </c:pt>
                <c:pt idx="164">
                  <c:v>47.782857142857139</c:v>
                </c:pt>
                <c:pt idx="165">
                  <c:v>48.034285714285716</c:v>
                </c:pt>
                <c:pt idx="166">
                  <c:v>48.331428571428567</c:v>
                </c:pt>
                <c:pt idx="167">
                  <c:v>48.908571428571427</c:v>
                </c:pt>
                <c:pt idx="168">
                  <c:v>49.107142857142854</c:v>
                </c:pt>
                <c:pt idx="169">
                  <c:v>49.158571428571427</c:v>
                </c:pt>
                <c:pt idx="170">
                  <c:v>49.3</c:v>
                </c:pt>
                <c:pt idx="171">
                  <c:v>49.811428571428564</c:v>
                </c:pt>
                <c:pt idx="172">
                  <c:v>49.534285714285716</c:v>
                </c:pt>
                <c:pt idx="173">
                  <c:v>49.089999999999996</c:v>
                </c:pt>
                <c:pt idx="174">
                  <c:v>49.065714285714286</c:v>
                </c:pt>
                <c:pt idx="175">
                  <c:v>49.098571428571425</c:v>
                </c:pt>
                <c:pt idx="176">
                  <c:v>49.287142857142854</c:v>
                </c:pt>
                <c:pt idx="177">
                  <c:v>49.391428571428563</c:v>
                </c:pt>
                <c:pt idx="178">
                  <c:v>49.327142857142853</c:v>
                </c:pt>
                <c:pt idx="179">
                  <c:v>49.311428571428564</c:v>
                </c:pt>
                <c:pt idx="180">
                  <c:v>50.02428571428571</c:v>
                </c:pt>
                <c:pt idx="181">
                  <c:v>50.467142857142854</c:v>
                </c:pt>
                <c:pt idx="182">
                  <c:v>50.64</c:v>
                </c:pt>
                <c:pt idx="183">
                  <c:v>50.805714285714295</c:v>
                </c:pt>
                <c:pt idx="184">
                  <c:v>50.882857142857155</c:v>
                </c:pt>
                <c:pt idx="185">
                  <c:v>50.739999999999995</c:v>
                </c:pt>
                <c:pt idx="186">
                  <c:v>51.26142857142856</c:v>
                </c:pt>
                <c:pt idx="187">
                  <c:v>51.725714285714282</c:v>
                </c:pt>
                <c:pt idx="188">
                  <c:v>51.662857142857142</c:v>
                </c:pt>
                <c:pt idx="189">
                  <c:v>51.642857142857146</c:v>
                </c:pt>
                <c:pt idx="190">
                  <c:v>51.634285714285717</c:v>
                </c:pt>
                <c:pt idx="191">
                  <c:v>51.510000000000005</c:v>
                </c:pt>
                <c:pt idx="192">
                  <c:v>51.371428571428574</c:v>
                </c:pt>
                <c:pt idx="193">
                  <c:v>51.348571428571439</c:v>
                </c:pt>
                <c:pt idx="194">
                  <c:v>51.472857142857144</c:v>
                </c:pt>
                <c:pt idx="195">
                  <c:v>51.604285714285716</c:v>
                </c:pt>
                <c:pt idx="196">
                  <c:v>51.75714285714286</c:v>
                </c:pt>
                <c:pt idx="197">
                  <c:v>51.811428571428571</c:v>
                </c:pt>
                <c:pt idx="198">
                  <c:v>52.197142857142858</c:v>
                </c:pt>
                <c:pt idx="199">
                  <c:v>52.474285714285713</c:v>
                </c:pt>
                <c:pt idx="200">
                  <c:v>52.589999999999996</c:v>
                </c:pt>
                <c:pt idx="201">
                  <c:v>52.528571428571425</c:v>
                </c:pt>
                <c:pt idx="202">
                  <c:v>52.272857142857141</c:v>
                </c:pt>
                <c:pt idx="203">
                  <c:v>52.442857142857129</c:v>
                </c:pt>
                <c:pt idx="204">
                  <c:v>52.16571428571428</c:v>
                </c:pt>
                <c:pt idx="205">
                  <c:v>52.467142857142861</c:v>
                </c:pt>
                <c:pt idx="206">
                  <c:v>52.65</c:v>
                </c:pt>
                <c:pt idx="207">
                  <c:v>52.875714285714288</c:v>
                </c:pt>
                <c:pt idx="208">
                  <c:v>53.038571428571423</c:v>
                </c:pt>
                <c:pt idx="209">
                  <c:v>53.597142857142856</c:v>
                </c:pt>
                <c:pt idx="210">
                  <c:v>53.728571428571421</c:v>
                </c:pt>
                <c:pt idx="211">
                  <c:v>54.325714285714291</c:v>
                </c:pt>
                <c:pt idx="212">
                  <c:v>54.057142857142864</c:v>
                </c:pt>
                <c:pt idx="213">
                  <c:v>53.984285714285711</c:v>
                </c:pt>
                <c:pt idx="214">
                  <c:v>54.411428571428573</c:v>
                </c:pt>
                <c:pt idx="215">
                  <c:v>54.669999999999995</c:v>
                </c:pt>
                <c:pt idx="216">
                  <c:v>54.252857142857138</c:v>
                </c:pt>
                <c:pt idx="217">
                  <c:v>54.442857142857143</c:v>
                </c:pt>
                <c:pt idx="218">
                  <c:v>54.734285714285718</c:v>
                </c:pt>
                <c:pt idx="219">
                  <c:v>54.925714285714285</c:v>
                </c:pt>
                <c:pt idx="220">
                  <c:v>55.502857142857145</c:v>
                </c:pt>
                <c:pt idx="221">
                  <c:v>55.769999999999996</c:v>
                </c:pt>
                <c:pt idx="222">
                  <c:v>56.001428571428569</c:v>
                </c:pt>
                <c:pt idx="223">
                  <c:v>56.57</c:v>
                </c:pt>
                <c:pt idx="224">
                  <c:v>56.624285714285712</c:v>
                </c:pt>
                <c:pt idx="225">
                  <c:v>56.532857142857139</c:v>
                </c:pt>
                <c:pt idx="226">
                  <c:v>56.72428571428572</c:v>
                </c:pt>
                <c:pt idx="227">
                  <c:v>56.325714285714277</c:v>
                </c:pt>
                <c:pt idx="228">
                  <c:v>56.107142857142854</c:v>
                </c:pt>
                <c:pt idx="229">
                  <c:v>55.504285714285707</c:v>
                </c:pt>
                <c:pt idx="230">
                  <c:v>55.607142857142854</c:v>
                </c:pt>
                <c:pt idx="231">
                  <c:v>55.304285714285712</c:v>
                </c:pt>
                <c:pt idx="232">
                  <c:v>55.098571428571439</c:v>
                </c:pt>
                <c:pt idx="233">
                  <c:v>54.895714285714291</c:v>
                </c:pt>
                <c:pt idx="234">
                  <c:v>55.221428571428582</c:v>
                </c:pt>
                <c:pt idx="235">
                  <c:v>55.862857142857145</c:v>
                </c:pt>
                <c:pt idx="236">
                  <c:v>56.808571428571433</c:v>
                </c:pt>
                <c:pt idx="237">
                  <c:v>56.948571428571427</c:v>
                </c:pt>
                <c:pt idx="238">
                  <c:v>56.728571428571435</c:v>
                </c:pt>
                <c:pt idx="239">
                  <c:v>56.811428571428571</c:v>
                </c:pt>
                <c:pt idx="240">
                  <c:v>56.714285714285715</c:v>
                </c:pt>
                <c:pt idx="241">
                  <c:v>56.117142857142859</c:v>
                </c:pt>
                <c:pt idx="242">
                  <c:v>55.589999999999996</c:v>
                </c:pt>
                <c:pt idx="243">
                  <c:v>55.332857142857144</c:v>
                </c:pt>
                <c:pt idx="244">
                  <c:v>54.832857142857144</c:v>
                </c:pt>
                <c:pt idx="245">
                  <c:v>54.99285714285714</c:v>
                </c:pt>
                <c:pt idx="246">
                  <c:v>54.752857142857138</c:v>
                </c:pt>
                <c:pt idx="247">
                  <c:v>54.988571428571426</c:v>
                </c:pt>
                <c:pt idx="248">
                  <c:v>55.809999999999995</c:v>
                </c:pt>
                <c:pt idx="249">
                  <c:v>56.300000000000004</c:v>
                </c:pt>
                <c:pt idx="250">
                  <c:v>57.065714285714293</c:v>
                </c:pt>
                <c:pt idx="251">
                  <c:v>57.731428571428573</c:v>
                </c:pt>
                <c:pt idx="252">
                  <c:v>58</c:v>
                </c:pt>
                <c:pt idx="253">
                  <c:v>58.301428571428573</c:v>
                </c:pt>
                <c:pt idx="254">
                  <c:v>58.395714285714284</c:v>
                </c:pt>
                <c:pt idx="255">
                  <c:v>58.15</c:v>
                </c:pt>
                <c:pt idx="256">
                  <c:v>58.209999999999994</c:v>
                </c:pt>
                <c:pt idx="257">
                  <c:v>58.18</c:v>
                </c:pt>
                <c:pt idx="258">
                  <c:v>58.042857142857137</c:v>
                </c:pt>
                <c:pt idx="259">
                  <c:v>58</c:v>
                </c:pt>
                <c:pt idx="260">
                  <c:v>57.64</c:v>
                </c:pt>
                <c:pt idx="261">
                  <c:v>57.374285714285712</c:v>
                </c:pt>
                <c:pt idx="262">
                  <c:v>57.375714285714288</c:v>
                </c:pt>
                <c:pt idx="263">
                  <c:v>57.059999999999995</c:v>
                </c:pt>
                <c:pt idx="264">
                  <c:v>56.822857142857139</c:v>
                </c:pt>
                <c:pt idx="265">
                  <c:v>56.585714285714289</c:v>
                </c:pt>
                <c:pt idx="266">
                  <c:v>56.455714285714294</c:v>
                </c:pt>
                <c:pt idx="267">
                  <c:v>56.691428571428574</c:v>
                </c:pt>
                <c:pt idx="268">
                  <c:v>56.755714285714291</c:v>
                </c:pt>
                <c:pt idx="269">
                  <c:v>56.764285714285712</c:v>
                </c:pt>
                <c:pt idx="270">
                  <c:v>57.009999999999991</c:v>
                </c:pt>
                <c:pt idx="271">
                  <c:v>57.230000000000004</c:v>
                </c:pt>
                <c:pt idx="272">
                  <c:v>57.302857142857142</c:v>
                </c:pt>
                <c:pt idx="273">
                  <c:v>56.889999999999993</c:v>
                </c:pt>
                <c:pt idx="274">
                  <c:v>56.638571428571424</c:v>
                </c:pt>
                <c:pt idx="275">
                  <c:v>56.745714285714278</c:v>
                </c:pt>
                <c:pt idx="276">
                  <c:v>56.725714285714282</c:v>
                </c:pt>
                <c:pt idx="277">
                  <c:v>55.994285714285709</c:v>
                </c:pt>
                <c:pt idx="278">
                  <c:v>55.89</c:v>
                </c:pt>
                <c:pt idx="279">
                  <c:v>55.877142857142857</c:v>
                </c:pt>
                <c:pt idx="280">
                  <c:v>56.207142857142848</c:v>
                </c:pt>
                <c:pt idx="281">
                  <c:v>56.304285714285705</c:v>
                </c:pt>
                <c:pt idx="282">
                  <c:v>56.072857142857139</c:v>
                </c:pt>
                <c:pt idx="283">
                  <c:v>55.898571428571429</c:v>
                </c:pt>
                <c:pt idx="284">
                  <c:v>56.4</c:v>
                </c:pt>
                <c:pt idx="285">
                  <c:v>56.21</c:v>
                </c:pt>
                <c:pt idx="286">
                  <c:v>55.812857142857148</c:v>
                </c:pt>
                <c:pt idx="287">
                  <c:v>55.537142857142854</c:v>
                </c:pt>
                <c:pt idx="288">
                  <c:v>55.365714285714297</c:v>
                </c:pt>
                <c:pt idx="289">
                  <c:v>55.062857142857148</c:v>
                </c:pt>
                <c:pt idx="290">
                  <c:v>54.484285714285711</c:v>
                </c:pt>
                <c:pt idx="291">
                  <c:v>54.021428571428565</c:v>
                </c:pt>
                <c:pt idx="292">
                  <c:v>53.634285714285703</c:v>
                </c:pt>
                <c:pt idx="293">
                  <c:v>53.238571428571433</c:v>
                </c:pt>
                <c:pt idx="294">
                  <c:v>53.201428571428572</c:v>
                </c:pt>
                <c:pt idx="295">
                  <c:v>52.711428571428577</c:v>
                </c:pt>
                <c:pt idx="296">
                  <c:v>52.127142857142857</c:v>
                </c:pt>
                <c:pt idx="297">
                  <c:v>52.152857142857144</c:v>
                </c:pt>
                <c:pt idx="298">
                  <c:v>51.977142857142859</c:v>
                </c:pt>
                <c:pt idx="299">
                  <c:v>51.65428571428572</c:v>
                </c:pt>
                <c:pt idx="300">
                  <c:v>51.945714285714288</c:v>
                </c:pt>
                <c:pt idx="301">
                  <c:v>51.865714285714276</c:v>
                </c:pt>
                <c:pt idx="302">
                  <c:v>52.284285714285716</c:v>
                </c:pt>
                <c:pt idx="303">
                  <c:v>52.561428571428571</c:v>
                </c:pt>
                <c:pt idx="304">
                  <c:v>51.949999999999996</c:v>
                </c:pt>
                <c:pt idx="305">
                  <c:v>51.588571428571427</c:v>
                </c:pt>
                <c:pt idx="306">
                  <c:v>51.442857142857143</c:v>
                </c:pt>
                <c:pt idx="307">
                  <c:v>50.974285714285713</c:v>
                </c:pt>
                <c:pt idx="308">
                  <c:v>50.728571428571435</c:v>
                </c:pt>
                <c:pt idx="309">
                  <c:v>50.228571428571435</c:v>
                </c:pt>
                <c:pt idx="310">
                  <c:v>49.96857142857143</c:v>
                </c:pt>
                <c:pt idx="311">
                  <c:v>50.219999999999992</c:v>
                </c:pt>
                <c:pt idx="312">
                  <c:v>50.155714285714282</c:v>
                </c:pt>
                <c:pt idx="313">
                  <c:v>49.728571428571435</c:v>
                </c:pt>
                <c:pt idx="314">
                  <c:v>49.541428571428575</c:v>
                </c:pt>
                <c:pt idx="315">
                  <c:v>49.434285714285714</c:v>
                </c:pt>
                <c:pt idx="316">
                  <c:v>49.541428571428575</c:v>
                </c:pt>
                <c:pt idx="317">
                  <c:v>49.482857142857142</c:v>
                </c:pt>
                <c:pt idx="318">
                  <c:v>46.821428571428569</c:v>
                </c:pt>
                <c:pt idx="319">
                  <c:v>45.421428571428571</c:v>
                </c:pt>
                <c:pt idx="320">
                  <c:v>44.40857142857142</c:v>
                </c:pt>
                <c:pt idx="321">
                  <c:v>44.208571428571432</c:v>
                </c:pt>
                <c:pt idx="322">
                  <c:v>43.60285714285714</c:v>
                </c:pt>
                <c:pt idx="323">
                  <c:v>43.18</c:v>
                </c:pt>
                <c:pt idx="324">
                  <c:v>42.89714285714286</c:v>
                </c:pt>
                <c:pt idx="325">
                  <c:v>45.144285714285715</c:v>
                </c:pt>
                <c:pt idx="326">
                  <c:v>45.691428571428574</c:v>
                </c:pt>
                <c:pt idx="327">
                  <c:v>45.810000000000009</c:v>
                </c:pt>
                <c:pt idx="328">
                  <c:v>45.807142857142857</c:v>
                </c:pt>
                <c:pt idx="329">
                  <c:v>45.99285714285714</c:v>
                </c:pt>
                <c:pt idx="330">
                  <c:v>45.805714285714281</c:v>
                </c:pt>
                <c:pt idx="331">
                  <c:v>45.728571428571421</c:v>
                </c:pt>
                <c:pt idx="332">
                  <c:v>45.721428571428575</c:v>
                </c:pt>
                <c:pt idx="333">
                  <c:v>45.925714285714278</c:v>
                </c:pt>
                <c:pt idx="334">
                  <c:v>46.18571428571429</c:v>
                </c:pt>
                <c:pt idx="335">
                  <c:v>46.29571428571429</c:v>
                </c:pt>
                <c:pt idx="336">
                  <c:v>46.15428571428572</c:v>
                </c:pt>
                <c:pt idx="337">
                  <c:v>46.269999999999996</c:v>
                </c:pt>
                <c:pt idx="338">
                  <c:v>45.807142857142857</c:v>
                </c:pt>
                <c:pt idx="339">
                  <c:v>45.212857142857146</c:v>
                </c:pt>
                <c:pt idx="340">
                  <c:v>45.120000000000005</c:v>
                </c:pt>
                <c:pt idx="341">
                  <c:v>45.022857142857141</c:v>
                </c:pt>
                <c:pt idx="342">
                  <c:v>44.815714285714286</c:v>
                </c:pt>
                <c:pt idx="343">
                  <c:v>45.365714285714276</c:v>
                </c:pt>
                <c:pt idx="344">
                  <c:v>45.764285714285712</c:v>
                </c:pt>
                <c:pt idx="345">
                  <c:v>46.649999999999991</c:v>
                </c:pt>
                <c:pt idx="346">
                  <c:v>45.821428571428569</c:v>
                </c:pt>
                <c:pt idx="347">
                  <c:v>42.325714285714284</c:v>
                </c:pt>
                <c:pt idx="348">
                  <c:v>41.191428571428574</c:v>
                </c:pt>
                <c:pt idx="349">
                  <c:v>41.044285714285714</c:v>
                </c:pt>
                <c:pt idx="350">
                  <c:v>40.858571428571437</c:v>
                </c:pt>
                <c:pt idx="351">
                  <c:v>40.720000000000013</c:v>
                </c:pt>
                <c:pt idx="352">
                  <c:v>40.618571428571435</c:v>
                </c:pt>
                <c:pt idx="353">
                  <c:v>41.528571428571425</c:v>
                </c:pt>
                <c:pt idx="354">
                  <c:v>42.90428571428572</c:v>
                </c:pt>
                <c:pt idx="355">
                  <c:v>43.571428571428569</c:v>
                </c:pt>
                <c:pt idx="356">
                  <c:v>43.457142857142856</c:v>
                </c:pt>
                <c:pt idx="357">
                  <c:v>43.419999999999995</c:v>
                </c:pt>
                <c:pt idx="358">
                  <c:v>43.582857142857151</c:v>
                </c:pt>
                <c:pt idx="359">
                  <c:v>43.168571428571433</c:v>
                </c:pt>
                <c:pt idx="360">
                  <c:v>43.464285714285715</c:v>
                </c:pt>
                <c:pt idx="361">
                  <c:v>45.222857142857151</c:v>
                </c:pt>
                <c:pt idx="362">
                  <c:v>45.451428571428572</c:v>
                </c:pt>
                <c:pt idx="363">
                  <c:v>45.65</c:v>
                </c:pt>
                <c:pt idx="364">
                  <c:v>45.435714285714276</c:v>
                </c:pt>
                <c:pt idx="365">
                  <c:v>45.04999999999999</c:v>
                </c:pt>
                <c:pt idx="366">
                  <c:v>45.285714285714285</c:v>
                </c:pt>
                <c:pt idx="367">
                  <c:v>45.574285714285715</c:v>
                </c:pt>
                <c:pt idx="368">
                  <c:v>45.949999999999996</c:v>
                </c:pt>
                <c:pt idx="369">
                  <c:v>46.309999999999995</c:v>
                </c:pt>
                <c:pt idx="370">
                  <c:v>46.727142857142852</c:v>
                </c:pt>
                <c:pt idx="371">
                  <c:v>47.038571428571423</c:v>
                </c:pt>
                <c:pt idx="372">
                  <c:v>47.14714285714286</c:v>
                </c:pt>
                <c:pt idx="373">
                  <c:v>46.968571428571423</c:v>
                </c:pt>
                <c:pt idx="374">
                  <c:v>47.004285714285707</c:v>
                </c:pt>
                <c:pt idx="375">
                  <c:v>47.07</c:v>
                </c:pt>
                <c:pt idx="376">
                  <c:v>46.944285714285719</c:v>
                </c:pt>
                <c:pt idx="377">
                  <c:v>46.650000000000013</c:v>
                </c:pt>
                <c:pt idx="378">
                  <c:v>46.441428571428574</c:v>
                </c:pt>
                <c:pt idx="379">
                  <c:v>46.181428571428576</c:v>
                </c:pt>
                <c:pt idx="380">
                  <c:v>46.34571428571428</c:v>
                </c:pt>
                <c:pt idx="381">
                  <c:v>46.168571428571433</c:v>
                </c:pt>
                <c:pt idx="382">
                  <c:v>45.828571428571429</c:v>
                </c:pt>
                <c:pt idx="383">
                  <c:v>45.921428571428571</c:v>
                </c:pt>
                <c:pt idx="384">
                  <c:v>45.808571428571426</c:v>
                </c:pt>
                <c:pt idx="385">
                  <c:v>45.15857142857142</c:v>
                </c:pt>
                <c:pt idx="386">
                  <c:v>45.151428571428582</c:v>
                </c:pt>
                <c:pt idx="387">
                  <c:v>45.524285714285718</c:v>
                </c:pt>
                <c:pt idx="388">
                  <c:v>46.037142857142854</c:v>
                </c:pt>
                <c:pt idx="389">
                  <c:v>46.818571428571424</c:v>
                </c:pt>
                <c:pt idx="390">
                  <c:v>47.395714285714284</c:v>
                </c:pt>
                <c:pt idx="391">
                  <c:v>47.298571428571435</c:v>
                </c:pt>
                <c:pt idx="392">
                  <c:v>48.254285714285707</c:v>
                </c:pt>
                <c:pt idx="393">
                  <c:v>48.660000000000004</c:v>
                </c:pt>
                <c:pt idx="394">
                  <c:v>48.745714285714293</c:v>
                </c:pt>
                <c:pt idx="395">
                  <c:v>48.744285714285716</c:v>
                </c:pt>
                <c:pt idx="396">
                  <c:v>49.181428571428576</c:v>
                </c:pt>
                <c:pt idx="397">
                  <c:v>49.519999999999996</c:v>
                </c:pt>
                <c:pt idx="398">
                  <c:v>50.842857142857142</c:v>
                </c:pt>
                <c:pt idx="399">
                  <c:v>50.671428571428571</c:v>
                </c:pt>
                <c:pt idx="400">
                  <c:v>50.862857142857145</c:v>
                </c:pt>
                <c:pt idx="401">
                  <c:v>50.974285714285713</c:v>
                </c:pt>
                <c:pt idx="402">
                  <c:v>50.425714285714278</c:v>
                </c:pt>
                <c:pt idx="403">
                  <c:v>49.959999999999994</c:v>
                </c:pt>
                <c:pt idx="404">
                  <c:v>49.857142857142854</c:v>
                </c:pt>
                <c:pt idx="405">
                  <c:v>49.444285714285705</c:v>
                </c:pt>
                <c:pt idx="406">
                  <c:v>49.728571428571421</c:v>
                </c:pt>
                <c:pt idx="407">
                  <c:v>50.065714285714293</c:v>
                </c:pt>
                <c:pt idx="408">
                  <c:v>50.557142857142857</c:v>
                </c:pt>
                <c:pt idx="409">
                  <c:v>51.68571428571429</c:v>
                </c:pt>
                <c:pt idx="410">
                  <c:v>52.477142857142859</c:v>
                </c:pt>
                <c:pt idx="411">
                  <c:v>52.825714285714291</c:v>
                </c:pt>
                <c:pt idx="412">
                  <c:v>52.938571428571429</c:v>
                </c:pt>
                <c:pt idx="413">
                  <c:v>53.365714285714283</c:v>
                </c:pt>
                <c:pt idx="414">
                  <c:v>53.472857142857151</c:v>
                </c:pt>
                <c:pt idx="415">
                  <c:v>53.569999999999993</c:v>
                </c:pt>
                <c:pt idx="416">
                  <c:v>53.682857142857131</c:v>
                </c:pt>
                <c:pt idx="417">
                  <c:v>53.924285714285716</c:v>
                </c:pt>
                <c:pt idx="418">
                  <c:v>54.342857142857142</c:v>
                </c:pt>
                <c:pt idx="419">
                  <c:v>54.76285714285715</c:v>
                </c:pt>
                <c:pt idx="420">
                  <c:v>54.994285714285716</c:v>
                </c:pt>
                <c:pt idx="421">
                  <c:v>55.481428571428573</c:v>
                </c:pt>
                <c:pt idx="422">
                  <c:v>55.59142857142858</c:v>
                </c:pt>
                <c:pt idx="423">
                  <c:v>56.120000000000005</c:v>
                </c:pt>
                <c:pt idx="424">
                  <c:v>55.381666666666682</c:v>
                </c:pt>
                <c:pt idx="425">
                  <c:v>55.96</c:v>
                </c:pt>
                <c:pt idx="426">
                  <c:v>56.163333333333334</c:v>
                </c:pt>
                <c:pt idx="427">
                  <c:v>56.308333333333337</c:v>
                </c:pt>
                <c:pt idx="428">
                  <c:v>56.32</c:v>
                </c:pt>
                <c:pt idx="429">
                  <c:v>56.851666666666667</c:v>
                </c:pt>
                <c:pt idx="430">
                  <c:v>56.626666666666665</c:v>
                </c:pt>
                <c:pt idx="431">
                  <c:v>57.959999999999994</c:v>
                </c:pt>
                <c:pt idx="432">
                  <c:v>58.628571428571426</c:v>
                </c:pt>
                <c:pt idx="433">
                  <c:v>59.40428571428572</c:v>
                </c:pt>
                <c:pt idx="434">
                  <c:v>60.105714285714278</c:v>
                </c:pt>
                <c:pt idx="435">
                  <c:v>60.631428571428572</c:v>
                </c:pt>
                <c:pt idx="436">
                  <c:v>60.628571428571426</c:v>
                </c:pt>
                <c:pt idx="437">
                  <c:v>61.297142857142852</c:v>
                </c:pt>
                <c:pt idx="438">
                  <c:v>61.897142857142853</c:v>
                </c:pt>
                <c:pt idx="439">
                  <c:v>62.402857142857151</c:v>
                </c:pt>
                <c:pt idx="440">
                  <c:v>61.895714285714284</c:v>
                </c:pt>
                <c:pt idx="441">
                  <c:v>62.202857142857148</c:v>
                </c:pt>
                <c:pt idx="442">
                  <c:v>62.852857142857147</c:v>
                </c:pt>
                <c:pt idx="443">
                  <c:v>63.394285714285715</c:v>
                </c:pt>
                <c:pt idx="444">
                  <c:v>63.825714285714284</c:v>
                </c:pt>
                <c:pt idx="445">
                  <c:v>63.805714285714281</c:v>
                </c:pt>
                <c:pt idx="446">
                  <c:v>63.328571428571422</c:v>
                </c:pt>
                <c:pt idx="447">
                  <c:v>63.455714285714294</c:v>
                </c:pt>
                <c:pt idx="448">
                  <c:v>63.905714285714289</c:v>
                </c:pt>
                <c:pt idx="449">
                  <c:v>64.282857142857139</c:v>
                </c:pt>
                <c:pt idx="450">
                  <c:v>64.88</c:v>
                </c:pt>
                <c:pt idx="451">
                  <c:v>65.352857142857147</c:v>
                </c:pt>
                <c:pt idx="452">
                  <c:v>65.867142857142852</c:v>
                </c:pt>
                <c:pt idx="453">
                  <c:v>66.63428571428571</c:v>
                </c:pt>
                <c:pt idx="454">
                  <c:v>67.039999999999992</c:v>
                </c:pt>
                <c:pt idx="455">
                  <c:v>66.688571428571422</c:v>
                </c:pt>
                <c:pt idx="456">
                  <c:v>66.387142857142848</c:v>
                </c:pt>
                <c:pt idx="457">
                  <c:v>66.021428571428572</c:v>
                </c:pt>
                <c:pt idx="458">
                  <c:v>65.444285714285712</c:v>
                </c:pt>
                <c:pt idx="459">
                  <c:v>65.36</c:v>
                </c:pt>
                <c:pt idx="460">
                  <c:v>65.598571428571432</c:v>
                </c:pt>
                <c:pt idx="461">
                  <c:v>66.391428571428577</c:v>
                </c:pt>
                <c:pt idx="462">
                  <c:v>66.701428571428565</c:v>
                </c:pt>
                <c:pt idx="463">
                  <c:v>67.077142857142846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BC-2C45-8B70-64EE6522C068}"/>
            </c:ext>
          </c:extLst>
        </c:ser>
        <c:ser>
          <c:idx val="2"/>
          <c:order val="2"/>
          <c:tx>
            <c:strRef>
              <c:f>Sheet1!$I$2</c:f>
              <c:strCache>
                <c:ptCount val="1"/>
                <c:pt idx="0">
                  <c:v>Walking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Sheet1!$F$3:$F$466</c:f>
              <c:numCache>
                <c:formatCode>m/d/yy</c:formatCode>
                <c:ptCount val="464"/>
                <c:pt idx="0">
                  <c:v>43843</c:v>
                </c:pt>
                <c:pt idx="1">
                  <c:v>43844</c:v>
                </c:pt>
                <c:pt idx="2">
                  <c:v>43845</c:v>
                </c:pt>
                <c:pt idx="3">
                  <c:v>43846</c:v>
                </c:pt>
                <c:pt idx="4">
                  <c:v>43847</c:v>
                </c:pt>
                <c:pt idx="5">
                  <c:v>43848</c:v>
                </c:pt>
                <c:pt idx="6">
                  <c:v>43849</c:v>
                </c:pt>
                <c:pt idx="7">
                  <c:v>43850</c:v>
                </c:pt>
                <c:pt idx="8">
                  <c:v>43851</c:v>
                </c:pt>
                <c:pt idx="9">
                  <c:v>43852</c:v>
                </c:pt>
                <c:pt idx="10">
                  <c:v>43853</c:v>
                </c:pt>
                <c:pt idx="11">
                  <c:v>43854</c:v>
                </c:pt>
                <c:pt idx="12">
                  <c:v>43855</c:v>
                </c:pt>
                <c:pt idx="13">
                  <c:v>43856</c:v>
                </c:pt>
                <c:pt idx="14">
                  <c:v>43857</c:v>
                </c:pt>
                <c:pt idx="15">
                  <c:v>43858</c:v>
                </c:pt>
                <c:pt idx="16">
                  <c:v>43859</c:v>
                </c:pt>
                <c:pt idx="17">
                  <c:v>43860</c:v>
                </c:pt>
                <c:pt idx="18">
                  <c:v>43861</c:v>
                </c:pt>
                <c:pt idx="19">
                  <c:v>43862</c:v>
                </c:pt>
                <c:pt idx="20">
                  <c:v>43863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43869</c:v>
                </c:pt>
                <c:pt idx="27">
                  <c:v>43870</c:v>
                </c:pt>
                <c:pt idx="28">
                  <c:v>43871</c:v>
                </c:pt>
                <c:pt idx="29">
                  <c:v>43872</c:v>
                </c:pt>
                <c:pt idx="30">
                  <c:v>43873</c:v>
                </c:pt>
                <c:pt idx="31">
                  <c:v>43874</c:v>
                </c:pt>
                <c:pt idx="32">
                  <c:v>43875</c:v>
                </c:pt>
                <c:pt idx="33">
                  <c:v>43876</c:v>
                </c:pt>
                <c:pt idx="34">
                  <c:v>43877</c:v>
                </c:pt>
                <c:pt idx="35">
                  <c:v>43878</c:v>
                </c:pt>
                <c:pt idx="36">
                  <c:v>43879</c:v>
                </c:pt>
                <c:pt idx="37">
                  <c:v>43880</c:v>
                </c:pt>
                <c:pt idx="38">
                  <c:v>43881</c:v>
                </c:pt>
                <c:pt idx="39">
                  <c:v>43882</c:v>
                </c:pt>
                <c:pt idx="40">
                  <c:v>43883</c:v>
                </c:pt>
                <c:pt idx="41">
                  <c:v>43884</c:v>
                </c:pt>
                <c:pt idx="42">
                  <c:v>43885</c:v>
                </c:pt>
                <c:pt idx="43">
                  <c:v>43886</c:v>
                </c:pt>
                <c:pt idx="44">
                  <c:v>43887</c:v>
                </c:pt>
                <c:pt idx="45">
                  <c:v>43888</c:v>
                </c:pt>
                <c:pt idx="46">
                  <c:v>43889</c:v>
                </c:pt>
                <c:pt idx="47">
                  <c:v>43890</c:v>
                </c:pt>
                <c:pt idx="48">
                  <c:v>43891</c:v>
                </c:pt>
                <c:pt idx="49">
                  <c:v>43892</c:v>
                </c:pt>
                <c:pt idx="50">
                  <c:v>43893</c:v>
                </c:pt>
                <c:pt idx="51">
                  <c:v>43894</c:v>
                </c:pt>
                <c:pt idx="52">
                  <c:v>43895</c:v>
                </c:pt>
                <c:pt idx="53">
                  <c:v>43896</c:v>
                </c:pt>
                <c:pt idx="54">
                  <c:v>43897</c:v>
                </c:pt>
                <c:pt idx="55">
                  <c:v>43898</c:v>
                </c:pt>
                <c:pt idx="56">
                  <c:v>43899</c:v>
                </c:pt>
                <c:pt idx="57">
                  <c:v>43900</c:v>
                </c:pt>
                <c:pt idx="58">
                  <c:v>43901</c:v>
                </c:pt>
                <c:pt idx="59">
                  <c:v>43902</c:v>
                </c:pt>
                <c:pt idx="60">
                  <c:v>43903</c:v>
                </c:pt>
                <c:pt idx="61">
                  <c:v>43904</c:v>
                </c:pt>
                <c:pt idx="62">
                  <c:v>43905</c:v>
                </c:pt>
                <c:pt idx="63">
                  <c:v>43906</c:v>
                </c:pt>
                <c:pt idx="64">
                  <c:v>43907</c:v>
                </c:pt>
                <c:pt idx="65">
                  <c:v>43908</c:v>
                </c:pt>
                <c:pt idx="66">
                  <c:v>43909</c:v>
                </c:pt>
                <c:pt idx="67">
                  <c:v>43910</c:v>
                </c:pt>
                <c:pt idx="68">
                  <c:v>43911</c:v>
                </c:pt>
                <c:pt idx="69">
                  <c:v>43912</c:v>
                </c:pt>
                <c:pt idx="70">
                  <c:v>43913</c:v>
                </c:pt>
                <c:pt idx="71">
                  <c:v>43914</c:v>
                </c:pt>
                <c:pt idx="72">
                  <c:v>43915</c:v>
                </c:pt>
                <c:pt idx="73">
                  <c:v>43916</c:v>
                </c:pt>
                <c:pt idx="74">
                  <c:v>43917</c:v>
                </c:pt>
                <c:pt idx="75">
                  <c:v>43918</c:v>
                </c:pt>
                <c:pt idx="76">
                  <c:v>43919</c:v>
                </c:pt>
                <c:pt idx="77">
                  <c:v>43920</c:v>
                </c:pt>
                <c:pt idx="78">
                  <c:v>43921</c:v>
                </c:pt>
                <c:pt idx="79">
                  <c:v>43922</c:v>
                </c:pt>
                <c:pt idx="80">
                  <c:v>43923</c:v>
                </c:pt>
                <c:pt idx="81">
                  <c:v>43924</c:v>
                </c:pt>
                <c:pt idx="82">
                  <c:v>43925</c:v>
                </c:pt>
                <c:pt idx="83">
                  <c:v>43926</c:v>
                </c:pt>
                <c:pt idx="84">
                  <c:v>43927</c:v>
                </c:pt>
                <c:pt idx="85">
                  <c:v>43928</c:v>
                </c:pt>
                <c:pt idx="86">
                  <c:v>43929</c:v>
                </c:pt>
                <c:pt idx="87">
                  <c:v>43930</c:v>
                </c:pt>
                <c:pt idx="88">
                  <c:v>43931</c:v>
                </c:pt>
                <c:pt idx="89">
                  <c:v>43932</c:v>
                </c:pt>
                <c:pt idx="90">
                  <c:v>43933</c:v>
                </c:pt>
                <c:pt idx="91">
                  <c:v>43934</c:v>
                </c:pt>
                <c:pt idx="92">
                  <c:v>43935</c:v>
                </c:pt>
                <c:pt idx="93">
                  <c:v>43936</c:v>
                </c:pt>
                <c:pt idx="94">
                  <c:v>43937</c:v>
                </c:pt>
                <c:pt idx="95">
                  <c:v>43938</c:v>
                </c:pt>
                <c:pt idx="96">
                  <c:v>43939</c:v>
                </c:pt>
                <c:pt idx="97">
                  <c:v>43940</c:v>
                </c:pt>
                <c:pt idx="98">
                  <c:v>43941</c:v>
                </c:pt>
                <c:pt idx="99">
                  <c:v>43942</c:v>
                </c:pt>
                <c:pt idx="100">
                  <c:v>43943</c:v>
                </c:pt>
                <c:pt idx="101">
                  <c:v>43944</c:v>
                </c:pt>
                <c:pt idx="102">
                  <c:v>43945</c:v>
                </c:pt>
                <c:pt idx="103">
                  <c:v>43946</c:v>
                </c:pt>
                <c:pt idx="104">
                  <c:v>43947</c:v>
                </c:pt>
                <c:pt idx="105">
                  <c:v>43948</c:v>
                </c:pt>
                <c:pt idx="106">
                  <c:v>43949</c:v>
                </c:pt>
                <c:pt idx="107">
                  <c:v>43950</c:v>
                </c:pt>
                <c:pt idx="108">
                  <c:v>43951</c:v>
                </c:pt>
                <c:pt idx="109">
                  <c:v>43952</c:v>
                </c:pt>
                <c:pt idx="110">
                  <c:v>43953</c:v>
                </c:pt>
                <c:pt idx="111">
                  <c:v>43954</c:v>
                </c:pt>
                <c:pt idx="112">
                  <c:v>43955</c:v>
                </c:pt>
                <c:pt idx="113">
                  <c:v>43956</c:v>
                </c:pt>
                <c:pt idx="114">
                  <c:v>43957</c:v>
                </c:pt>
                <c:pt idx="115">
                  <c:v>43958</c:v>
                </c:pt>
                <c:pt idx="116">
                  <c:v>43959</c:v>
                </c:pt>
                <c:pt idx="117">
                  <c:v>43960</c:v>
                </c:pt>
                <c:pt idx="118">
                  <c:v>43961</c:v>
                </c:pt>
                <c:pt idx="119">
                  <c:v>43962</c:v>
                </c:pt>
                <c:pt idx="120">
                  <c:v>43963</c:v>
                </c:pt>
                <c:pt idx="121">
                  <c:v>43964</c:v>
                </c:pt>
                <c:pt idx="122">
                  <c:v>43965</c:v>
                </c:pt>
                <c:pt idx="123">
                  <c:v>43966</c:v>
                </c:pt>
                <c:pt idx="124">
                  <c:v>43967</c:v>
                </c:pt>
                <c:pt idx="125">
                  <c:v>43968</c:v>
                </c:pt>
                <c:pt idx="126">
                  <c:v>43969</c:v>
                </c:pt>
                <c:pt idx="127">
                  <c:v>43970</c:v>
                </c:pt>
                <c:pt idx="128">
                  <c:v>43971</c:v>
                </c:pt>
                <c:pt idx="129">
                  <c:v>43972</c:v>
                </c:pt>
                <c:pt idx="130">
                  <c:v>43973</c:v>
                </c:pt>
                <c:pt idx="131">
                  <c:v>43974</c:v>
                </c:pt>
                <c:pt idx="132">
                  <c:v>43975</c:v>
                </c:pt>
                <c:pt idx="133">
                  <c:v>43976</c:v>
                </c:pt>
                <c:pt idx="134">
                  <c:v>43977</c:v>
                </c:pt>
                <c:pt idx="135">
                  <c:v>43978</c:v>
                </c:pt>
                <c:pt idx="136">
                  <c:v>43979</c:v>
                </c:pt>
                <c:pt idx="137">
                  <c:v>43980</c:v>
                </c:pt>
                <c:pt idx="138">
                  <c:v>43981</c:v>
                </c:pt>
                <c:pt idx="139">
                  <c:v>43982</c:v>
                </c:pt>
                <c:pt idx="140">
                  <c:v>43983</c:v>
                </c:pt>
                <c:pt idx="141">
                  <c:v>43984</c:v>
                </c:pt>
                <c:pt idx="142">
                  <c:v>43985</c:v>
                </c:pt>
                <c:pt idx="143">
                  <c:v>43986</c:v>
                </c:pt>
                <c:pt idx="144">
                  <c:v>43987</c:v>
                </c:pt>
                <c:pt idx="145">
                  <c:v>43988</c:v>
                </c:pt>
                <c:pt idx="146">
                  <c:v>43989</c:v>
                </c:pt>
                <c:pt idx="147">
                  <c:v>43990</c:v>
                </c:pt>
                <c:pt idx="148">
                  <c:v>43991</c:v>
                </c:pt>
                <c:pt idx="149">
                  <c:v>43992</c:v>
                </c:pt>
                <c:pt idx="150">
                  <c:v>43993</c:v>
                </c:pt>
                <c:pt idx="151">
                  <c:v>43994</c:v>
                </c:pt>
                <c:pt idx="152">
                  <c:v>43995</c:v>
                </c:pt>
                <c:pt idx="153">
                  <c:v>43996</c:v>
                </c:pt>
                <c:pt idx="154">
                  <c:v>43997</c:v>
                </c:pt>
                <c:pt idx="155">
                  <c:v>43998</c:v>
                </c:pt>
                <c:pt idx="156">
                  <c:v>43999</c:v>
                </c:pt>
                <c:pt idx="157">
                  <c:v>44000</c:v>
                </c:pt>
                <c:pt idx="158">
                  <c:v>44001</c:v>
                </c:pt>
                <c:pt idx="159">
                  <c:v>44002</c:v>
                </c:pt>
                <c:pt idx="160">
                  <c:v>44003</c:v>
                </c:pt>
                <c:pt idx="161">
                  <c:v>44004</c:v>
                </c:pt>
                <c:pt idx="162">
                  <c:v>44005</c:v>
                </c:pt>
                <c:pt idx="163">
                  <c:v>44006</c:v>
                </c:pt>
                <c:pt idx="164">
                  <c:v>44007</c:v>
                </c:pt>
                <c:pt idx="165">
                  <c:v>44008</c:v>
                </c:pt>
                <c:pt idx="166">
                  <c:v>44009</c:v>
                </c:pt>
                <c:pt idx="167">
                  <c:v>44010</c:v>
                </c:pt>
                <c:pt idx="168">
                  <c:v>44011</c:v>
                </c:pt>
                <c:pt idx="169">
                  <c:v>44012</c:v>
                </c:pt>
                <c:pt idx="170">
                  <c:v>44013</c:v>
                </c:pt>
                <c:pt idx="171">
                  <c:v>44014</c:v>
                </c:pt>
                <c:pt idx="172">
                  <c:v>44015</c:v>
                </c:pt>
                <c:pt idx="173">
                  <c:v>44016</c:v>
                </c:pt>
                <c:pt idx="174">
                  <c:v>44017</c:v>
                </c:pt>
                <c:pt idx="175">
                  <c:v>44018</c:v>
                </c:pt>
                <c:pt idx="176">
                  <c:v>44019</c:v>
                </c:pt>
                <c:pt idx="177">
                  <c:v>44020</c:v>
                </c:pt>
                <c:pt idx="178">
                  <c:v>44021</c:v>
                </c:pt>
                <c:pt idx="179">
                  <c:v>44022</c:v>
                </c:pt>
                <c:pt idx="180">
                  <c:v>44023</c:v>
                </c:pt>
                <c:pt idx="181">
                  <c:v>44024</c:v>
                </c:pt>
                <c:pt idx="182">
                  <c:v>44025</c:v>
                </c:pt>
                <c:pt idx="183">
                  <c:v>44026</c:v>
                </c:pt>
                <c:pt idx="184">
                  <c:v>44027</c:v>
                </c:pt>
                <c:pt idx="185">
                  <c:v>44028</c:v>
                </c:pt>
                <c:pt idx="186">
                  <c:v>44029</c:v>
                </c:pt>
                <c:pt idx="187">
                  <c:v>44030</c:v>
                </c:pt>
                <c:pt idx="188">
                  <c:v>44031</c:v>
                </c:pt>
                <c:pt idx="189">
                  <c:v>44032</c:v>
                </c:pt>
                <c:pt idx="190">
                  <c:v>44033</c:v>
                </c:pt>
                <c:pt idx="191">
                  <c:v>44034</c:v>
                </c:pt>
                <c:pt idx="192">
                  <c:v>44035</c:v>
                </c:pt>
                <c:pt idx="193">
                  <c:v>44036</c:v>
                </c:pt>
                <c:pt idx="194">
                  <c:v>44037</c:v>
                </c:pt>
                <c:pt idx="195">
                  <c:v>44038</c:v>
                </c:pt>
                <c:pt idx="196">
                  <c:v>44039</c:v>
                </c:pt>
                <c:pt idx="197">
                  <c:v>44040</c:v>
                </c:pt>
                <c:pt idx="198">
                  <c:v>44041</c:v>
                </c:pt>
                <c:pt idx="199">
                  <c:v>44042</c:v>
                </c:pt>
                <c:pt idx="200">
                  <c:v>44043</c:v>
                </c:pt>
                <c:pt idx="201">
                  <c:v>44044</c:v>
                </c:pt>
                <c:pt idx="202">
                  <c:v>44045</c:v>
                </c:pt>
                <c:pt idx="203">
                  <c:v>44046</c:v>
                </c:pt>
                <c:pt idx="204">
                  <c:v>44047</c:v>
                </c:pt>
                <c:pt idx="205">
                  <c:v>44048</c:v>
                </c:pt>
                <c:pt idx="206">
                  <c:v>44049</c:v>
                </c:pt>
                <c:pt idx="207">
                  <c:v>44050</c:v>
                </c:pt>
                <c:pt idx="208">
                  <c:v>44051</c:v>
                </c:pt>
                <c:pt idx="209">
                  <c:v>44052</c:v>
                </c:pt>
                <c:pt idx="210">
                  <c:v>44053</c:v>
                </c:pt>
                <c:pt idx="211">
                  <c:v>44054</c:v>
                </c:pt>
                <c:pt idx="212">
                  <c:v>44055</c:v>
                </c:pt>
                <c:pt idx="213">
                  <c:v>44056</c:v>
                </c:pt>
                <c:pt idx="214">
                  <c:v>44057</c:v>
                </c:pt>
                <c:pt idx="215">
                  <c:v>44058</c:v>
                </c:pt>
                <c:pt idx="216">
                  <c:v>44059</c:v>
                </c:pt>
                <c:pt idx="217">
                  <c:v>44060</c:v>
                </c:pt>
                <c:pt idx="218">
                  <c:v>44061</c:v>
                </c:pt>
                <c:pt idx="219">
                  <c:v>44062</c:v>
                </c:pt>
                <c:pt idx="220">
                  <c:v>44063</c:v>
                </c:pt>
                <c:pt idx="221">
                  <c:v>44064</c:v>
                </c:pt>
                <c:pt idx="222">
                  <c:v>44065</c:v>
                </c:pt>
                <c:pt idx="223">
                  <c:v>44066</c:v>
                </c:pt>
                <c:pt idx="224">
                  <c:v>44067</c:v>
                </c:pt>
                <c:pt idx="225">
                  <c:v>44068</c:v>
                </c:pt>
                <c:pt idx="226">
                  <c:v>44069</c:v>
                </c:pt>
                <c:pt idx="227">
                  <c:v>44070</c:v>
                </c:pt>
                <c:pt idx="228">
                  <c:v>44071</c:v>
                </c:pt>
                <c:pt idx="229">
                  <c:v>44072</c:v>
                </c:pt>
                <c:pt idx="230">
                  <c:v>44073</c:v>
                </c:pt>
                <c:pt idx="231">
                  <c:v>44074</c:v>
                </c:pt>
                <c:pt idx="232">
                  <c:v>44075</c:v>
                </c:pt>
                <c:pt idx="233">
                  <c:v>44076</c:v>
                </c:pt>
                <c:pt idx="234">
                  <c:v>44077</c:v>
                </c:pt>
                <c:pt idx="235">
                  <c:v>44078</c:v>
                </c:pt>
                <c:pt idx="236">
                  <c:v>44079</c:v>
                </c:pt>
                <c:pt idx="237">
                  <c:v>44080</c:v>
                </c:pt>
                <c:pt idx="238">
                  <c:v>44081</c:v>
                </c:pt>
                <c:pt idx="239">
                  <c:v>44082</c:v>
                </c:pt>
                <c:pt idx="240">
                  <c:v>44083</c:v>
                </c:pt>
                <c:pt idx="241">
                  <c:v>44084</c:v>
                </c:pt>
                <c:pt idx="242">
                  <c:v>44085</c:v>
                </c:pt>
                <c:pt idx="243">
                  <c:v>44086</c:v>
                </c:pt>
                <c:pt idx="244">
                  <c:v>44087</c:v>
                </c:pt>
                <c:pt idx="245">
                  <c:v>44088</c:v>
                </c:pt>
                <c:pt idx="246">
                  <c:v>44089</c:v>
                </c:pt>
                <c:pt idx="247">
                  <c:v>44090</c:v>
                </c:pt>
                <c:pt idx="248">
                  <c:v>44091</c:v>
                </c:pt>
                <c:pt idx="249">
                  <c:v>44092</c:v>
                </c:pt>
                <c:pt idx="250">
                  <c:v>44093</c:v>
                </c:pt>
                <c:pt idx="251">
                  <c:v>44094</c:v>
                </c:pt>
                <c:pt idx="252">
                  <c:v>44095</c:v>
                </c:pt>
                <c:pt idx="253">
                  <c:v>44096</c:v>
                </c:pt>
                <c:pt idx="254">
                  <c:v>44097</c:v>
                </c:pt>
                <c:pt idx="255">
                  <c:v>44098</c:v>
                </c:pt>
                <c:pt idx="256">
                  <c:v>44099</c:v>
                </c:pt>
                <c:pt idx="257">
                  <c:v>44100</c:v>
                </c:pt>
                <c:pt idx="258">
                  <c:v>44101</c:v>
                </c:pt>
                <c:pt idx="259">
                  <c:v>44102</c:v>
                </c:pt>
                <c:pt idx="260">
                  <c:v>44103</c:v>
                </c:pt>
                <c:pt idx="261">
                  <c:v>44104</c:v>
                </c:pt>
                <c:pt idx="262">
                  <c:v>44105</c:v>
                </c:pt>
                <c:pt idx="263">
                  <c:v>44106</c:v>
                </c:pt>
                <c:pt idx="264">
                  <c:v>44107</c:v>
                </c:pt>
                <c:pt idx="265">
                  <c:v>44108</c:v>
                </c:pt>
                <c:pt idx="266">
                  <c:v>44109</c:v>
                </c:pt>
                <c:pt idx="267">
                  <c:v>44110</c:v>
                </c:pt>
                <c:pt idx="268">
                  <c:v>44111</c:v>
                </c:pt>
                <c:pt idx="269">
                  <c:v>44112</c:v>
                </c:pt>
                <c:pt idx="270">
                  <c:v>44113</c:v>
                </c:pt>
                <c:pt idx="271">
                  <c:v>44114</c:v>
                </c:pt>
                <c:pt idx="272">
                  <c:v>44115</c:v>
                </c:pt>
                <c:pt idx="273">
                  <c:v>44116</c:v>
                </c:pt>
                <c:pt idx="274">
                  <c:v>44117</c:v>
                </c:pt>
                <c:pt idx="275">
                  <c:v>44118</c:v>
                </c:pt>
                <c:pt idx="276">
                  <c:v>44119</c:v>
                </c:pt>
                <c:pt idx="277">
                  <c:v>44120</c:v>
                </c:pt>
                <c:pt idx="278">
                  <c:v>44121</c:v>
                </c:pt>
                <c:pt idx="279">
                  <c:v>44122</c:v>
                </c:pt>
                <c:pt idx="280">
                  <c:v>44123</c:v>
                </c:pt>
                <c:pt idx="281">
                  <c:v>44124</c:v>
                </c:pt>
                <c:pt idx="282">
                  <c:v>44125</c:v>
                </c:pt>
                <c:pt idx="283">
                  <c:v>44126</c:v>
                </c:pt>
                <c:pt idx="284">
                  <c:v>44127</c:v>
                </c:pt>
                <c:pt idx="285">
                  <c:v>44128</c:v>
                </c:pt>
                <c:pt idx="286">
                  <c:v>44129</c:v>
                </c:pt>
                <c:pt idx="287">
                  <c:v>44130</c:v>
                </c:pt>
                <c:pt idx="288">
                  <c:v>44131</c:v>
                </c:pt>
                <c:pt idx="289">
                  <c:v>44132</c:v>
                </c:pt>
                <c:pt idx="290">
                  <c:v>44133</c:v>
                </c:pt>
                <c:pt idx="291">
                  <c:v>44134</c:v>
                </c:pt>
                <c:pt idx="292">
                  <c:v>44135</c:v>
                </c:pt>
                <c:pt idx="293">
                  <c:v>44136</c:v>
                </c:pt>
                <c:pt idx="294">
                  <c:v>44137</c:v>
                </c:pt>
                <c:pt idx="295">
                  <c:v>44138</c:v>
                </c:pt>
                <c:pt idx="296">
                  <c:v>44139</c:v>
                </c:pt>
                <c:pt idx="297">
                  <c:v>44140</c:v>
                </c:pt>
                <c:pt idx="298">
                  <c:v>44141</c:v>
                </c:pt>
                <c:pt idx="299">
                  <c:v>44142</c:v>
                </c:pt>
                <c:pt idx="300">
                  <c:v>44143</c:v>
                </c:pt>
                <c:pt idx="301">
                  <c:v>44144</c:v>
                </c:pt>
                <c:pt idx="302">
                  <c:v>44145</c:v>
                </c:pt>
                <c:pt idx="303">
                  <c:v>44146</c:v>
                </c:pt>
                <c:pt idx="304">
                  <c:v>44147</c:v>
                </c:pt>
                <c:pt idx="305">
                  <c:v>44148</c:v>
                </c:pt>
                <c:pt idx="306">
                  <c:v>44149</c:v>
                </c:pt>
                <c:pt idx="307">
                  <c:v>44150</c:v>
                </c:pt>
                <c:pt idx="308">
                  <c:v>44151</c:v>
                </c:pt>
                <c:pt idx="309">
                  <c:v>44152</c:v>
                </c:pt>
                <c:pt idx="310">
                  <c:v>44153</c:v>
                </c:pt>
                <c:pt idx="311">
                  <c:v>44154</c:v>
                </c:pt>
                <c:pt idx="312">
                  <c:v>44155</c:v>
                </c:pt>
                <c:pt idx="313">
                  <c:v>44156</c:v>
                </c:pt>
                <c:pt idx="314">
                  <c:v>44157</c:v>
                </c:pt>
                <c:pt idx="315">
                  <c:v>44158</c:v>
                </c:pt>
                <c:pt idx="316">
                  <c:v>44159</c:v>
                </c:pt>
                <c:pt idx="317">
                  <c:v>44160</c:v>
                </c:pt>
                <c:pt idx="318">
                  <c:v>44161</c:v>
                </c:pt>
                <c:pt idx="319">
                  <c:v>44162</c:v>
                </c:pt>
                <c:pt idx="320">
                  <c:v>44163</c:v>
                </c:pt>
                <c:pt idx="321">
                  <c:v>44164</c:v>
                </c:pt>
                <c:pt idx="322">
                  <c:v>44165</c:v>
                </c:pt>
                <c:pt idx="323">
                  <c:v>44166</c:v>
                </c:pt>
                <c:pt idx="324">
                  <c:v>44167</c:v>
                </c:pt>
                <c:pt idx="325">
                  <c:v>44168</c:v>
                </c:pt>
                <c:pt idx="326">
                  <c:v>44169</c:v>
                </c:pt>
                <c:pt idx="327">
                  <c:v>44170</c:v>
                </c:pt>
                <c:pt idx="328">
                  <c:v>44171</c:v>
                </c:pt>
                <c:pt idx="329">
                  <c:v>44172</c:v>
                </c:pt>
                <c:pt idx="330">
                  <c:v>44173</c:v>
                </c:pt>
                <c:pt idx="331">
                  <c:v>44174</c:v>
                </c:pt>
                <c:pt idx="332">
                  <c:v>44175</c:v>
                </c:pt>
                <c:pt idx="333">
                  <c:v>44176</c:v>
                </c:pt>
                <c:pt idx="334">
                  <c:v>44177</c:v>
                </c:pt>
                <c:pt idx="335">
                  <c:v>44178</c:v>
                </c:pt>
                <c:pt idx="336">
                  <c:v>44179</c:v>
                </c:pt>
                <c:pt idx="337">
                  <c:v>44180</c:v>
                </c:pt>
                <c:pt idx="338">
                  <c:v>44181</c:v>
                </c:pt>
                <c:pt idx="339">
                  <c:v>44182</c:v>
                </c:pt>
                <c:pt idx="340">
                  <c:v>44183</c:v>
                </c:pt>
                <c:pt idx="341">
                  <c:v>44184</c:v>
                </c:pt>
                <c:pt idx="342">
                  <c:v>44185</c:v>
                </c:pt>
                <c:pt idx="343">
                  <c:v>44186</c:v>
                </c:pt>
                <c:pt idx="344">
                  <c:v>44187</c:v>
                </c:pt>
                <c:pt idx="345">
                  <c:v>44188</c:v>
                </c:pt>
                <c:pt idx="346">
                  <c:v>44189</c:v>
                </c:pt>
                <c:pt idx="347">
                  <c:v>44190</c:v>
                </c:pt>
                <c:pt idx="348">
                  <c:v>44191</c:v>
                </c:pt>
                <c:pt idx="349">
                  <c:v>44192</c:v>
                </c:pt>
                <c:pt idx="350">
                  <c:v>44193</c:v>
                </c:pt>
                <c:pt idx="351">
                  <c:v>44194</c:v>
                </c:pt>
                <c:pt idx="352">
                  <c:v>44195</c:v>
                </c:pt>
                <c:pt idx="353">
                  <c:v>44196</c:v>
                </c:pt>
                <c:pt idx="354">
                  <c:v>44197</c:v>
                </c:pt>
                <c:pt idx="355">
                  <c:v>44198</c:v>
                </c:pt>
                <c:pt idx="356">
                  <c:v>44199</c:v>
                </c:pt>
                <c:pt idx="357">
                  <c:v>44200</c:v>
                </c:pt>
                <c:pt idx="358">
                  <c:v>44201</c:v>
                </c:pt>
                <c:pt idx="359">
                  <c:v>44202</c:v>
                </c:pt>
                <c:pt idx="360">
                  <c:v>44203</c:v>
                </c:pt>
                <c:pt idx="361">
                  <c:v>44204</c:v>
                </c:pt>
                <c:pt idx="362">
                  <c:v>44205</c:v>
                </c:pt>
                <c:pt idx="363">
                  <c:v>44206</c:v>
                </c:pt>
                <c:pt idx="364">
                  <c:v>44207</c:v>
                </c:pt>
                <c:pt idx="365">
                  <c:v>44208</c:v>
                </c:pt>
                <c:pt idx="366">
                  <c:v>44209</c:v>
                </c:pt>
                <c:pt idx="367">
                  <c:v>44210</c:v>
                </c:pt>
                <c:pt idx="368">
                  <c:v>44211</c:v>
                </c:pt>
                <c:pt idx="369">
                  <c:v>44212</c:v>
                </c:pt>
                <c:pt idx="370">
                  <c:v>44213</c:v>
                </c:pt>
                <c:pt idx="371">
                  <c:v>44214</c:v>
                </c:pt>
                <c:pt idx="372">
                  <c:v>44215</c:v>
                </c:pt>
                <c:pt idx="373">
                  <c:v>44216</c:v>
                </c:pt>
                <c:pt idx="374">
                  <c:v>44217</c:v>
                </c:pt>
                <c:pt idx="375">
                  <c:v>44218</c:v>
                </c:pt>
                <c:pt idx="376">
                  <c:v>44219</c:v>
                </c:pt>
                <c:pt idx="377">
                  <c:v>44220</c:v>
                </c:pt>
                <c:pt idx="378">
                  <c:v>44221</c:v>
                </c:pt>
                <c:pt idx="379">
                  <c:v>44222</c:v>
                </c:pt>
                <c:pt idx="380">
                  <c:v>44223</c:v>
                </c:pt>
                <c:pt idx="381">
                  <c:v>44224</c:v>
                </c:pt>
                <c:pt idx="382">
                  <c:v>44225</c:v>
                </c:pt>
                <c:pt idx="383">
                  <c:v>44226</c:v>
                </c:pt>
                <c:pt idx="384">
                  <c:v>44227</c:v>
                </c:pt>
                <c:pt idx="385">
                  <c:v>44228</c:v>
                </c:pt>
                <c:pt idx="386">
                  <c:v>44229</c:v>
                </c:pt>
                <c:pt idx="387">
                  <c:v>44230</c:v>
                </c:pt>
                <c:pt idx="388">
                  <c:v>44231</c:v>
                </c:pt>
                <c:pt idx="389">
                  <c:v>44232</c:v>
                </c:pt>
                <c:pt idx="390">
                  <c:v>44233</c:v>
                </c:pt>
                <c:pt idx="391">
                  <c:v>44234</c:v>
                </c:pt>
                <c:pt idx="392">
                  <c:v>44235</c:v>
                </c:pt>
                <c:pt idx="393">
                  <c:v>44236</c:v>
                </c:pt>
                <c:pt idx="394">
                  <c:v>44237</c:v>
                </c:pt>
                <c:pt idx="395">
                  <c:v>44238</c:v>
                </c:pt>
                <c:pt idx="396">
                  <c:v>44239</c:v>
                </c:pt>
                <c:pt idx="397">
                  <c:v>44240</c:v>
                </c:pt>
                <c:pt idx="398">
                  <c:v>44241</c:v>
                </c:pt>
                <c:pt idx="399">
                  <c:v>44242</c:v>
                </c:pt>
                <c:pt idx="400">
                  <c:v>44243</c:v>
                </c:pt>
                <c:pt idx="401">
                  <c:v>44244</c:v>
                </c:pt>
                <c:pt idx="402">
                  <c:v>44245</c:v>
                </c:pt>
                <c:pt idx="403">
                  <c:v>44246</c:v>
                </c:pt>
                <c:pt idx="404">
                  <c:v>44247</c:v>
                </c:pt>
                <c:pt idx="405">
                  <c:v>44248</c:v>
                </c:pt>
                <c:pt idx="406">
                  <c:v>44249</c:v>
                </c:pt>
                <c:pt idx="407">
                  <c:v>44250</c:v>
                </c:pt>
                <c:pt idx="408">
                  <c:v>44251</c:v>
                </c:pt>
                <c:pt idx="409">
                  <c:v>44252</c:v>
                </c:pt>
                <c:pt idx="410">
                  <c:v>44253</c:v>
                </c:pt>
                <c:pt idx="411">
                  <c:v>44254</c:v>
                </c:pt>
                <c:pt idx="412">
                  <c:v>44255</c:v>
                </c:pt>
                <c:pt idx="413">
                  <c:v>44256</c:v>
                </c:pt>
                <c:pt idx="414">
                  <c:v>44257</c:v>
                </c:pt>
                <c:pt idx="415">
                  <c:v>44258</c:v>
                </c:pt>
                <c:pt idx="416">
                  <c:v>44259</c:v>
                </c:pt>
                <c:pt idx="417">
                  <c:v>44260</c:v>
                </c:pt>
                <c:pt idx="418">
                  <c:v>44261</c:v>
                </c:pt>
                <c:pt idx="419">
                  <c:v>44262</c:v>
                </c:pt>
                <c:pt idx="420">
                  <c:v>44263</c:v>
                </c:pt>
                <c:pt idx="421">
                  <c:v>44264</c:v>
                </c:pt>
                <c:pt idx="422">
                  <c:v>44265</c:v>
                </c:pt>
                <c:pt idx="423">
                  <c:v>44266</c:v>
                </c:pt>
                <c:pt idx="424">
                  <c:v>44267</c:v>
                </c:pt>
                <c:pt idx="425">
                  <c:v>44268</c:v>
                </c:pt>
                <c:pt idx="426">
                  <c:v>44269</c:v>
                </c:pt>
                <c:pt idx="427">
                  <c:v>44270</c:v>
                </c:pt>
                <c:pt idx="428">
                  <c:v>44271</c:v>
                </c:pt>
                <c:pt idx="429">
                  <c:v>44272</c:v>
                </c:pt>
                <c:pt idx="430">
                  <c:v>44273</c:v>
                </c:pt>
                <c:pt idx="431">
                  <c:v>44274</c:v>
                </c:pt>
                <c:pt idx="432">
                  <c:v>44275</c:v>
                </c:pt>
                <c:pt idx="433">
                  <c:v>44276</c:v>
                </c:pt>
                <c:pt idx="434">
                  <c:v>44277</c:v>
                </c:pt>
                <c:pt idx="435">
                  <c:v>44278</c:v>
                </c:pt>
                <c:pt idx="436">
                  <c:v>44279</c:v>
                </c:pt>
                <c:pt idx="437">
                  <c:v>44280</c:v>
                </c:pt>
                <c:pt idx="438">
                  <c:v>44281</c:v>
                </c:pt>
                <c:pt idx="439">
                  <c:v>44282</c:v>
                </c:pt>
                <c:pt idx="440">
                  <c:v>44283</c:v>
                </c:pt>
                <c:pt idx="441">
                  <c:v>44284</c:v>
                </c:pt>
                <c:pt idx="442">
                  <c:v>44285</c:v>
                </c:pt>
                <c:pt idx="443">
                  <c:v>44286</c:v>
                </c:pt>
                <c:pt idx="444">
                  <c:v>44287</c:v>
                </c:pt>
                <c:pt idx="445">
                  <c:v>44288</c:v>
                </c:pt>
                <c:pt idx="446">
                  <c:v>44289</c:v>
                </c:pt>
                <c:pt idx="447">
                  <c:v>44290</c:v>
                </c:pt>
                <c:pt idx="448">
                  <c:v>44291</c:v>
                </c:pt>
                <c:pt idx="449">
                  <c:v>44292</c:v>
                </c:pt>
                <c:pt idx="450">
                  <c:v>44293</c:v>
                </c:pt>
                <c:pt idx="451">
                  <c:v>44294</c:v>
                </c:pt>
                <c:pt idx="452">
                  <c:v>44295</c:v>
                </c:pt>
                <c:pt idx="453">
                  <c:v>44296</c:v>
                </c:pt>
                <c:pt idx="454">
                  <c:v>44297</c:v>
                </c:pt>
                <c:pt idx="455">
                  <c:v>44298</c:v>
                </c:pt>
                <c:pt idx="456">
                  <c:v>44299</c:v>
                </c:pt>
                <c:pt idx="457">
                  <c:v>44300</c:v>
                </c:pt>
                <c:pt idx="458">
                  <c:v>44301</c:v>
                </c:pt>
                <c:pt idx="459">
                  <c:v>44302</c:v>
                </c:pt>
                <c:pt idx="460">
                  <c:v>44303</c:v>
                </c:pt>
                <c:pt idx="461">
                  <c:v>44304</c:v>
                </c:pt>
                <c:pt idx="462">
                  <c:v>44305</c:v>
                </c:pt>
                <c:pt idx="463">
                  <c:v>44306</c:v>
                </c:pt>
              </c:numCache>
            </c:numRef>
          </c:cat>
          <c:val>
            <c:numRef>
              <c:f>Sheet1!$I$3:$I$466</c:f>
              <c:numCache>
                <c:formatCode>0.00</c:formatCode>
                <c:ptCount val="464"/>
                <c:pt idx="0">
                  <c:v>100</c:v>
                </c:pt>
                <c:pt idx="1">
                  <c:v>99.59</c:v>
                </c:pt>
                <c:pt idx="2">
                  <c:v>101.87</c:v>
                </c:pt>
                <c:pt idx="3">
                  <c:v>100.6</c:v>
                </c:pt>
                <c:pt idx="4">
                  <c:v>121.36</c:v>
                </c:pt>
                <c:pt idx="5">
                  <c:v>132.38</c:v>
                </c:pt>
                <c:pt idx="6">
                  <c:v>107.98571428571429</c:v>
                </c:pt>
                <c:pt idx="7">
                  <c:v>107.24142857142856</c:v>
                </c:pt>
                <c:pt idx="8">
                  <c:v>106.56285714285714</c:v>
                </c:pt>
                <c:pt idx="9">
                  <c:v>105.87285714285713</c:v>
                </c:pt>
                <c:pt idx="10">
                  <c:v>105.9057142857143</c:v>
                </c:pt>
                <c:pt idx="11">
                  <c:v>106.66428571428571</c:v>
                </c:pt>
                <c:pt idx="12">
                  <c:v>107.69714285714285</c:v>
                </c:pt>
                <c:pt idx="13">
                  <c:v>106.24</c:v>
                </c:pt>
                <c:pt idx="14">
                  <c:v>105.83285714285714</c:v>
                </c:pt>
                <c:pt idx="15">
                  <c:v>105.70857142857143</c:v>
                </c:pt>
                <c:pt idx="16">
                  <c:v>105.33714285714288</c:v>
                </c:pt>
                <c:pt idx="17">
                  <c:v>105.21285714285715</c:v>
                </c:pt>
                <c:pt idx="18">
                  <c:v>104.97714285714287</c:v>
                </c:pt>
                <c:pt idx="19">
                  <c:v>105.14714285714285</c:v>
                </c:pt>
                <c:pt idx="20">
                  <c:v>104.93571428571428</c:v>
                </c:pt>
                <c:pt idx="21">
                  <c:v>105.00428571428571</c:v>
                </c:pt>
                <c:pt idx="22">
                  <c:v>104.98285714285713</c:v>
                </c:pt>
                <c:pt idx="23">
                  <c:v>104.99428571428572</c:v>
                </c:pt>
                <c:pt idx="24">
                  <c:v>104.65714285714286</c:v>
                </c:pt>
                <c:pt idx="25">
                  <c:v>104.25857142857144</c:v>
                </c:pt>
                <c:pt idx="26">
                  <c:v>104.56428571428572</c:v>
                </c:pt>
                <c:pt idx="27">
                  <c:v>105.19428571428571</c:v>
                </c:pt>
                <c:pt idx="28">
                  <c:v>105.12571428571427</c:v>
                </c:pt>
                <c:pt idx="29">
                  <c:v>105.45571428571428</c:v>
                </c:pt>
                <c:pt idx="30">
                  <c:v>106.21571428571428</c:v>
                </c:pt>
                <c:pt idx="31">
                  <c:v>107.74428571428571</c:v>
                </c:pt>
                <c:pt idx="32">
                  <c:v>111.39999999999999</c:v>
                </c:pt>
                <c:pt idx="33">
                  <c:v>113.63000000000001</c:v>
                </c:pt>
                <c:pt idx="34">
                  <c:v>116.97714285714285</c:v>
                </c:pt>
                <c:pt idx="35">
                  <c:v>119.20285714285714</c:v>
                </c:pt>
                <c:pt idx="36">
                  <c:v>119.78857142857143</c:v>
                </c:pt>
                <c:pt idx="37">
                  <c:v>120.27000000000001</c:v>
                </c:pt>
                <c:pt idx="38">
                  <c:v>119.97714285714287</c:v>
                </c:pt>
                <c:pt idx="39">
                  <c:v>118.34714285714286</c:v>
                </c:pt>
                <c:pt idx="40">
                  <c:v>118.90428571428571</c:v>
                </c:pt>
                <c:pt idx="41">
                  <c:v>117.4542857142857</c:v>
                </c:pt>
                <c:pt idx="42">
                  <c:v>116.28571428571429</c:v>
                </c:pt>
                <c:pt idx="43">
                  <c:v>116.68571428571428</c:v>
                </c:pt>
                <c:pt idx="44">
                  <c:v>116.49000000000001</c:v>
                </c:pt>
                <c:pt idx="45">
                  <c:v>116.7157142857143</c:v>
                </c:pt>
                <c:pt idx="46">
                  <c:v>116.70571428571429</c:v>
                </c:pt>
                <c:pt idx="47">
                  <c:v>115.75857142857146</c:v>
                </c:pt>
                <c:pt idx="48">
                  <c:v>115.21285714285715</c:v>
                </c:pt>
                <c:pt idx="49">
                  <c:v>115.19285714285714</c:v>
                </c:pt>
                <c:pt idx="50">
                  <c:v>115.44000000000001</c:v>
                </c:pt>
                <c:pt idx="51">
                  <c:v>115.83571428571429</c:v>
                </c:pt>
                <c:pt idx="52">
                  <c:v>116.38428571428571</c:v>
                </c:pt>
                <c:pt idx="53">
                  <c:v>116.04142857142857</c:v>
                </c:pt>
                <c:pt idx="54">
                  <c:v>116.02428571428572</c:v>
                </c:pt>
                <c:pt idx="55">
                  <c:v>116.80714285714286</c:v>
                </c:pt>
                <c:pt idx="56">
                  <c:v>117.68285714285716</c:v>
                </c:pt>
                <c:pt idx="57">
                  <c:v>117.44000000000003</c:v>
                </c:pt>
                <c:pt idx="58">
                  <c:v>117.11571428571429</c:v>
                </c:pt>
                <c:pt idx="59">
                  <c:v>114.93857142857142</c:v>
                </c:pt>
                <c:pt idx="60">
                  <c:v>110.92999999999998</c:v>
                </c:pt>
                <c:pt idx="61">
                  <c:v>103.72142857142858</c:v>
                </c:pt>
                <c:pt idx="62">
                  <c:v>98.285714285714292</c:v>
                </c:pt>
                <c:pt idx="63">
                  <c:v>93.157142857142873</c:v>
                </c:pt>
                <c:pt idx="64">
                  <c:v>87.584285714285699</c:v>
                </c:pt>
                <c:pt idx="65">
                  <c:v>81.429999999999993</c:v>
                </c:pt>
                <c:pt idx="66">
                  <c:v>75.69714285714285</c:v>
                </c:pt>
                <c:pt idx="67">
                  <c:v>69.084285714285713</c:v>
                </c:pt>
                <c:pt idx="68">
                  <c:v>61.515714285714289</c:v>
                </c:pt>
                <c:pt idx="69">
                  <c:v>57.228571428571421</c:v>
                </c:pt>
                <c:pt idx="70">
                  <c:v>53.64</c:v>
                </c:pt>
                <c:pt idx="71">
                  <c:v>51.11</c:v>
                </c:pt>
                <c:pt idx="72">
                  <c:v>49.221428571428575</c:v>
                </c:pt>
                <c:pt idx="73">
                  <c:v>48.071428571428569</c:v>
                </c:pt>
                <c:pt idx="74">
                  <c:v>46.98</c:v>
                </c:pt>
                <c:pt idx="75">
                  <c:v>45.860000000000007</c:v>
                </c:pt>
                <c:pt idx="76">
                  <c:v>45.657142857142858</c:v>
                </c:pt>
                <c:pt idx="77">
                  <c:v>45.807142857142864</c:v>
                </c:pt>
                <c:pt idx="78">
                  <c:v>45.624285714285712</c:v>
                </c:pt>
                <c:pt idx="79">
                  <c:v>45.82</c:v>
                </c:pt>
                <c:pt idx="80">
                  <c:v>45.655714285714289</c:v>
                </c:pt>
                <c:pt idx="81">
                  <c:v>45.405714285714282</c:v>
                </c:pt>
                <c:pt idx="82">
                  <c:v>45.598571428571425</c:v>
                </c:pt>
                <c:pt idx="83">
                  <c:v>45.684285714285707</c:v>
                </c:pt>
                <c:pt idx="84">
                  <c:v>45.910000000000004</c:v>
                </c:pt>
                <c:pt idx="85">
                  <c:v>46.43</c:v>
                </c:pt>
                <c:pt idx="86">
                  <c:v>46.624285714285712</c:v>
                </c:pt>
                <c:pt idx="87">
                  <c:v>46.507142857142853</c:v>
                </c:pt>
                <c:pt idx="88">
                  <c:v>46.760000000000005</c:v>
                </c:pt>
                <c:pt idx="89">
                  <c:v>47.462857142857146</c:v>
                </c:pt>
                <c:pt idx="90">
                  <c:v>46.792857142857144</c:v>
                </c:pt>
                <c:pt idx="91">
                  <c:v>46.381428571428572</c:v>
                </c:pt>
                <c:pt idx="92">
                  <c:v>46.378571428571433</c:v>
                </c:pt>
                <c:pt idx="93">
                  <c:v>46.607142857142854</c:v>
                </c:pt>
                <c:pt idx="94">
                  <c:v>47.230000000000004</c:v>
                </c:pt>
                <c:pt idx="95">
                  <c:v>47.64142857142857</c:v>
                </c:pt>
                <c:pt idx="96">
                  <c:v>47.898571428571429</c:v>
                </c:pt>
                <c:pt idx="97">
                  <c:v>49.56428571428571</c:v>
                </c:pt>
                <c:pt idx="98">
                  <c:v>50.965714285714284</c:v>
                </c:pt>
                <c:pt idx="99">
                  <c:v>51.425714285714278</c:v>
                </c:pt>
                <c:pt idx="100">
                  <c:v>51.781428571428577</c:v>
                </c:pt>
                <c:pt idx="101">
                  <c:v>52.107142857142854</c:v>
                </c:pt>
                <c:pt idx="102">
                  <c:v>52.684285714285714</c:v>
                </c:pt>
                <c:pt idx="103">
                  <c:v>53.75714285714286</c:v>
                </c:pt>
                <c:pt idx="104">
                  <c:v>53.769999999999996</c:v>
                </c:pt>
                <c:pt idx="105">
                  <c:v>53.921428571428571</c:v>
                </c:pt>
                <c:pt idx="106">
                  <c:v>54.737142857142864</c:v>
                </c:pt>
                <c:pt idx="107">
                  <c:v>55.281428571428577</c:v>
                </c:pt>
                <c:pt idx="108">
                  <c:v>55.980000000000004</c:v>
                </c:pt>
                <c:pt idx="109">
                  <c:v>57.50714285714286</c:v>
                </c:pt>
                <c:pt idx="110">
                  <c:v>59.120000000000005</c:v>
                </c:pt>
                <c:pt idx="111">
                  <c:v>60.79</c:v>
                </c:pt>
                <c:pt idx="112">
                  <c:v>61.981428571428573</c:v>
                </c:pt>
                <c:pt idx="113">
                  <c:v>63.00714285714286</c:v>
                </c:pt>
                <c:pt idx="114">
                  <c:v>64.099999999999994</c:v>
                </c:pt>
                <c:pt idx="115">
                  <c:v>65.684285714285707</c:v>
                </c:pt>
                <c:pt idx="116">
                  <c:v>66.254285714285714</c:v>
                </c:pt>
                <c:pt idx="117">
                  <c:v>66.83</c:v>
                </c:pt>
                <c:pt idx="118">
                  <c:v>66.561428571428564</c:v>
                </c:pt>
                <c:pt idx="119">
                  <c:v>67.11</c:v>
                </c:pt>
                <c:pt idx="120">
                  <c:v>67.573999999999998</c:v>
                </c:pt>
                <c:pt idx="121">
                  <c:v>70.001999999999995</c:v>
                </c:pt>
                <c:pt idx="122">
                  <c:v>71.929999999999993</c:v>
                </c:pt>
                <c:pt idx="123">
                  <c:v>75.789999999999992</c:v>
                </c:pt>
                <c:pt idx="124">
                  <c:v>79.222000000000008</c:v>
                </c:pt>
                <c:pt idx="125">
                  <c:v>82.474000000000004</c:v>
                </c:pt>
                <c:pt idx="126">
                  <c:v>81.97</c:v>
                </c:pt>
                <c:pt idx="127">
                  <c:v>82.278571428571439</c:v>
                </c:pt>
                <c:pt idx="128">
                  <c:v>83.775714285714301</c:v>
                </c:pt>
                <c:pt idx="129">
                  <c:v>85.491428571428557</c:v>
                </c:pt>
                <c:pt idx="130">
                  <c:v>87.134285714285724</c:v>
                </c:pt>
                <c:pt idx="131">
                  <c:v>88.432857142857145</c:v>
                </c:pt>
                <c:pt idx="132">
                  <c:v>90.337142857142865</c:v>
                </c:pt>
                <c:pt idx="133">
                  <c:v>90.217142857142861</c:v>
                </c:pt>
                <c:pt idx="134">
                  <c:v>91.317142857142855</c:v>
                </c:pt>
                <c:pt idx="135">
                  <c:v>92.245714285714286</c:v>
                </c:pt>
                <c:pt idx="136">
                  <c:v>92.781428571428563</c:v>
                </c:pt>
                <c:pt idx="137">
                  <c:v>93.46571428571427</c:v>
                </c:pt>
                <c:pt idx="138">
                  <c:v>95.124285714285705</c:v>
                </c:pt>
                <c:pt idx="139">
                  <c:v>95.354285714285723</c:v>
                </c:pt>
                <c:pt idx="140">
                  <c:v>97.638571428571439</c:v>
                </c:pt>
                <c:pt idx="141">
                  <c:v>98.368571428571414</c:v>
                </c:pt>
                <c:pt idx="142">
                  <c:v>98.781428571428563</c:v>
                </c:pt>
                <c:pt idx="143">
                  <c:v>99.669999999999987</c:v>
                </c:pt>
                <c:pt idx="144">
                  <c:v>100.24571428571429</c:v>
                </c:pt>
                <c:pt idx="145">
                  <c:v>101.18571428571428</c:v>
                </c:pt>
                <c:pt idx="146">
                  <c:v>101.88428571428572</c:v>
                </c:pt>
                <c:pt idx="147">
                  <c:v>102.60428571428572</c:v>
                </c:pt>
                <c:pt idx="148">
                  <c:v>103.23571428571428</c:v>
                </c:pt>
                <c:pt idx="149">
                  <c:v>104.18571428571428</c:v>
                </c:pt>
                <c:pt idx="150">
                  <c:v>105.00428571428571</c:v>
                </c:pt>
                <c:pt idx="151">
                  <c:v>107.08285714285715</c:v>
                </c:pt>
                <c:pt idx="152">
                  <c:v>108.71571428571428</c:v>
                </c:pt>
                <c:pt idx="153">
                  <c:v>109.67</c:v>
                </c:pt>
                <c:pt idx="154">
                  <c:v>110.39142857142858</c:v>
                </c:pt>
                <c:pt idx="155">
                  <c:v>111.34428571428573</c:v>
                </c:pt>
                <c:pt idx="156">
                  <c:v>112.21000000000001</c:v>
                </c:pt>
                <c:pt idx="157">
                  <c:v>113.06428571428572</c:v>
                </c:pt>
                <c:pt idx="158">
                  <c:v>114.10285714285713</c:v>
                </c:pt>
                <c:pt idx="159">
                  <c:v>114.10857142857142</c:v>
                </c:pt>
                <c:pt idx="160">
                  <c:v>113.04714285714286</c:v>
                </c:pt>
                <c:pt idx="161">
                  <c:v>113.47571428571428</c:v>
                </c:pt>
                <c:pt idx="162">
                  <c:v>114.24857142857142</c:v>
                </c:pt>
                <c:pt idx="163">
                  <c:v>115.30285714285715</c:v>
                </c:pt>
                <c:pt idx="164">
                  <c:v>116.65428571428571</c:v>
                </c:pt>
                <c:pt idx="165">
                  <c:v>117.09285714285714</c:v>
                </c:pt>
                <c:pt idx="166">
                  <c:v>117.95428571428572</c:v>
                </c:pt>
                <c:pt idx="167">
                  <c:v>119.72285714285715</c:v>
                </c:pt>
                <c:pt idx="168">
                  <c:v>120.45</c:v>
                </c:pt>
                <c:pt idx="169">
                  <c:v>120.72285714285715</c:v>
                </c:pt>
                <c:pt idx="170">
                  <c:v>121.02857142857144</c:v>
                </c:pt>
                <c:pt idx="171">
                  <c:v>121.81428571428572</c:v>
                </c:pt>
                <c:pt idx="172">
                  <c:v>121.55714285714286</c:v>
                </c:pt>
                <c:pt idx="173">
                  <c:v>118.91714285714285</c:v>
                </c:pt>
                <c:pt idx="174">
                  <c:v>118.26714285714284</c:v>
                </c:pt>
                <c:pt idx="175">
                  <c:v>118.27999999999999</c:v>
                </c:pt>
                <c:pt idx="176">
                  <c:v>118.32000000000001</c:v>
                </c:pt>
                <c:pt idx="177">
                  <c:v>118.12142857142855</c:v>
                </c:pt>
                <c:pt idx="178">
                  <c:v>117.42285714285713</c:v>
                </c:pt>
                <c:pt idx="179">
                  <c:v>117.15999999999998</c:v>
                </c:pt>
                <c:pt idx="180">
                  <c:v>119.86285714285714</c:v>
                </c:pt>
                <c:pt idx="181">
                  <c:v>120.98142857142859</c:v>
                </c:pt>
                <c:pt idx="182">
                  <c:v>121.39714285714285</c:v>
                </c:pt>
                <c:pt idx="183">
                  <c:v>121.77</c:v>
                </c:pt>
                <c:pt idx="184">
                  <c:v>122.03285714285714</c:v>
                </c:pt>
                <c:pt idx="185">
                  <c:v>122.01571428571427</c:v>
                </c:pt>
                <c:pt idx="186">
                  <c:v>122.75142857142859</c:v>
                </c:pt>
                <c:pt idx="187">
                  <c:v>123.42571428571429</c:v>
                </c:pt>
                <c:pt idx="188">
                  <c:v>123.2042857142857</c:v>
                </c:pt>
                <c:pt idx="189">
                  <c:v>123.01142857142857</c:v>
                </c:pt>
                <c:pt idx="190">
                  <c:v>122.72</c:v>
                </c:pt>
                <c:pt idx="191">
                  <c:v>122.40142857142857</c:v>
                </c:pt>
                <c:pt idx="192">
                  <c:v>122.28428571428572</c:v>
                </c:pt>
                <c:pt idx="193">
                  <c:v>122.36</c:v>
                </c:pt>
                <c:pt idx="194">
                  <c:v>122.62571428571428</c:v>
                </c:pt>
                <c:pt idx="195">
                  <c:v>123.01142857142857</c:v>
                </c:pt>
                <c:pt idx="196">
                  <c:v>123.14714285714285</c:v>
                </c:pt>
                <c:pt idx="197">
                  <c:v>123.42142857142856</c:v>
                </c:pt>
                <c:pt idx="198">
                  <c:v>124.03285714285714</c:v>
                </c:pt>
                <c:pt idx="199">
                  <c:v>124.36428571428571</c:v>
                </c:pt>
                <c:pt idx="200">
                  <c:v>124.33285714285715</c:v>
                </c:pt>
                <c:pt idx="201">
                  <c:v>124.38428571428571</c:v>
                </c:pt>
                <c:pt idx="202">
                  <c:v>124.14142857142858</c:v>
                </c:pt>
                <c:pt idx="203">
                  <c:v>124.57428571428571</c:v>
                </c:pt>
                <c:pt idx="204">
                  <c:v>124.45142857142856</c:v>
                </c:pt>
                <c:pt idx="205">
                  <c:v>125.03</c:v>
                </c:pt>
                <c:pt idx="206">
                  <c:v>125.61857142857141</c:v>
                </c:pt>
                <c:pt idx="207">
                  <c:v>126.66857142857143</c:v>
                </c:pt>
                <c:pt idx="208">
                  <c:v>127.94857142857143</c:v>
                </c:pt>
                <c:pt idx="209">
                  <c:v>129.29428571428573</c:v>
                </c:pt>
                <c:pt idx="210">
                  <c:v>129.81571428571428</c:v>
                </c:pt>
                <c:pt idx="211">
                  <c:v>130.91285714285715</c:v>
                </c:pt>
                <c:pt idx="212">
                  <c:v>130.99714285714285</c:v>
                </c:pt>
                <c:pt idx="213">
                  <c:v>131.35142857142858</c:v>
                </c:pt>
                <c:pt idx="214">
                  <c:v>132.32</c:v>
                </c:pt>
                <c:pt idx="215">
                  <c:v>133.03714285714287</c:v>
                </c:pt>
                <c:pt idx="216">
                  <c:v>133.08857142857144</c:v>
                </c:pt>
                <c:pt idx="217">
                  <c:v>134.0685714285714</c:v>
                </c:pt>
                <c:pt idx="218">
                  <c:v>135.05857142857141</c:v>
                </c:pt>
                <c:pt idx="219">
                  <c:v>135.85142857142856</c:v>
                </c:pt>
                <c:pt idx="220">
                  <c:v>136.95142857142858</c:v>
                </c:pt>
                <c:pt idx="221">
                  <c:v>137.84714285714287</c:v>
                </c:pt>
                <c:pt idx="222">
                  <c:v>138.6</c:v>
                </c:pt>
                <c:pt idx="223">
                  <c:v>139.09428571428572</c:v>
                </c:pt>
                <c:pt idx="224">
                  <c:v>138.81</c:v>
                </c:pt>
                <c:pt idx="225">
                  <c:v>138.21</c:v>
                </c:pt>
                <c:pt idx="226">
                  <c:v>138.01</c:v>
                </c:pt>
                <c:pt idx="227">
                  <c:v>136.83285714285714</c:v>
                </c:pt>
                <c:pt idx="228">
                  <c:v>135.79285714285714</c:v>
                </c:pt>
                <c:pt idx="229">
                  <c:v>134.41999999999999</c:v>
                </c:pt>
                <c:pt idx="230">
                  <c:v>134.05285714285714</c:v>
                </c:pt>
                <c:pt idx="231">
                  <c:v>133.00857142857143</c:v>
                </c:pt>
                <c:pt idx="232">
                  <c:v>132.52571428571429</c:v>
                </c:pt>
                <c:pt idx="233">
                  <c:v>131.75285714285715</c:v>
                </c:pt>
                <c:pt idx="234">
                  <c:v>131.93857142857141</c:v>
                </c:pt>
                <c:pt idx="235">
                  <c:v>133.13857142857142</c:v>
                </c:pt>
                <c:pt idx="236">
                  <c:v>135.56714285714284</c:v>
                </c:pt>
                <c:pt idx="237">
                  <c:v>138.26285714285714</c:v>
                </c:pt>
                <c:pt idx="238">
                  <c:v>137.31714285714284</c:v>
                </c:pt>
                <c:pt idx="239">
                  <c:v>136.29428571428571</c:v>
                </c:pt>
                <c:pt idx="240">
                  <c:v>135.26857142857142</c:v>
                </c:pt>
                <c:pt idx="241">
                  <c:v>133.74857142857144</c:v>
                </c:pt>
                <c:pt idx="242">
                  <c:v>132.01857142857142</c:v>
                </c:pt>
                <c:pt idx="243">
                  <c:v>130.19142857142856</c:v>
                </c:pt>
                <c:pt idx="244">
                  <c:v>126.42714285714284</c:v>
                </c:pt>
                <c:pt idx="245">
                  <c:v>126.71857142857141</c:v>
                </c:pt>
                <c:pt idx="246">
                  <c:v>126.80857142857143</c:v>
                </c:pt>
                <c:pt idx="247">
                  <c:v>127.36142857142856</c:v>
                </c:pt>
                <c:pt idx="248">
                  <c:v>128.03285714285715</c:v>
                </c:pt>
                <c:pt idx="249">
                  <c:v>128.63571428571427</c:v>
                </c:pt>
                <c:pt idx="250">
                  <c:v>129.89571428571429</c:v>
                </c:pt>
                <c:pt idx="251">
                  <c:v>130.33857142857141</c:v>
                </c:pt>
                <c:pt idx="252">
                  <c:v>129.88</c:v>
                </c:pt>
                <c:pt idx="253">
                  <c:v>129.44428571428571</c:v>
                </c:pt>
                <c:pt idx="254">
                  <c:v>128.94285714285715</c:v>
                </c:pt>
                <c:pt idx="255">
                  <c:v>128.43285714285716</c:v>
                </c:pt>
                <c:pt idx="256">
                  <c:v>128.23857142857142</c:v>
                </c:pt>
                <c:pt idx="257">
                  <c:v>128.15857142857141</c:v>
                </c:pt>
                <c:pt idx="258">
                  <c:v>127.98285714285713</c:v>
                </c:pt>
                <c:pt idx="259">
                  <c:v>127.72571428571428</c:v>
                </c:pt>
                <c:pt idx="260">
                  <c:v>126.8942857142857</c:v>
                </c:pt>
                <c:pt idx="261">
                  <c:v>126.29714285714284</c:v>
                </c:pt>
                <c:pt idx="262">
                  <c:v>125.96142857142857</c:v>
                </c:pt>
                <c:pt idx="263">
                  <c:v>125.01571428571427</c:v>
                </c:pt>
                <c:pt idx="264">
                  <c:v>124.0542857142857</c:v>
                </c:pt>
                <c:pt idx="265">
                  <c:v>123.42999999999999</c:v>
                </c:pt>
                <c:pt idx="266">
                  <c:v>123.14</c:v>
                </c:pt>
                <c:pt idx="267">
                  <c:v>123.46714285714286</c:v>
                </c:pt>
                <c:pt idx="268">
                  <c:v>123.41999999999999</c:v>
                </c:pt>
                <c:pt idx="269">
                  <c:v>123.38000000000001</c:v>
                </c:pt>
                <c:pt idx="270">
                  <c:v>123.9157142857143</c:v>
                </c:pt>
                <c:pt idx="271">
                  <c:v>124.28142857142859</c:v>
                </c:pt>
                <c:pt idx="272">
                  <c:v>124.80285714285715</c:v>
                </c:pt>
                <c:pt idx="273">
                  <c:v>124.53428571428572</c:v>
                </c:pt>
                <c:pt idx="274">
                  <c:v>124.18142857142857</c:v>
                </c:pt>
                <c:pt idx="275">
                  <c:v>124.36000000000001</c:v>
                </c:pt>
                <c:pt idx="276">
                  <c:v>124.49714285714286</c:v>
                </c:pt>
                <c:pt idx="277">
                  <c:v>123.64142857142858</c:v>
                </c:pt>
                <c:pt idx="278">
                  <c:v>123.77857142857144</c:v>
                </c:pt>
                <c:pt idx="279">
                  <c:v>123.31142857142856</c:v>
                </c:pt>
                <c:pt idx="280">
                  <c:v>123.19714285714284</c:v>
                </c:pt>
                <c:pt idx="281">
                  <c:v>123.03142857142855</c:v>
                </c:pt>
                <c:pt idx="282">
                  <c:v>122.50142857142855</c:v>
                </c:pt>
                <c:pt idx="283">
                  <c:v>122.07571428571428</c:v>
                </c:pt>
                <c:pt idx="284">
                  <c:v>122.20285714285716</c:v>
                </c:pt>
                <c:pt idx="285">
                  <c:v>121.28857142857142</c:v>
                </c:pt>
                <c:pt idx="286">
                  <c:v>120.1642857142857</c:v>
                </c:pt>
                <c:pt idx="287">
                  <c:v>119.50428571428571</c:v>
                </c:pt>
                <c:pt idx="288">
                  <c:v>119.14142857142858</c:v>
                </c:pt>
                <c:pt idx="289">
                  <c:v>118.41142857142857</c:v>
                </c:pt>
                <c:pt idx="290">
                  <c:v>117.52428571428571</c:v>
                </c:pt>
                <c:pt idx="291">
                  <c:v>117.36428571428571</c:v>
                </c:pt>
                <c:pt idx="292">
                  <c:v>118.48285714285716</c:v>
                </c:pt>
                <c:pt idx="293">
                  <c:v>117.88000000000001</c:v>
                </c:pt>
                <c:pt idx="294">
                  <c:v>118.01285714285714</c:v>
                </c:pt>
                <c:pt idx="295">
                  <c:v>118.74571428571429</c:v>
                </c:pt>
                <c:pt idx="296">
                  <c:v>117.71285714285715</c:v>
                </c:pt>
                <c:pt idx="297">
                  <c:v>117.00999999999999</c:v>
                </c:pt>
                <c:pt idx="298">
                  <c:v>115.36857142857143</c:v>
                </c:pt>
                <c:pt idx="299">
                  <c:v>112.16142857142857</c:v>
                </c:pt>
                <c:pt idx="300">
                  <c:v>112.28714285714285</c:v>
                </c:pt>
                <c:pt idx="301">
                  <c:v>111.71999999999998</c:v>
                </c:pt>
                <c:pt idx="302">
                  <c:v>110.52142857142857</c:v>
                </c:pt>
                <c:pt idx="303">
                  <c:v>111.16428571428573</c:v>
                </c:pt>
                <c:pt idx="304">
                  <c:v>109.57857142857144</c:v>
                </c:pt>
                <c:pt idx="305">
                  <c:v>108.93142857142857</c:v>
                </c:pt>
                <c:pt idx="306">
                  <c:v>107.89714285714285</c:v>
                </c:pt>
                <c:pt idx="307">
                  <c:v>106.93714285714286</c:v>
                </c:pt>
                <c:pt idx="308">
                  <c:v>106.56571428571429</c:v>
                </c:pt>
                <c:pt idx="309">
                  <c:v>105.77000000000001</c:v>
                </c:pt>
                <c:pt idx="310">
                  <c:v>105.10000000000002</c:v>
                </c:pt>
                <c:pt idx="311">
                  <c:v>106.31000000000002</c:v>
                </c:pt>
                <c:pt idx="312">
                  <c:v>106.01428571428572</c:v>
                </c:pt>
                <c:pt idx="313">
                  <c:v>104.58714285714287</c:v>
                </c:pt>
                <c:pt idx="314">
                  <c:v>104.32571428571428</c:v>
                </c:pt>
                <c:pt idx="315">
                  <c:v>105.18142857142857</c:v>
                </c:pt>
                <c:pt idx="316">
                  <c:v>106.64142857142858</c:v>
                </c:pt>
                <c:pt idx="317">
                  <c:v>108.83285714285715</c:v>
                </c:pt>
                <c:pt idx="318">
                  <c:v>102.01571428571428</c:v>
                </c:pt>
                <c:pt idx="319">
                  <c:v>99.427142857142854</c:v>
                </c:pt>
                <c:pt idx="320">
                  <c:v>97.268571428571448</c:v>
                </c:pt>
                <c:pt idx="321">
                  <c:v>96.454285714285689</c:v>
                </c:pt>
                <c:pt idx="322">
                  <c:v>95.265714285714282</c:v>
                </c:pt>
                <c:pt idx="323">
                  <c:v>94.179999999999993</c:v>
                </c:pt>
                <c:pt idx="324">
                  <c:v>92.368571428571428</c:v>
                </c:pt>
                <c:pt idx="325">
                  <c:v>99.30857142857144</c:v>
                </c:pt>
                <c:pt idx="326">
                  <c:v>101.55142857142859</c:v>
                </c:pt>
                <c:pt idx="327">
                  <c:v>103.40714285714286</c:v>
                </c:pt>
                <c:pt idx="328">
                  <c:v>104.00714285714285</c:v>
                </c:pt>
                <c:pt idx="329">
                  <c:v>104.50428571428571</c:v>
                </c:pt>
                <c:pt idx="330">
                  <c:v>104.60714285714286</c:v>
                </c:pt>
                <c:pt idx="331">
                  <c:v>104.84</c:v>
                </c:pt>
                <c:pt idx="332">
                  <c:v>105.20285714285714</c:v>
                </c:pt>
                <c:pt idx="333">
                  <c:v>105.55999999999997</c:v>
                </c:pt>
                <c:pt idx="334">
                  <c:v>106.11142857142856</c:v>
                </c:pt>
                <c:pt idx="335">
                  <c:v>106.46285714285715</c:v>
                </c:pt>
                <c:pt idx="336">
                  <c:v>106.68571428571428</c:v>
                </c:pt>
                <c:pt idx="337">
                  <c:v>107.24</c:v>
                </c:pt>
                <c:pt idx="338">
                  <c:v>107.02857142857144</c:v>
                </c:pt>
                <c:pt idx="339">
                  <c:v>106.21285714285715</c:v>
                </c:pt>
                <c:pt idx="340">
                  <c:v>106.24285714285712</c:v>
                </c:pt>
                <c:pt idx="341">
                  <c:v>105.90428571428571</c:v>
                </c:pt>
                <c:pt idx="342">
                  <c:v>106.28571428571429</c:v>
                </c:pt>
                <c:pt idx="343">
                  <c:v>108.62142857142855</c:v>
                </c:pt>
                <c:pt idx="344">
                  <c:v>110.51999999999998</c:v>
                </c:pt>
                <c:pt idx="345">
                  <c:v>113.11428571428573</c:v>
                </c:pt>
                <c:pt idx="346">
                  <c:v>111.70857142857145</c:v>
                </c:pt>
                <c:pt idx="347">
                  <c:v>100.3757142857143</c:v>
                </c:pt>
                <c:pt idx="348">
                  <c:v>95.737142857142871</c:v>
                </c:pt>
                <c:pt idx="349">
                  <c:v>94.572857142857146</c:v>
                </c:pt>
                <c:pt idx="350">
                  <c:v>92.662857142857135</c:v>
                </c:pt>
                <c:pt idx="351">
                  <c:v>91.02000000000001</c:v>
                </c:pt>
                <c:pt idx="352">
                  <c:v>89.88</c:v>
                </c:pt>
                <c:pt idx="353">
                  <c:v>93.857142857142861</c:v>
                </c:pt>
                <c:pt idx="354">
                  <c:v>99.355714285714285</c:v>
                </c:pt>
                <c:pt idx="355">
                  <c:v>101.64</c:v>
                </c:pt>
                <c:pt idx="356">
                  <c:v>101.15285714285714</c:v>
                </c:pt>
                <c:pt idx="357">
                  <c:v>100.50857142857144</c:v>
                </c:pt>
                <c:pt idx="358">
                  <c:v>99.484285714285718</c:v>
                </c:pt>
                <c:pt idx="359">
                  <c:v>97.314285714285703</c:v>
                </c:pt>
                <c:pt idx="360">
                  <c:v>94.054285714285712</c:v>
                </c:pt>
                <c:pt idx="361">
                  <c:v>97.728571428571414</c:v>
                </c:pt>
                <c:pt idx="362">
                  <c:v>98.482857142857142</c:v>
                </c:pt>
                <c:pt idx="363">
                  <c:v>98.787142857142868</c:v>
                </c:pt>
                <c:pt idx="364">
                  <c:v>97.978571428571442</c:v>
                </c:pt>
                <c:pt idx="365">
                  <c:v>97.222857142857151</c:v>
                </c:pt>
                <c:pt idx="366">
                  <c:v>97.178571428571416</c:v>
                </c:pt>
                <c:pt idx="367">
                  <c:v>97.534285714285716</c:v>
                </c:pt>
                <c:pt idx="368">
                  <c:v>98.41</c:v>
                </c:pt>
                <c:pt idx="369">
                  <c:v>99.731428571428594</c:v>
                </c:pt>
                <c:pt idx="370">
                  <c:v>101.53571428571431</c:v>
                </c:pt>
                <c:pt idx="371">
                  <c:v>102.5557142857143</c:v>
                </c:pt>
                <c:pt idx="372">
                  <c:v>102.61999999999999</c:v>
                </c:pt>
                <c:pt idx="373">
                  <c:v>102.14285714285714</c:v>
                </c:pt>
                <c:pt idx="374">
                  <c:v>101.78857142857143</c:v>
                </c:pt>
                <c:pt idx="375">
                  <c:v>101.51571428571428</c:v>
                </c:pt>
                <c:pt idx="376">
                  <c:v>100.93285714285715</c:v>
                </c:pt>
                <c:pt idx="377">
                  <c:v>99.228571428571428</c:v>
                </c:pt>
                <c:pt idx="378">
                  <c:v>97.908571428571435</c:v>
                </c:pt>
                <c:pt idx="379">
                  <c:v>97.358571428571423</c:v>
                </c:pt>
                <c:pt idx="380">
                  <c:v>97.26</c:v>
                </c:pt>
                <c:pt idx="381">
                  <c:v>97.031428571428577</c:v>
                </c:pt>
                <c:pt idx="382">
                  <c:v>96.952857142857155</c:v>
                </c:pt>
                <c:pt idx="383">
                  <c:v>97.508571428571443</c:v>
                </c:pt>
                <c:pt idx="384">
                  <c:v>97.578571428571422</c:v>
                </c:pt>
                <c:pt idx="385">
                  <c:v>96.791428571428568</c:v>
                </c:pt>
                <c:pt idx="386">
                  <c:v>96.594285714285732</c:v>
                </c:pt>
                <c:pt idx="387">
                  <c:v>97.09</c:v>
                </c:pt>
                <c:pt idx="388">
                  <c:v>97.628571428571419</c:v>
                </c:pt>
                <c:pt idx="389">
                  <c:v>98.425714285714278</c:v>
                </c:pt>
                <c:pt idx="390">
                  <c:v>99.057142857142864</c:v>
                </c:pt>
                <c:pt idx="391">
                  <c:v>99.064285714285717</c:v>
                </c:pt>
                <c:pt idx="392">
                  <c:v>100.08571428571429</c:v>
                </c:pt>
                <c:pt idx="393">
                  <c:v>100.61571428571428</c:v>
                </c:pt>
                <c:pt idx="394">
                  <c:v>100.65857142857142</c:v>
                </c:pt>
                <c:pt idx="395">
                  <c:v>100.34714285714287</c:v>
                </c:pt>
                <c:pt idx="396">
                  <c:v>100.91571428571429</c:v>
                </c:pt>
                <c:pt idx="397">
                  <c:v>101.85857142857142</c:v>
                </c:pt>
                <c:pt idx="398">
                  <c:v>105.29999999999998</c:v>
                </c:pt>
                <c:pt idx="399">
                  <c:v>104.30142857142856</c:v>
                </c:pt>
                <c:pt idx="400">
                  <c:v>103.62857142857142</c:v>
                </c:pt>
                <c:pt idx="401">
                  <c:v>103.09714285714286</c:v>
                </c:pt>
                <c:pt idx="402">
                  <c:v>101.76428571428572</c:v>
                </c:pt>
                <c:pt idx="403">
                  <c:v>100.23857142857142</c:v>
                </c:pt>
                <c:pt idx="404">
                  <c:v>99.712857142857146</c:v>
                </c:pt>
                <c:pt idx="405">
                  <c:v>97.785714285714292</c:v>
                </c:pt>
                <c:pt idx="406">
                  <c:v>99.30714285714285</c:v>
                </c:pt>
                <c:pt idx="407">
                  <c:v>101.3057142857143</c:v>
                </c:pt>
                <c:pt idx="408">
                  <c:v>103.30142857142857</c:v>
                </c:pt>
                <c:pt idx="409">
                  <c:v>106.35285714285713</c:v>
                </c:pt>
                <c:pt idx="410">
                  <c:v>109.11571428571428</c:v>
                </c:pt>
                <c:pt idx="411">
                  <c:v>111.34142857142858</c:v>
                </c:pt>
                <c:pt idx="412">
                  <c:v>112.12285714285713</c:v>
                </c:pt>
                <c:pt idx="413">
                  <c:v>113.07285714285715</c:v>
                </c:pt>
                <c:pt idx="414">
                  <c:v>113.17714285714284</c:v>
                </c:pt>
                <c:pt idx="415">
                  <c:v>113.43142857142857</c:v>
                </c:pt>
                <c:pt idx="416">
                  <c:v>113.80428571428571</c:v>
                </c:pt>
                <c:pt idx="417">
                  <c:v>114.46714285714286</c:v>
                </c:pt>
                <c:pt idx="418">
                  <c:v>115.32571428571428</c:v>
                </c:pt>
                <c:pt idx="419">
                  <c:v>116.51285714285714</c:v>
                </c:pt>
                <c:pt idx="420">
                  <c:v>117.21571428571428</c:v>
                </c:pt>
                <c:pt idx="421">
                  <c:v>118.36428571428573</c:v>
                </c:pt>
                <c:pt idx="422">
                  <c:v>118.79428571428572</c:v>
                </c:pt>
                <c:pt idx="423">
                  <c:v>119.90285714285714</c:v>
                </c:pt>
                <c:pt idx="424">
                  <c:v>117.105</c:v>
                </c:pt>
                <c:pt idx="425">
                  <c:v>118.96666666666665</c:v>
                </c:pt>
                <c:pt idx="426">
                  <c:v>119.55166666666668</c:v>
                </c:pt>
                <c:pt idx="427">
                  <c:v>120.28500000000001</c:v>
                </c:pt>
                <c:pt idx="428">
                  <c:v>120.98</c:v>
                </c:pt>
                <c:pt idx="429">
                  <c:v>123.32666666666667</c:v>
                </c:pt>
                <c:pt idx="430">
                  <c:v>123.93833333333335</c:v>
                </c:pt>
                <c:pt idx="431">
                  <c:v>128.37142857142859</c:v>
                </c:pt>
                <c:pt idx="432">
                  <c:v>130.46142857142857</c:v>
                </c:pt>
                <c:pt idx="433">
                  <c:v>132.40857142857143</c:v>
                </c:pt>
                <c:pt idx="434">
                  <c:v>133.55142857142857</c:v>
                </c:pt>
                <c:pt idx="435">
                  <c:v>134.15428571428572</c:v>
                </c:pt>
                <c:pt idx="436">
                  <c:v>133.29714285714286</c:v>
                </c:pt>
                <c:pt idx="437">
                  <c:v>133.79285714285714</c:v>
                </c:pt>
                <c:pt idx="438">
                  <c:v>134.46</c:v>
                </c:pt>
                <c:pt idx="439">
                  <c:v>134.83857142857144</c:v>
                </c:pt>
                <c:pt idx="440">
                  <c:v>133.97714285714287</c:v>
                </c:pt>
                <c:pt idx="441">
                  <c:v>134.92285714285714</c:v>
                </c:pt>
                <c:pt idx="442">
                  <c:v>136.42571428571429</c:v>
                </c:pt>
                <c:pt idx="443">
                  <c:v>137.55571428571429</c:v>
                </c:pt>
                <c:pt idx="444">
                  <c:v>139.03285714285713</c:v>
                </c:pt>
                <c:pt idx="445">
                  <c:v>139.38428571428571</c:v>
                </c:pt>
                <c:pt idx="446">
                  <c:v>137.57</c:v>
                </c:pt>
                <c:pt idx="447">
                  <c:v>135.83857142857144</c:v>
                </c:pt>
                <c:pt idx="448">
                  <c:v>136.47428571428574</c:v>
                </c:pt>
                <c:pt idx="449">
                  <c:v>136.94285714285715</c:v>
                </c:pt>
                <c:pt idx="450">
                  <c:v>137.95142857142855</c:v>
                </c:pt>
                <c:pt idx="451">
                  <c:v>138.34428571428572</c:v>
                </c:pt>
                <c:pt idx="452">
                  <c:v>138.82</c:v>
                </c:pt>
                <c:pt idx="453">
                  <c:v>140.96</c:v>
                </c:pt>
                <c:pt idx="454">
                  <c:v>142.93285714285716</c:v>
                </c:pt>
                <c:pt idx="455">
                  <c:v>141.4457142857143</c:v>
                </c:pt>
                <c:pt idx="456">
                  <c:v>140.03</c:v>
                </c:pt>
                <c:pt idx="457">
                  <c:v>138.47285714285712</c:v>
                </c:pt>
                <c:pt idx="458">
                  <c:v>136.81285714285713</c:v>
                </c:pt>
                <c:pt idx="459">
                  <c:v>135.83857142857144</c:v>
                </c:pt>
                <c:pt idx="460">
                  <c:v>135.79142857142858</c:v>
                </c:pt>
                <c:pt idx="461">
                  <c:v>136.87857142857143</c:v>
                </c:pt>
                <c:pt idx="462">
                  <c:v>137.03</c:v>
                </c:pt>
                <c:pt idx="463">
                  <c:v>137.59428571428572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BBC-2C45-8B70-64EE6522C0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524831"/>
        <c:axId val="44883455"/>
      </c:lineChart>
      <c:dateAx>
        <c:axId val="42524831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83455"/>
        <c:crosses val="autoZero"/>
        <c:auto val="1"/>
        <c:lblOffset val="100"/>
        <c:baseTimeUnit val="days"/>
      </c:dateAx>
      <c:valAx>
        <c:axId val="44883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24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COVID_jobs!$U$3:$U$15</c:f>
              <c:strCache>
                <c:ptCount val="13"/>
                <c:pt idx="0">
                  <c:v>Mining and Logging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Wholesale</c:v>
                </c:pt>
                <c:pt idx="4">
                  <c:v>Retai.</c:v>
                </c:pt>
                <c:pt idx="5">
                  <c:v>Transportation and Warehousing</c:v>
                </c:pt>
                <c:pt idx="6">
                  <c:v>Utilities</c:v>
                </c:pt>
                <c:pt idx="7">
                  <c:v>Other services</c:v>
                </c:pt>
                <c:pt idx="8">
                  <c:v>Information</c:v>
                </c:pt>
                <c:pt idx="9">
                  <c:v>Financial Activities</c:v>
                </c:pt>
                <c:pt idx="10">
                  <c:v>Business Services</c:v>
                </c:pt>
                <c:pt idx="11">
                  <c:v>Education and Health Services</c:v>
                </c:pt>
                <c:pt idx="12">
                  <c:v>Leisure and Hospitality</c:v>
                </c:pt>
              </c:strCache>
            </c:strRef>
          </c:cat>
          <c:val>
            <c:numRef>
              <c:f>COVID_jobs!$V$3:$V$15</c:f>
              <c:numCache>
                <c:formatCode>General</c:formatCode>
                <c:ptCount val="13"/>
                <c:pt idx="0">
                  <c:v>-68</c:v>
                </c:pt>
                <c:pt idx="1">
                  <c:v>-1113</c:v>
                </c:pt>
                <c:pt idx="2">
                  <c:v>-1385</c:v>
                </c:pt>
                <c:pt idx="3">
                  <c:v>-409.19999999999982</c:v>
                </c:pt>
                <c:pt idx="4">
                  <c:v>-2374.5</c:v>
                </c:pt>
                <c:pt idx="5">
                  <c:v>-574.60000000000036</c:v>
                </c:pt>
                <c:pt idx="6">
                  <c:v>-3.8999999999999773</c:v>
                </c:pt>
                <c:pt idx="7">
                  <c:v>-1410</c:v>
                </c:pt>
                <c:pt idx="8">
                  <c:v>-281</c:v>
                </c:pt>
                <c:pt idx="9">
                  <c:v>-279</c:v>
                </c:pt>
                <c:pt idx="10">
                  <c:v>-2387</c:v>
                </c:pt>
                <c:pt idx="11">
                  <c:v>-2843</c:v>
                </c:pt>
                <c:pt idx="12">
                  <c:v>-8224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92-7F48-AB85-54F536CAEC25}"/>
            </c:ext>
          </c:extLst>
        </c:ser>
        <c:ser>
          <c:idx val="1"/>
          <c:order val="1"/>
          <c:spPr>
            <a:solidFill>
              <a:srgbClr val="0432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COVID_jobs!$U$3:$U$15</c:f>
              <c:strCache>
                <c:ptCount val="13"/>
                <c:pt idx="0">
                  <c:v>Mining and Logging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Wholesale</c:v>
                </c:pt>
                <c:pt idx="4">
                  <c:v>Retai.</c:v>
                </c:pt>
                <c:pt idx="5">
                  <c:v>Transportation and Warehousing</c:v>
                </c:pt>
                <c:pt idx="6">
                  <c:v>Utilities</c:v>
                </c:pt>
                <c:pt idx="7">
                  <c:v>Other services</c:v>
                </c:pt>
                <c:pt idx="8">
                  <c:v>Information</c:v>
                </c:pt>
                <c:pt idx="9">
                  <c:v>Financial Activities</c:v>
                </c:pt>
                <c:pt idx="10">
                  <c:v>Business Services</c:v>
                </c:pt>
                <c:pt idx="11">
                  <c:v>Education and Health Services</c:v>
                </c:pt>
                <c:pt idx="12">
                  <c:v>Leisure and Hospitality</c:v>
                </c:pt>
              </c:strCache>
            </c:strRef>
          </c:cat>
          <c:val>
            <c:numRef>
              <c:f>COVID_jobs!$W$3:$W$15</c:f>
              <c:numCache>
                <c:formatCode>General</c:formatCode>
                <c:ptCount val="13"/>
                <c:pt idx="0">
                  <c:v>-32</c:v>
                </c:pt>
                <c:pt idx="1">
                  <c:v>931</c:v>
                </c:pt>
                <c:pt idx="2">
                  <c:v>870</c:v>
                </c:pt>
                <c:pt idx="3">
                  <c:v>175.30000000000018</c:v>
                </c:pt>
                <c:pt idx="4">
                  <c:v>1993.5</c:v>
                </c:pt>
                <c:pt idx="5">
                  <c:v>508.5</c:v>
                </c:pt>
                <c:pt idx="6">
                  <c:v>-3.8999999999999773</c:v>
                </c:pt>
                <c:pt idx="7">
                  <c:v>1014</c:v>
                </c:pt>
                <c:pt idx="8">
                  <c:v>40</c:v>
                </c:pt>
                <c:pt idx="9">
                  <c:v>182</c:v>
                </c:pt>
                <c:pt idx="10">
                  <c:v>1702</c:v>
                </c:pt>
                <c:pt idx="11">
                  <c:v>1671</c:v>
                </c:pt>
                <c:pt idx="12">
                  <c:v>5090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92-7F48-AB85-54F536CAEC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95225135"/>
        <c:axId val="769488815"/>
      </c:barChart>
      <c:catAx>
        <c:axId val="6952251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9488815"/>
        <c:crosses val="autoZero"/>
        <c:auto val="1"/>
        <c:lblAlgn val="ctr"/>
        <c:lblOffset val="100"/>
        <c:noMultiLvlLbl val="0"/>
      </c:catAx>
      <c:valAx>
        <c:axId val="7694888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22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Sheet3!$B$70:$B$153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150840</c:v>
                </c:pt>
                <c:pt idx="55">
                  <c:v>130161</c:v>
                </c:pt>
                <c:pt idx="56">
                  <c:v>132994</c:v>
                </c:pt>
                <c:pt idx="57">
                  <c:v>137840</c:v>
                </c:pt>
                <c:pt idx="58">
                  <c:v>139566</c:v>
                </c:pt>
                <c:pt idx="59">
                  <c:v>141149</c:v>
                </c:pt>
                <c:pt idx="60">
                  <c:v>141865</c:v>
                </c:pt>
                <c:pt idx="61">
                  <c:v>142545</c:v>
                </c:pt>
                <c:pt idx="62">
                  <c:v>142809</c:v>
                </c:pt>
                <c:pt idx="63">
                  <c:v>142582</c:v>
                </c:pt>
                <c:pt idx="64">
                  <c:v>142669</c:v>
                </c:pt>
                <c:pt idx="65">
                  <c:v>143204</c:v>
                </c:pt>
                <c:pt idx="66">
                  <c:v>144120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D0-2D47-96D5-D30060BF75FC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Sheet3!$C$70:$C$153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152712.62760925657</c:v>
                </c:pt>
                <c:pt idx="55">
                  <c:v>152902.4909772524</c:v>
                </c:pt>
                <c:pt idx="56">
                  <c:v>153092.59039709985</c:v>
                </c:pt>
                <c:pt idx="57">
                  <c:v>153282.92616227554</c:v>
                </c:pt>
                <c:pt idx="58">
                  <c:v>153473.49856662113</c:v>
                </c:pt>
                <c:pt idx="59">
                  <c:v>153664.3079043435</c:v>
                </c:pt>
                <c:pt idx="60">
                  <c:v>153855.35447001536</c:v>
                </c:pt>
                <c:pt idx="61">
                  <c:v>154046.63855857553</c:v>
                </c:pt>
                <c:pt idx="62">
                  <c:v>154238.16046532977</c:v>
                </c:pt>
                <c:pt idx="63">
                  <c:v>154429.92048595072</c:v>
                </c:pt>
                <c:pt idx="64">
                  <c:v>154621.91891647878</c:v>
                </c:pt>
                <c:pt idx="65">
                  <c:v>154814.15605332234</c:v>
                </c:pt>
                <c:pt idx="66">
                  <c:v>155006.63219325841</c:v>
                </c:pt>
                <c:pt idx="67">
                  <c:v>155199.3476334328</c:v>
                </c:pt>
                <c:pt idx="68">
                  <c:v>155392.30267136087</c:v>
                </c:pt>
                <c:pt idx="69">
                  <c:v>155585.49760492789</c:v>
                </c:pt>
                <c:pt idx="70">
                  <c:v>155778.93273238942</c:v>
                </c:pt>
                <c:pt idx="71">
                  <c:v>155972.60835237187</c:v>
                </c:pt>
                <c:pt idx="72">
                  <c:v>156166.52476387288</c:v>
                </c:pt>
                <c:pt idx="73">
                  <c:v>156360.68226626189</c:v>
                </c:pt>
                <c:pt idx="74">
                  <c:v>156555.0811592805</c:v>
                </c:pt>
                <c:pt idx="75">
                  <c:v>156749.72174304296</c:v>
                </c:pt>
                <c:pt idx="76">
                  <c:v>156944.60431803664</c:v>
                </c:pt>
                <c:pt idx="77">
                  <c:v>157139.72918512256</c:v>
                </c:pt>
                <c:pt idx="78">
                  <c:v>157335.09664553573</c:v>
                </c:pt>
                <c:pt idx="79">
                  <c:v>157530.70700088571</c:v>
                </c:pt>
                <c:pt idx="80">
                  <c:v>157726.560553157</c:v>
                </c:pt>
                <c:pt idx="81">
                  <c:v>157922.65760470959</c:v>
                </c:pt>
                <c:pt idx="82">
                  <c:v>158118.99845827935</c:v>
                </c:pt>
                <c:pt idx="83">
                  <c:v>158315.58341697862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D0-2D47-96D5-D30060BF75FC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Projected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Sheet3!$D$70:$D$153</c:f>
              <c:numCache>
                <c:formatCode>General</c:formatCode>
                <c:ptCount val="84"/>
                <c:pt idx="66">
                  <c:v>144120</c:v>
                </c:pt>
                <c:pt idx="67">
                  <c:v>145036</c:v>
                </c:pt>
                <c:pt idx="68">
                  <c:v>146036</c:v>
                </c:pt>
                <c:pt idx="69">
                  <c:v>147036</c:v>
                </c:pt>
                <c:pt idx="70">
                  <c:v>148036</c:v>
                </c:pt>
                <c:pt idx="71">
                  <c:v>149036</c:v>
                </c:pt>
                <c:pt idx="72">
                  <c:v>150036</c:v>
                </c:pt>
                <c:pt idx="73">
                  <c:v>151036</c:v>
                </c:pt>
                <c:pt idx="74">
                  <c:v>152036</c:v>
                </c:pt>
                <c:pt idx="75">
                  <c:v>153036</c:v>
                </c:pt>
                <c:pt idx="76">
                  <c:v>154036</c:v>
                </c:pt>
                <c:pt idx="77">
                  <c:v>155036</c:v>
                </c:pt>
                <c:pt idx="78">
                  <c:v>156036</c:v>
                </c:pt>
                <c:pt idx="79">
                  <c:v>157036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BD0-2D47-96D5-D30060BF75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7119791"/>
        <c:axId val="786719631"/>
      </c:lineChart>
      <c:dateAx>
        <c:axId val="787119791"/>
        <c:scaling>
          <c:orientation val="minMax"/>
        </c:scaling>
        <c:delete val="0"/>
        <c:axPos val="b"/>
        <c:numFmt formatCode="mm/dd/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19631"/>
        <c:crosses val="autoZero"/>
        <c:auto val="1"/>
        <c:lblOffset val="100"/>
        <c:baseTimeUnit val="months"/>
      </c:dateAx>
      <c:valAx>
        <c:axId val="786719631"/>
        <c:scaling>
          <c:orientation val="minMax"/>
          <c:min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119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Sheet3!$B$70:$B$153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150840</c:v>
                </c:pt>
                <c:pt idx="55">
                  <c:v>130161</c:v>
                </c:pt>
                <c:pt idx="56">
                  <c:v>132994</c:v>
                </c:pt>
                <c:pt idx="57">
                  <c:v>137840</c:v>
                </c:pt>
                <c:pt idx="58">
                  <c:v>139566</c:v>
                </c:pt>
                <c:pt idx="59">
                  <c:v>141149</c:v>
                </c:pt>
                <c:pt idx="60">
                  <c:v>141865</c:v>
                </c:pt>
                <c:pt idx="61">
                  <c:v>142545</c:v>
                </c:pt>
                <c:pt idx="62">
                  <c:v>142809</c:v>
                </c:pt>
                <c:pt idx="63">
                  <c:v>142582</c:v>
                </c:pt>
                <c:pt idx="64">
                  <c:v>142669</c:v>
                </c:pt>
                <c:pt idx="65">
                  <c:v>143204</c:v>
                </c:pt>
                <c:pt idx="66">
                  <c:v>144120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92-894B-BE36-A39F85C4B72C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Sheet3!$C$70:$C$153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152712.62760925657</c:v>
                </c:pt>
                <c:pt idx="55">
                  <c:v>152902.4909772524</c:v>
                </c:pt>
                <c:pt idx="56">
                  <c:v>153092.59039709985</c:v>
                </c:pt>
                <c:pt idx="57">
                  <c:v>153282.92616227554</c:v>
                </c:pt>
                <c:pt idx="58">
                  <c:v>153473.49856662113</c:v>
                </c:pt>
                <c:pt idx="59">
                  <c:v>153664.3079043435</c:v>
                </c:pt>
                <c:pt idx="60">
                  <c:v>153855.35447001536</c:v>
                </c:pt>
                <c:pt idx="61">
                  <c:v>154046.63855857553</c:v>
                </c:pt>
                <c:pt idx="62">
                  <c:v>154238.16046532977</c:v>
                </c:pt>
                <c:pt idx="63">
                  <c:v>154429.92048595072</c:v>
                </c:pt>
                <c:pt idx="64">
                  <c:v>154621.91891647878</c:v>
                </c:pt>
                <c:pt idx="65">
                  <c:v>154814.15605332234</c:v>
                </c:pt>
                <c:pt idx="66">
                  <c:v>155006.63219325841</c:v>
                </c:pt>
                <c:pt idx="67">
                  <c:v>155199.3476334328</c:v>
                </c:pt>
                <c:pt idx="68">
                  <c:v>155392.30267136087</c:v>
                </c:pt>
                <c:pt idx="69">
                  <c:v>155585.49760492789</c:v>
                </c:pt>
                <c:pt idx="70">
                  <c:v>155778.93273238942</c:v>
                </c:pt>
                <c:pt idx="71">
                  <c:v>155972.60835237187</c:v>
                </c:pt>
                <c:pt idx="72">
                  <c:v>156166.52476387288</c:v>
                </c:pt>
                <c:pt idx="73">
                  <c:v>156360.68226626189</c:v>
                </c:pt>
                <c:pt idx="74">
                  <c:v>156555.0811592805</c:v>
                </c:pt>
                <c:pt idx="75">
                  <c:v>156749.72174304296</c:v>
                </c:pt>
                <c:pt idx="76">
                  <c:v>156944.60431803664</c:v>
                </c:pt>
                <c:pt idx="77">
                  <c:v>157139.72918512256</c:v>
                </c:pt>
                <c:pt idx="78">
                  <c:v>157335.09664553573</c:v>
                </c:pt>
                <c:pt idx="79">
                  <c:v>157530.70700088571</c:v>
                </c:pt>
                <c:pt idx="80">
                  <c:v>157726.560553157</c:v>
                </c:pt>
                <c:pt idx="81">
                  <c:v>157922.65760470959</c:v>
                </c:pt>
                <c:pt idx="82">
                  <c:v>158118.99845827935</c:v>
                </c:pt>
                <c:pt idx="83">
                  <c:v>158315.58341697862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92-894B-BE36-A39F85C4B72C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Projected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Sheet3!$D$70:$D$153</c:f>
              <c:numCache>
                <c:formatCode>General</c:formatCode>
                <c:ptCount val="84"/>
                <c:pt idx="66">
                  <c:v>144120</c:v>
                </c:pt>
                <c:pt idx="67">
                  <c:v>145036</c:v>
                </c:pt>
                <c:pt idx="68">
                  <c:v>146036</c:v>
                </c:pt>
                <c:pt idx="69">
                  <c:v>147036</c:v>
                </c:pt>
                <c:pt idx="70">
                  <c:v>148036</c:v>
                </c:pt>
                <c:pt idx="71">
                  <c:v>149036</c:v>
                </c:pt>
                <c:pt idx="72">
                  <c:v>150036</c:v>
                </c:pt>
                <c:pt idx="73">
                  <c:v>151036</c:v>
                </c:pt>
                <c:pt idx="74">
                  <c:v>152036</c:v>
                </c:pt>
                <c:pt idx="75">
                  <c:v>153036</c:v>
                </c:pt>
                <c:pt idx="76">
                  <c:v>154036</c:v>
                </c:pt>
                <c:pt idx="77">
                  <c:v>155036</c:v>
                </c:pt>
                <c:pt idx="78">
                  <c:v>156036</c:v>
                </c:pt>
                <c:pt idx="79">
                  <c:v>157036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192-894B-BE36-A39F85C4B72C}"/>
            </c:ext>
          </c:extLst>
        </c:ser>
        <c:ser>
          <c:idx val="4"/>
          <c:order val="3"/>
          <c:tx>
            <c:strRef>
              <c:f>Sheet3!$F$1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Sheet3!$F$70:$F$153</c:f>
              <c:numCache>
                <c:formatCode>General</c:formatCode>
                <c:ptCount val="84"/>
                <c:pt idx="66">
                  <c:v>144120</c:v>
                </c:pt>
                <c:pt idx="67">
                  <c:v>145620</c:v>
                </c:pt>
                <c:pt idx="68">
                  <c:v>147120</c:v>
                </c:pt>
                <c:pt idx="69">
                  <c:v>148620</c:v>
                </c:pt>
                <c:pt idx="70">
                  <c:v>150120</c:v>
                </c:pt>
                <c:pt idx="71">
                  <c:v>151620</c:v>
                </c:pt>
                <c:pt idx="72">
                  <c:v>153120</c:v>
                </c:pt>
                <c:pt idx="73">
                  <c:v>154620</c:v>
                </c:pt>
                <c:pt idx="74">
                  <c:v>156120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192-894B-BE36-A39F85C4B7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7119791"/>
        <c:axId val="786719631"/>
      </c:lineChart>
      <c:dateAx>
        <c:axId val="787119791"/>
        <c:scaling>
          <c:orientation val="minMax"/>
        </c:scaling>
        <c:delete val="0"/>
        <c:axPos val="b"/>
        <c:numFmt formatCode="mm/dd/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19631"/>
        <c:crosses val="autoZero"/>
        <c:auto val="1"/>
        <c:lblOffset val="100"/>
        <c:baseTimeUnit val="months"/>
      </c:dateAx>
      <c:valAx>
        <c:axId val="786719631"/>
        <c:scaling>
          <c:orientation val="minMax"/>
          <c:min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119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D04-AA41-9DA3-5ADBFF5BEB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Sheet1!$A$1:$A$5</c:f>
              <c:strCache>
                <c:ptCount val="5"/>
                <c:pt idx="0">
                  <c:v>Food Service</c:v>
                </c:pt>
                <c:pt idx="1">
                  <c:v>Recreation</c:v>
                </c:pt>
                <c:pt idx="2">
                  <c:v>Transportation</c:v>
                </c:pt>
                <c:pt idx="3">
                  <c:v>Helath Care</c:v>
                </c:pt>
                <c:pt idx="4">
                  <c:v>All Service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-21.3</c:v>
                </c:pt>
                <c:pt idx="1">
                  <c:v>-32.9</c:v>
                </c:pt>
                <c:pt idx="2">
                  <c:v>-25.1</c:v>
                </c:pt>
                <c:pt idx="3">
                  <c:v>-4.5</c:v>
                </c:pt>
                <c:pt idx="4">
                  <c:v>-6.8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04-AA41-9DA3-5ADBFF5BE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6118863"/>
        <c:axId val="26120511"/>
      </c:barChart>
      <c:catAx>
        <c:axId val="261188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20511"/>
        <c:crosses val="autoZero"/>
        <c:auto val="1"/>
        <c:lblAlgn val="ctr"/>
        <c:lblOffset val="100"/>
        <c:noMultiLvlLbl val="0"/>
      </c:catAx>
      <c:valAx>
        <c:axId val="261205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18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Sheet3!$B$70:$B$153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150840</c:v>
                </c:pt>
                <c:pt idx="55">
                  <c:v>130161</c:v>
                </c:pt>
                <c:pt idx="56">
                  <c:v>132994</c:v>
                </c:pt>
                <c:pt idx="57">
                  <c:v>137840</c:v>
                </c:pt>
                <c:pt idx="58">
                  <c:v>139566</c:v>
                </c:pt>
                <c:pt idx="59">
                  <c:v>141149</c:v>
                </c:pt>
                <c:pt idx="60">
                  <c:v>141865</c:v>
                </c:pt>
                <c:pt idx="61">
                  <c:v>142545</c:v>
                </c:pt>
                <c:pt idx="62">
                  <c:v>142809</c:v>
                </c:pt>
                <c:pt idx="63">
                  <c:v>142582</c:v>
                </c:pt>
                <c:pt idx="64">
                  <c:v>142669</c:v>
                </c:pt>
                <c:pt idx="65">
                  <c:v>143204</c:v>
                </c:pt>
                <c:pt idx="66">
                  <c:v>144120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7E-7346-AD81-CFA2B0E54A53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Sheet3!$C$70:$C$153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152712.62760925657</c:v>
                </c:pt>
                <c:pt idx="55">
                  <c:v>152902.4909772524</c:v>
                </c:pt>
                <c:pt idx="56">
                  <c:v>153092.59039709985</c:v>
                </c:pt>
                <c:pt idx="57">
                  <c:v>153282.92616227554</c:v>
                </c:pt>
                <c:pt idx="58">
                  <c:v>153473.49856662113</c:v>
                </c:pt>
                <c:pt idx="59">
                  <c:v>153664.3079043435</c:v>
                </c:pt>
                <c:pt idx="60">
                  <c:v>153855.35447001536</c:v>
                </c:pt>
                <c:pt idx="61">
                  <c:v>154046.63855857553</c:v>
                </c:pt>
                <c:pt idx="62">
                  <c:v>154238.16046532977</c:v>
                </c:pt>
                <c:pt idx="63">
                  <c:v>154429.92048595072</c:v>
                </c:pt>
                <c:pt idx="64">
                  <c:v>154621.91891647878</c:v>
                </c:pt>
                <c:pt idx="65">
                  <c:v>154814.15605332234</c:v>
                </c:pt>
                <c:pt idx="66">
                  <c:v>155006.63219325841</c:v>
                </c:pt>
                <c:pt idx="67">
                  <c:v>155199.3476334328</c:v>
                </c:pt>
                <c:pt idx="68">
                  <c:v>155392.30267136087</c:v>
                </c:pt>
                <c:pt idx="69">
                  <c:v>155585.49760492789</c:v>
                </c:pt>
                <c:pt idx="70">
                  <c:v>155778.93273238942</c:v>
                </c:pt>
                <c:pt idx="71">
                  <c:v>155972.60835237187</c:v>
                </c:pt>
                <c:pt idx="72">
                  <c:v>156166.52476387288</c:v>
                </c:pt>
                <c:pt idx="73">
                  <c:v>156360.68226626189</c:v>
                </c:pt>
                <c:pt idx="74">
                  <c:v>156555.0811592805</c:v>
                </c:pt>
                <c:pt idx="75">
                  <c:v>156749.72174304296</c:v>
                </c:pt>
                <c:pt idx="76">
                  <c:v>156944.60431803664</c:v>
                </c:pt>
                <c:pt idx="77">
                  <c:v>157139.72918512256</c:v>
                </c:pt>
                <c:pt idx="78">
                  <c:v>157335.09664553573</c:v>
                </c:pt>
                <c:pt idx="79">
                  <c:v>157530.70700088571</c:v>
                </c:pt>
                <c:pt idx="80">
                  <c:v>157726.560553157</c:v>
                </c:pt>
                <c:pt idx="81">
                  <c:v>157922.65760470959</c:v>
                </c:pt>
                <c:pt idx="82">
                  <c:v>158118.99845827935</c:v>
                </c:pt>
                <c:pt idx="83">
                  <c:v>158315.58341697862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7E-7346-AD81-CFA2B0E54A53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Projected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Sheet3!$D$70:$D$153</c:f>
              <c:numCache>
                <c:formatCode>General</c:formatCode>
                <c:ptCount val="84"/>
                <c:pt idx="66">
                  <c:v>144120</c:v>
                </c:pt>
                <c:pt idx="67">
                  <c:v>145036</c:v>
                </c:pt>
                <c:pt idx="68">
                  <c:v>146036</c:v>
                </c:pt>
                <c:pt idx="69">
                  <c:v>147036</c:v>
                </c:pt>
                <c:pt idx="70">
                  <c:v>148036</c:v>
                </c:pt>
                <c:pt idx="71">
                  <c:v>149036</c:v>
                </c:pt>
                <c:pt idx="72">
                  <c:v>150036</c:v>
                </c:pt>
                <c:pt idx="73">
                  <c:v>151036</c:v>
                </c:pt>
                <c:pt idx="74">
                  <c:v>152036</c:v>
                </c:pt>
                <c:pt idx="75">
                  <c:v>153036</c:v>
                </c:pt>
                <c:pt idx="76">
                  <c:v>154036</c:v>
                </c:pt>
                <c:pt idx="77">
                  <c:v>155036</c:v>
                </c:pt>
                <c:pt idx="78">
                  <c:v>156036</c:v>
                </c:pt>
                <c:pt idx="79">
                  <c:v>157036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17E-7346-AD81-CFA2B0E54A53}"/>
            </c:ext>
          </c:extLst>
        </c:ser>
        <c:ser>
          <c:idx val="3"/>
          <c:order val="3"/>
          <c:tx>
            <c:strRef>
              <c:f>Sheet3!$E$1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Sheet3!$E$70:$E$153</c:f>
              <c:numCache>
                <c:formatCode>General</c:formatCode>
                <c:ptCount val="84"/>
                <c:pt idx="66">
                  <c:v>144120</c:v>
                </c:pt>
                <c:pt idx="67">
                  <c:v>144620</c:v>
                </c:pt>
                <c:pt idx="68">
                  <c:v>145120</c:v>
                </c:pt>
                <c:pt idx="69">
                  <c:v>145620</c:v>
                </c:pt>
                <c:pt idx="70">
                  <c:v>146120</c:v>
                </c:pt>
                <c:pt idx="71">
                  <c:v>146620</c:v>
                </c:pt>
                <c:pt idx="72">
                  <c:v>147120</c:v>
                </c:pt>
                <c:pt idx="73">
                  <c:v>147620</c:v>
                </c:pt>
                <c:pt idx="74">
                  <c:v>148120</c:v>
                </c:pt>
                <c:pt idx="75">
                  <c:v>148620</c:v>
                </c:pt>
                <c:pt idx="76">
                  <c:v>149120</c:v>
                </c:pt>
                <c:pt idx="77">
                  <c:v>149620</c:v>
                </c:pt>
                <c:pt idx="78">
                  <c:v>150120</c:v>
                </c:pt>
                <c:pt idx="79">
                  <c:v>150620</c:v>
                </c:pt>
                <c:pt idx="80">
                  <c:v>151120</c:v>
                </c:pt>
                <c:pt idx="81">
                  <c:v>151620</c:v>
                </c:pt>
                <c:pt idx="82">
                  <c:v>152120</c:v>
                </c:pt>
                <c:pt idx="83">
                  <c:v>152620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17E-7346-AD81-CFA2B0E54A53}"/>
            </c:ext>
          </c:extLst>
        </c:ser>
        <c:ser>
          <c:idx val="4"/>
          <c:order val="4"/>
          <c:tx>
            <c:strRef>
              <c:f>Sheet3!$F$1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Sheet3!$F$70:$F$153</c:f>
              <c:numCache>
                <c:formatCode>General</c:formatCode>
                <c:ptCount val="84"/>
                <c:pt idx="66">
                  <c:v>144120</c:v>
                </c:pt>
                <c:pt idx="67">
                  <c:v>145620</c:v>
                </c:pt>
                <c:pt idx="68">
                  <c:v>147120</c:v>
                </c:pt>
                <c:pt idx="69">
                  <c:v>148620</c:v>
                </c:pt>
                <c:pt idx="70">
                  <c:v>150120</c:v>
                </c:pt>
                <c:pt idx="71">
                  <c:v>151620</c:v>
                </c:pt>
                <c:pt idx="72">
                  <c:v>153120</c:v>
                </c:pt>
                <c:pt idx="73">
                  <c:v>154620</c:v>
                </c:pt>
                <c:pt idx="74">
                  <c:v>156120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17E-7346-AD81-CFA2B0E54A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7119791"/>
        <c:axId val="786719631"/>
      </c:lineChart>
      <c:dateAx>
        <c:axId val="787119791"/>
        <c:scaling>
          <c:orientation val="minMax"/>
        </c:scaling>
        <c:delete val="0"/>
        <c:axPos val="b"/>
        <c:numFmt formatCode="mm/dd/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19631"/>
        <c:crosses val="autoZero"/>
        <c:auto val="1"/>
        <c:lblOffset val="100"/>
        <c:baseTimeUnit val="months"/>
      </c:dateAx>
      <c:valAx>
        <c:axId val="786719631"/>
        <c:scaling>
          <c:orientation val="minMax"/>
          <c:min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119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Corporate Tax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E41-5047-AAF6-EC4B76149811}"/>
              </c:ext>
            </c:extLst>
          </c:dPt>
          <c:dLbls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E41-5047-AAF6-EC4B761498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Sheet1!$A$2:$A$38</c:f>
              <c:strCache>
                <c:ptCount val="37"/>
                <c:pt idx="0">
                  <c:v>Hungary</c:v>
                </c:pt>
                <c:pt idx="1">
                  <c:v>Iceland</c:v>
                </c:pt>
                <c:pt idx="2">
                  <c:v>Lithuania</c:v>
                </c:pt>
                <c:pt idx="3">
                  <c:v>Slovenia</c:v>
                </c:pt>
                <c:pt idx="4">
                  <c:v>Poland</c:v>
                </c:pt>
                <c:pt idx="5">
                  <c:v>Czechia</c:v>
                </c:pt>
                <c:pt idx="6">
                  <c:v>UK</c:v>
                </c:pt>
                <c:pt idx="7">
                  <c:v>Latvia</c:v>
                </c:pt>
                <c:pt idx="8">
                  <c:v>Iceland</c:v>
                </c:pt>
                <c:pt idx="9">
                  <c:v>Finaland</c:v>
                </c:pt>
                <c:pt idx="10">
                  <c:v>Estonia</c:v>
                </c:pt>
                <c:pt idx="11">
                  <c:v>Sweden</c:v>
                </c:pt>
                <c:pt idx="12">
                  <c:v>Slovakia</c:v>
                </c:pt>
                <c:pt idx="13">
                  <c:v>Switzerland</c:v>
                </c:pt>
                <c:pt idx="14">
                  <c:v>Netherlands</c:v>
                </c:pt>
                <c:pt idx="15">
                  <c:v>Turkey</c:v>
                </c:pt>
                <c:pt idx="16">
                  <c:v>Norway</c:v>
                </c:pt>
                <c:pt idx="17">
                  <c:v>Denmark</c:v>
                </c:pt>
                <c:pt idx="18">
                  <c:v>Israel</c:v>
                </c:pt>
                <c:pt idx="19">
                  <c:v>Greece </c:v>
                </c:pt>
                <c:pt idx="20">
                  <c:v>Luxembourg</c:v>
                </c:pt>
                <c:pt idx="21">
                  <c:v>Spain</c:v>
                </c:pt>
                <c:pt idx="22">
                  <c:v>Chile</c:v>
                </c:pt>
                <c:pt idx="23">
                  <c:v>Belgium</c:v>
                </c:pt>
                <c:pt idx="24">
                  <c:v>Austria</c:v>
                </c:pt>
                <c:pt idx="25">
                  <c:v>USA (Current Law)</c:v>
                </c:pt>
                <c:pt idx="26">
                  <c:v>France</c:v>
                </c:pt>
                <c:pt idx="27">
                  <c:v>Canada</c:v>
                </c:pt>
                <c:pt idx="28">
                  <c:v>Republic of Korea</c:v>
                </c:pt>
                <c:pt idx="29">
                  <c:v>Italy</c:v>
                </c:pt>
                <c:pt idx="30">
                  <c:v>New Zealand</c:v>
                </c:pt>
                <c:pt idx="31">
                  <c:v>Japan</c:v>
                </c:pt>
                <c:pt idx="32">
                  <c:v>Germany </c:v>
                </c:pt>
                <c:pt idx="33">
                  <c:v>Mexico</c:v>
                </c:pt>
                <c:pt idx="34">
                  <c:v>Australia</c:v>
                </c:pt>
                <c:pt idx="35">
                  <c:v>Colombia</c:v>
                </c:pt>
                <c:pt idx="36">
                  <c:v>Portugal</c:v>
                </c:pt>
              </c:strCache>
            </c:strRef>
          </c:cat>
          <c:val>
            <c:numRef>
              <c:f>Sheet1!$B$2:$B$38</c:f>
              <c:numCache>
                <c:formatCode>0.00%</c:formatCode>
                <c:ptCount val="37"/>
                <c:pt idx="0">
                  <c:v>0.09</c:v>
                </c:pt>
                <c:pt idx="1">
                  <c:v>0.125</c:v>
                </c:pt>
                <c:pt idx="2">
                  <c:v>0.15</c:v>
                </c:pt>
                <c:pt idx="3">
                  <c:v>0.19</c:v>
                </c:pt>
                <c:pt idx="4">
                  <c:v>0.19</c:v>
                </c:pt>
                <c:pt idx="5">
                  <c:v>0.19</c:v>
                </c:pt>
                <c:pt idx="6">
                  <c:v>0.19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0.20600000000000002</c:v>
                </c:pt>
                <c:pt idx="12">
                  <c:v>0.21</c:v>
                </c:pt>
                <c:pt idx="13">
                  <c:v>0.21149999999999999</c:v>
                </c:pt>
                <c:pt idx="14">
                  <c:v>0.217</c:v>
                </c:pt>
                <c:pt idx="15">
                  <c:v>0.22</c:v>
                </c:pt>
                <c:pt idx="16">
                  <c:v>0.22</c:v>
                </c:pt>
                <c:pt idx="17">
                  <c:v>0.22</c:v>
                </c:pt>
                <c:pt idx="18">
                  <c:v>0.23</c:v>
                </c:pt>
                <c:pt idx="19">
                  <c:v>0.24</c:v>
                </c:pt>
                <c:pt idx="20">
                  <c:v>0.24940000000000001</c:v>
                </c:pt>
                <c:pt idx="21">
                  <c:v>0.25</c:v>
                </c:pt>
                <c:pt idx="22">
                  <c:v>0.25</c:v>
                </c:pt>
                <c:pt idx="23">
                  <c:v>0.25</c:v>
                </c:pt>
                <c:pt idx="24">
                  <c:v>0.25</c:v>
                </c:pt>
                <c:pt idx="25">
                  <c:v>0.2576</c:v>
                </c:pt>
                <c:pt idx="26">
                  <c:v>0.25829999999999997</c:v>
                </c:pt>
                <c:pt idx="27">
                  <c:v>0.26469999999999999</c:v>
                </c:pt>
                <c:pt idx="28">
                  <c:v>0.27500000000000002</c:v>
                </c:pt>
                <c:pt idx="29">
                  <c:v>0.27810000000000001</c:v>
                </c:pt>
                <c:pt idx="30">
                  <c:v>0.28000000000000003</c:v>
                </c:pt>
                <c:pt idx="31">
                  <c:v>0.2974</c:v>
                </c:pt>
                <c:pt idx="32">
                  <c:v>0.29899999999999999</c:v>
                </c:pt>
                <c:pt idx="33">
                  <c:v>0.3</c:v>
                </c:pt>
                <c:pt idx="34">
                  <c:v>0.3</c:v>
                </c:pt>
                <c:pt idx="35">
                  <c:v>0.3</c:v>
                </c:pt>
                <c:pt idx="36">
                  <c:v>0.315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41-5047-AAF6-EC4B76149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04395232"/>
        <c:axId val="2133833264"/>
      </c:barChart>
      <c:catAx>
        <c:axId val="2104395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3833264"/>
        <c:crosses val="autoZero"/>
        <c:auto val="1"/>
        <c:lblAlgn val="ctr"/>
        <c:lblOffset val="100"/>
        <c:noMultiLvlLbl val="0"/>
      </c:catAx>
      <c:valAx>
        <c:axId val="2133833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4395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Corporate Tax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50-1B43-8BC5-54C64F889ACC}"/>
              </c:ext>
            </c:extLst>
          </c:dPt>
          <c:dPt>
            <c:idx val="3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950-1B43-8BC5-54C64F889ACC}"/>
              </c:ext>
            </c:extLst>
          </c:dPt>
          <c:dLbls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950-1B43-8BC5-54C64F889A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Sheet1!$D$2:$D$39</c:f>
              <c:strCache>
                <c:ptCount val="38"/>
                <c:pt idx="0">
                  <c:v>Hungary</c:v>
                </c:pt>
                <c:pt idx="1">
                  <c:v>Iceland</c:v>
                </c:pt>
                <c:pt idx="2">
                  <c:v>Lithuania</c:v>
                </c:pt>
                <c:pt idx="3">
                  <c:v>Slovenia</c:v>
                </c:pt>
                <c:pt idx="4">
                  <c:v>Poland</c:v>
                </c:pt>
                <c:pt idx="5">
                  <c:v>Czechia</c:v>
                </c:pt>
                <c:pt idx="6">
                  <c:v>UK</c:v>
                </c:pt>
                <c:pt idx="7">
                  <c:v>Latvia</c:v>
                </c:pt>
                <c:pt idx="8">
                  <c:v>Iceland</c:v>
                </c:pt>
                <c:pt idx="9">
                  <c:v>Finaland</c:v>
                </c:pt>
                <c:pt idx="10">
                  <c:v>Estonia</c:v>
                </c:pt>
                <c:pt idx="11">
                  <c:v>Sweden</c:v>
                </c:pt>
                <c:pt idx="12">
                  <c:v>Slovakia</c:v>
                </c:pt>
                <c:pt idx="13">
                  <c:v>Switzerland</c:v>
                </c:pt>
                <c:pt idx="14">
                  <c:v>Netherlands</c:v>
                </c:pt>
                <c:pt idx="15">
                  <c:v>Turkey</c:v>
                </c:pt>
                <c:pt idx="16">
                  <c:v>Norway</c:v>
                </c:pt>
                <c:pt idx="17">
                  <c:v>Denmark</c:v>
                </c:pt>
                <c:pt idx="18">
                  <c:v>Israel</c:v>
                </c:pt>
                <c:pt idx="19">
                  <c:v>Greece </c:v>
                </c:pt>
                <c:pt idx="20">
                  <c:v>Luxembourg</c:v>
                </c:pt>
                <c:pt idx="21">
                  <c:v>Spain</c:v>
                </c:pt>
                <c:pt idx="22">
                  <c:v>Chile</c:v>
                </c:pt>
                <c:pt idx="23">
                  <c:v>Belgium</c:v>
                </c:pt>
                <c:pt idx="24">
                  <c:v>Austria</c:v>
                </c:pt>
                <c:pt idx="25">
                  <c:v>USA (Current Law)</c:v>
                </c:pt>
                <c:pt idx="26">
                  <c:v>France</c:v>
                </c:pt>
                <c:pt idx="27">
                  <c:v>Canada</c:v>
                </c:pt>
                <c:pt idx="28">
                  <c:v>Republic of Korea</c:v>
                </c:pt>
                <c:pt idx="29">
                  <c:v>Italy</c:v>
                </c:pt>
                <c:pt idx="30">
                  <c:v>New Zealand</c:v>
                </c:pt>
                <c:pt idx="31">
                  <c:v>Japan</c:v>
                </c:pt>
                <c:pt idx="32">
                  <c:v>Germany </c:v>
                </c:pt>
                <c:pt idx="33">
                  <c:v>Mexico</c:v>
                </c:pt>
                <c:pt idx="34">
                  <c:v>Australia</c:v>
                </c:pt>
                <c:pt idx="35">
                  <c:v>Colombia</c:v>
                </c:pt>
                <c:pt idx="36">
                  <c:v>Portugal</c:v>
                </c:pt>
                <c:pt idx="37">
                  <c:v>United States</c:v>
                </c:pt>
              </c:strCache>
            </c:strRef>
          </c:cat>
          <c:val>
            <c:numRef>
              <c:f>Sheet1!$E$2:$E$39</c:f>
              <c:numCache>
                <c:formatCode>0.00%</c:formatCode>
                <c:ptCount val="38"/>
                <c:pt idx="0">
                  <c:v>0.09</c:v>
                </c:pt>
                <c:pt idx="1">
                  <c:v>0.125</c:v>
                </c:pt>
                <c:pt idx="2">
                  <c:v>0.15</c:v>
                </c:pt>
                <c:pt idx="3">
                  <c:v>0.19</c:v>
                </c:pt>
                <c:pt idx="4">
                  <c:v>0.19</c:v>
                </c:pt>
                <c:pt idx="5">
                  <c:v>0.19</c:v>
                </c:pt>
                <c:pt idx="6">
                  <c:v>0.19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0.20600000000000002</c:v>
                </c:pt>
                <c:pt idx="12">
                  <c:v>0.21</c:v>
                </c:pt>
                <c:pt idx="13">
                  <c:v>0.21149999999999999</c:v>
                </c:pt>
                <c:pt idx="14">
                  <c:v>0.217</c:v>
                </c:pt>
                <c:pt idx="15">
                  <c:v>0.22</c:v>
                </c:pt>
                <c:pt idx="16">
                  <c:v>0.22</c:v>
                </c:pt>
                <c:pt idx="17">
                  <c:v>0.22</c:v>
                </c:pt>
                <c:pt idx="18">
                  <c:v>0.23</c:v>
                </c:pt>
                <c:pt idx="19">
                  <c:v>0.24</c:v>
                </c:pt>
                <c:pt idx="20">
                  <c:v>0.24940000000000001</c:v>
                </c:pt>
                <c:pt idx="21">
                  <c:v>0.25</c:v>
                </c:pt>
                <c:pt idx="22">
                  <c:v>0.25</c:v>
                </c:pt>
                <c:pt idx="23">
                  <c:v>0.25</c:v>
                </c:pt>
                <c:pt idx="24">
                  <c:v>0.25</c:v>
                </c:pt>
                <c:pt idx="25">
                  <c:v>0.2576</c:v>
                </c:pt>
                <c:pt idx="26">
                  <c:v>0.25829999999999997</c:v>
                </c:pt>
                <c:pt idx="27">
                  <c:v>0.26469999999999999</c:v>
                </c:pt>
                <c:pt idx="28">
                  <c:v>0.27500000000000002</c:v>
                </c:pt>
                <c:pt idx="29">
                  <c:v>0.27810000000000001</c:v>
                </c:pt>
                <c:pt idx="30">
                  <c:v>0.28000000000000003</c:v>
                </c:pt>
                <c:pt idx="31">
                  <c:v>0.2974</c:v>
                </c:pt>
                <c:pt idx="32">
                  <c:v>0.29899999999999999</c:v>
                </c:pt>
                <c:pt idx="33">
                  <c:v>0.3</c:v>
                </c:pt>
                <c:pt idx="34">
                  <c:v>0.3</c:v>
                </c:pt>
                <c:pt idx="35">
                  <c:v>0.3</c:v>
                </c:pt>
                <c:pt idx="36">
                  <c:v>0.315</c:v>
                </c:pt>
                <c:pt idx="37">
                  <c:v>0.32340000000000002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50-1B43-8BC5-54C64F889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898287"/>
        <c:axId val="13104975"/>
      </c:barChart>
      <c:catAx>
        <c:axId val="12898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04975"/>
        <c:crosses val="autoZero"/>
        <c:auto val="1"/>
        <c:lblAlgn val="ctr"/>
        <c:lblOffset val="100"/>
        <c:noMultiLvlLbl val="0"/>
      </c:catAx>
      <c:valAx>
        <c:axId val="131049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98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Sheet3!$B$70:$B$153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150840</c:v>
                </c:pt>
                <c:pt idx="55">
                  <c:v>130161</c:v>
                </c:pt>
                <c:pt idx="56">
                  <c:v>132994</c:v>
                </c:pt>
                <c:pt idx="57">
                  <c:v>137840</c:v>
                </c:pt>
                <c:pt idx="58">
                  <c:v>139566</c:v>
                </c:pt>
                <c:pt idx="59">
                  <c:v>141149</c:v>
                </c:pt>
                <c:pt idx="60">
                  <c:v>141865</c:v>
                </c:pt>
                <c:pt idx="61">
                  <c:v>142545</c:v>
                </c:pt>
                <c:pt idx="62">
                  <c:v>142809</c:v>
                </c:pt>
                <c:pt idx="63">
                  <c:v>142582</c:v>
                </c:pt>
                <c:pt idx="64">
                  <c:v>142669</c:v>
                </c:pt>
                <c:pt idx="65">
                  <c:v>143204</c:v>
                </c:pt>
                <c:pt idx="66">
                  <c:v>144120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D0-2D47-96D5-D30060BF75FC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Sheet3!$C$70:$C$153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152712.62760925657</c:v>
                </c:pt>
                <c:pt idx="55">
                  <c:v>152902.4909772524</c:v>
                </c:pt>
                <c:pt idx="56">
                  <c:v>153092.59039709985</c:v>
                </c:pt>
                <c:pt idx="57">
                  <c:v>153282.92616227554</c:v>
                </c:pt>
                <c:pt idx="58">
                  <c:v>153473.49856662113</c:v>
                </c:pt>
                <c:pt idx="59">
                  <c:v>153664.3079043435</c:v>
                </c:pt>
                <c:pt idx="60">
                  <c:v>153855.35447001536</c:v>
                </c:pt>
                <c:pt idx="61">
                  <c:v>154046.63855857553</c:v>
                </c:pt>
                <c:pt idx="62">
                  <c:v>154238.16046532977</c:v>
                </c:pt>
                <c:pt idx="63">
                  <c:v>154429.92048595072</c:v>
                </c:pt>
                <c:pt idx="64">
                  <c:v>154621.91891647878</c:v>
                </c:pt>
                <c:pt idx="65">
                  <c:v>154814.15605332234</c:v>
                </c:pt>
                <c:pt idx="66">
                  <c:v>155006.63219325841</c:v>
                </c:pt>
                <c:pt idx="67">
                  <c:v>155199.3476334328</c:v>
                </c:pt>
                <c:pt idx="68">
                  <c:v>155392.30267136087</c:v>
                </c:pt>
                <c:pt idx="69">
                  <c:v>155585.49760492789</c:v>
                </c:pt>
                <c:pt idx="70">
                  <c:v>155778.93273238942</c:v>
                </c:pt>
                <c:pt idx="71">
                  <c:v>155972.60835237187</c:v>
                </c:pt>
                <c:pt idx="72">
                  <c:v>156166.52476387288</c:v>
                </c:pt>
                <c:pt idx="73">
                  <c:v>156360.68226626189</c:v>
                </c:pt>
                <c:pt idx="74">
                  <c:v>156555.0811592805</c:v>
                </c:pt>
                <c:pt idx="75">
                  <c:v>156749.72174304296</c:v>
                </c:pt>
                <c:pt idx="76">
                  <c:v>156944.60431803664</c:v>
                </c:pt>
                <c:pt idx="77">
                  <c:v>157139.72918512256</c:v>
                </c:pt>
                <c:pt idx="78">
                  <c:v>157335.09664553573</c:v>
                </c:pt>
                <c:pt idx="79">
                  <c:v>157530.70700088571</c:v>
                </c:pt>
                <c:pt idx="80">
                  <c:v>157726.560553157</c:v>
                </c:pt>
                <c:pt idx="81">
                  <c:v>157922.65760470959</c:v>
                </c:pt>
                <c:pt idx="82">
                  <c:v>158118.99845827935</c:v>
                </c:pt>
                <c:pt idx="83">
                  <c:v>158315.58341697862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D0-2D47-96D5-D30060BF75FC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Projected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Sheet3!$D$70:$D$153</c:f>
              <c:numCache>
                <c:formatCode>General</c:formatCode>
                <c:ptCount val="84"/>
                <c:pt idx="66">
                  <c:v>144120</c:v>
                </c:pt>
                <c:pt idx="67">
                  <c:v>145036</c:v>
                </c:pt>
                <c:pt idx="68">
                  <c:v>146036</c:v>
                </c:pt>
                <c:pt idx="69">
                  <c:v>147036</c:v>
                </c:pt>
                <c:pt idx="70">
                  <c:v>148036</c:v>
                </c:pt>
                <c:pt idx="71">
                  <c:v>149036</c:v>
                </c:pt>
                <c:pt idx="72">
                  <c:v>150036</c:v>
                </c:pt>
                <c:pt idx="73">
                  <c:v>151036</c:v>
                </c:pt>
                <c:pt idx="74">
                  <c:v>152036</c:v>
                </c:pt>
                <c:pt idx="75">
                  <c:v>153036</c:v>
                </c:pt>
                <c:pt idx="76">
                  <c:v>154036</c:v>
                </c:pt>
                <c:pt idx="77">
                  <c:v>155036</c:v>
                </c:pt>
                <c:pt idx="78">
                  <c:v>156036</c:v>
                </c:pt>
                <c:pt idx="79">
                  <c:v>157036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BD0-2D47-96D5-D30060BF75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7119791"/>
        <c:axId val="786719631"/>
      </c:lineChart>
      <c:dateAx>
        <c:axId val="787119791"/>
        <c:scaling>
          <c:orientation val="minMax"/>
        </c:scaling>
        <c:delete val="0"/>
        <c:axPos val="b"/>
        <c:numFmt formatCode="mm/dd/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19631"/>
        <c:crosses val="autoZero"/>
        <c:auto val="1"/>
        <c:lblOffset val="100"/>
        <c:baseTimeUnit val="months"/>
      </c:dateAx>
      <c:valAx>
        <c:axId val="786719631"/>
        <c:scaling>
          <c:orientation val="minMax"/>
          <c:min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119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Sheet3!$B$70:$B$153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150840</c:v>
                </c:pt>
                <c:pt idx="55">
                  <c:v>130161</c:v>
                </c:pt>
                <c:pt idx="56">
                  <c:v>132994</c:v>
                </c:pt>
                <c:pt idx="57">
                  <c:v>137840</c:v>
                </c:pt>
                <c:pt idx="58">
                  <c:v>139566</c:v>
                </c:pt>
                <c:pt idx="59">
                  <c:v>141149</c:v>
                </c:pt>
                <c:pt idx="60">
                  <c:v>141865</c:v>
                </c:pt>
                <c:pt idx="61">
                  <c:v>142545</c:v>
                </c:pt>
                <c:pt idx="62">
                  <c:v>142809</c:v>
                </c:pt>
                <c:pt idx="63">
                  <c:v>142582</c:v>
                </c:pt>
                <c:pt idx="64">
                  <c:v>142669</c:v>
                </c:pt>
                <c:pt idx="65">
                  <c:v>143204</c:v>
                </c:pt>
                <c:pt idx="66">
                  <c:v>144120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92-894B-BE36-A39F85C4B72C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Sheet3!$C$70:$C$153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152712.62760925657</c:v>
                </c:pt>
                <c:pt idx="55">
                  <c:v>152902.4909772524</c:v>
                </c:pt>
                <c:pt idx="56">
                  <c:v>153092.59039709985</c:v>
                </c:pt>
                <c:pt idx="57">
                  <c:v>153282.92616227554</c:v>
                </c:pt>
                <c:pt idx="58">
                  <c:v>153473.49856662113</c:v>
                </c:pt>
                <c:pt idx="59">
                  <c:v>153664.3079043435</c:v>
                </c:pt>
                <c:pt idx="60">
                  <c:v>153855.35447001536</c:v>
                </c:pt>
                <c:pt idx="61">
                  <c:v>154046.63855857553</c:v>
                </c:pt>
                <c:pt idx="62">
                  <c:v>154238.16046532977</c:v>
                </c:pt>
                <c:pt idx="63">
                  <c:v>154429.92048595072</c:v>
                </c:pt>
                <c:pt idx="64">
                  <c:v>154621.91891647878</c:v>
                </c:pt>
                <c:pt idx="65">
                  <c:v>154814.15605332234</c:v>
                </c:pt>
                <c:pt idx="66">
                  <c:v>155006.63219325841</c:v>
                </c:pt>
                <c:pt idx="67">
                  <c:v>155199.3476334328</c:v>
                </c:pt>
                <c:pt idx="68">
                  <c:v>155392.30267136087</c:v>
                </c:pt>
                <c:pt idx="69">
                  <c:v>155585.49760492789</c:v>
                </c:pt>
                <c:pt idx="70">
                  <c:v>155778.93273238942</c:v>
                </c:pt>
                <c:pt idx="71">
                  <c:v>155972.60835237187</c:v>
                </c:pt>
                <c:pt idx="72">
                  <c:v>156166.52476387288</c:v>
                </c:pt>
                <c:pt idx="73">
                  <c:v>156360.68226626189</c:v>
                </c:pt>
                <c:pt idx="74">
                  <c:v>156555.0811592805</c:v>
                </c:pt>
                <c:pt idx="75">
                  <c:v>156749.72174304296</c:v>
                </c:pt>
                <c:pt idx="76">
                  <c:v>156944.60431803664</c:v>
                </c:pt>
                <c:pt idx="77">
                  <c:v>157139.72918512256</c:v>
                </c:pt>
                <c:pt idx="78">
                  <c:v>157335.09664553573</c:v>
                </c:pt>
                <c:pt idx="79">
                  <c:v>157530.70700088571</c:v>
                </c:pt>
                <c:pt idx="80">
                  <c:v>157726.560553157</c:v>
                </c:pt>
                <c:pt idx="81">
                  <c:v>157922.65760470959</c:v>
                </c:pt>
                <c:pt idx="82">
                  <c:v>158118.99845827935</c:v>
                </c:pt>
                <c:pt idx="83">
                  <c:v>158315.58341697862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92-894B-BE36-A39F85C4B72C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Projected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Sheet3!$D$70:$D$153</c:f>
              <c:numCache>
                <c:formatCode>General</c:formatCode>
                <c:ptCount val="84"/>
                <c:pt idx="66">
                  <c:v>144120</c:v>
                </c:pt>
                <c:pt idx="67">
                  <c:v>145036</c:v>
                </c:pt>
                <c:pt idx="68">
                  <c:v>146036</c:v>
                </c:pt>
                <c:pt idx="69">
                  <c:v>147036</c:v>
                </c:pt>
                <c:pt idx="70">
                  <c:v>148036</c:v>
                </c:pt>
                <c:pt idx="71">
                  <c:v>149036</c:v>
                </c:pt>
                <c:pt idx="72">
                  <c:v>150036</c:v>
                </c:pt>
                <c:pt idx="73">
                  <c:v>151036</c:v>
                </c:pt>
                <c:pt idx="74">
                  <c:v>152036</c:v>
                </c:pt>
                <c:pt idx="75">
                  <c:v>153036</c:v>
                </c:pt>
                <c:pt idx="76">
                  <c:v>154036</c:v>
                </c:pt>
                <c:pt idx="77">
                  <c:v>155036</c:v>
                </c:pt>
                <c:pt idx="78">
                  <c:v>156036</c:v>
                </c:pt>
                <c:pt idx="79">
                  <c:v>157036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192-894B-BE36-A39F85C4B72C}"/>
            </c:ext>
          </c:extLst>
        </c:ser>
        <c:ser>
          <c:idx val="4"/>
          <c:order val="3"/>
          <c:tx>
            <c:strRef>
              <c:f>Sheet3!$F$1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Sheet3!$F$70:$F$153</c:f>
              <c:numCache>
                <c:formatCode>General</c:formatCode>
                <c:ptCount val="84"/>
                <c:pt idx="66">
                  <c:v>144120</c:v>
                </c:pt>
                <c:pt idx="67">
                  <c:v>145620</c:v>
                </c:pt>
                <c:pt idx="68">
                  <c:v>147120</c:v>
                </c:pt>
                <c:pt idx="69">
                  <c:v>148620</c:v>
                </c:pt>
                <c:pt idx="70">
                  <c:v>150120</c:v>
                </c:pt>
                <c:pt idx="71">
                  <c:v>151620</c:v>
                </c:pt>
                <c:pt idx="72">
                  <c:v>153120</c:v>
                </c:pt>
                <c:pt idx="73">
                  <c:v>154620</c:v>
                </c:pt>
                <c:pt idx="74">
                  <c:v>156120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192-894B-BE36-A39F85C4B7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7119791"/>
        <c:axId val="786719631"/>
      </c:lineChart>
      <c:dateAx>
        <c:axId val="787119791"/>
        <c:scaling>
          <c:orientation val="minMax"/>
        </c:scaling>
        <c:delete val="0"/>
        <c:axPos val="b"/>
        <c:numFmt formatCode="mm/dd/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19631"/>
        <c:crosses val="autoZero"/>
        <c:auto val="1"/>
        <c:lblOffset val="100"/>
        <c:baseTimeUnit val="months"/>
      </c:dateAx>
      <c:valAx>
        <c:axId val="786719631"/>
        <c:scaling>
          <c:orientation val="minMax"/>
          <c:min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119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Sheet3!$B$70:$B$153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150840</c:v>
                </c:pt>
                <c:pt idx="55">
                  <c:v>130161</c:v>
                </c:pt>
                <c:pt idx="56">
                  <c:v>132994</c:v>
                </c:pt>
                <c:pt idx="57">
                  <c:v>137840</c:v>
                </c:pt>
                <c:pt idx="58">
                  <c:v>139566</c:v>
                </c:pt>
                <c:pt idx="59">
                  <c:v>141149</c:v>
                </c:pt>
                <c:pt idx="60">
                  <c:v>141865</c:v>
                </c:pt>
                <c:pt idx="61">
                  <c:v>142545</c:v>
                </c:pt>
                <c:pt idx="62">
                  <c:v>142809</c:v>
                </c:pt>
                <c:pt idx="63">
                  <c:v>142582</c:v>
                </c:pt>
                <c:pt idx="64">
                  <c:v>142669</c:v>
                </c:pt>
                <c:pt idx="65">
                  <c:v>143204</c:v>
                </c:pt>
                <c:pt idx="66">
                  <c:v>144120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7E-7346-AD81-CFA2B0E54A53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Sheet3!$C$70:$C$153</c:f>
              <c:numCache>
                <c:formatCode>General</c:formatCode>
                <c:ptCount val="84"/>
                <c:pt idx="0">
                  <c:v>142281</c:v>
                </c:pt>
                <c:pt idx="1">
                  <c:v>142587</c:v>
                </c:pt>
                <c:pt idx="2">
                  <c:v>142824</c:v>
                </c:pt>
                <c:pt idx="3">
                  <c:v>143097</c:v>
                </c:pt>
                <c:pt idx="4">
                  <c:v>143205</c:v>
                </c:pt>
                <c:pt idx="5">
                  <c:v>143417</c:v>
                </c:pt>
                <c:pt idx="6">
                  <c:v>143654</c:v>
                </c:pt>
                <c:pt idx="7">
                  <c:v>143851</c:v>
                </c:pt>
                <c:pt idx="8">
                  <c:v>143892</c:v>
                </c:pt>
                <c:pt idx="9">
                  <c:v>144150</c:v>
                </c:pt>
                <c:pt idx="10">
                  <c:v>144521</c:v>
                </c:pt>
                <c:pt idx="11">
                  <c:v>144664</c:v>
                </c:pt>
                <c:pt idx="12">
                  <c:v>144953</c:v>
                </c:pt>
                <c:pt idx="13">
                  <c:v>145071</c:v>
                </c:pt>
                <c:pt idx="14">
                  <c:v>145201</c:v>
                </c:pt>
                <c:pt idx="15">
                  <c:v>145415</c:v>
                </c:pt>
                <c:pt idx="16">
                  <c:v>145612</c:v>
                </c:pt>
                <c:pt idx="17">
                  <c:v>145795</c:v>
                </c:pt>
                <c:pt idx="18">
                  <c:v>145934</c:v>
                </c:pt>
                <c:pt idx="19">
                  <c:v>146154</c:v>
                </c:pt>
                <c:pt idx="20">
                  <c:v>146295</c:v>
                </c:pt>
                <c:pt idx="21">
                  <c:v>146506</c:v>
                </c:pt>
                <c:pt idx="22">
                  <c:v>146734</c:v>
                </c:pt>
                <c:pt idx="23">
                  <c:v>146924</c:v>
                </c:pt>
                <c:pt idx="24">
                  <c:v>146966</c:v>
                </c:pt>
                <c:pt idx="25">
                  <c:v>147215</c:v>
                </c:pt>
                <c:pt idx="26">
                  <c:v>147411</c:v>
                </c:pt>
                <c:pt idx="27">
                  <c:v>147590</c:v>
                </c:pt>
                <c:pt idx="28">
                  <c:v>147671</c:v>
                </c:pt>
                <c:pt idx="29">
                  <c:v>148049</c:v>
                </c:pt>
                <c:pt idx="30">
                  <c:v>148244</c:v>
                </c:pt>
                <c:pt idx="31">
                  <c:v>148397</c:v>
                </c:pt>
                <c:pt idx="32">
                  <c:v>148667</c:v>
                </c:pt>
                <c:pt idx="33">
                  <c:v>148881</c:v>
                </c:pt>
                <c:pt idx="34">
                  <c:v>149030</c:v>
                </c:pt>
                <c:pt idx="35">
                  <c:v>149259</c:v>
                </c:pt>
                <c:pt idx="36">
                  <c:v>149364</c:v>
                </c:pt>
                <c:pt idx="37">
                  <c:v>149576</c:v>
                </c:pt>
                <c:pt idx="38">
                  <c:v>149668</c:v>
                </c:pt>
                <c:pt idx="39">
                  <c:v>149908</c:v>
                </c:pt>
                <c:pt idx="40">
                  <c:v>150145</c:v>
                </c:pt>
                <c:pt idx="41">
                  <c:v>150095</c:v>
                </c:pt>
                <c:pt idx="42">
                  <c:v>150263</c:v>
                </c:pt>
                <c:pt idx="43">
                  <c:v>150482</c:v>
                </c:pt>
                <c:pt idx="44">
                  <c:v>150545</c:v>
                </c:pt>
                <c:pt idx="45">
                  <c:v>150720</c:v>
                </c:pt>
                <c:pt idx="46">
                  <c:v>150913</c:v>
                </c:pt>
                <c:pt idx="47">
                  <c:v>151108</c:v>
                </c:pt>
                <c:pt idx="48">
                  <c:v>151329</c:v>
                </c:pt>
                <c:pt idx="49">
                  <c:v>151524</c:v>
                </c:pt>
                <c:pt idx="50">
                  <c:v>151758</c:v>
                </c:pt>
                <c:pt idx="51">
                  <c:v>151919</c:v>
                </c:pt>
                <c:pt idx="52">
                  <c:v>152234</c:v>
                </c:pt>
                <c:pt idx="53">
                  <c:v>152523</c:v>
                </c:pt>
                <c:pt idx="54">
                  <c:v>152712.62760925657</c:v>
                </c:pt>
                <c:pt idx="55">
                  <c:v>152902.4909772524</c:v>
                </c:pt>
                <c:pt idx="56">
                  <c:v>153092.59039709985</c:v>
                </c:pt>
                <c:pt idx="57">
                  <c:v>153282.92616227554</c:v>
                </c:pt>
                <c:pt idx="58">
                  <c:v>153473.49856662113</c:v>
                </c:pt>
                <c:pt idx="59">
                  <c:v>153664.3079043435</c:v>
                </c:pt>
                <c:pt idx="60">
                  <c:v>153855.35447001536</c:v>
                </c:pt>
                <c:pt idx="61">
                  <c:v>154046.63855857553</c:v>
                </c:pt>
                <c:pt idx="62">
                  <c:v>154238.16046532977</c:v>
                </c:pt>
                <c:pt idx="63">
                  <c:v>154429.92048595072</c:v>
                </c:pt>
                <c:pt idx="64">
                  <c:v>154621.91891647878</c:v>
                </c:pt>
                <c:pt idx="65">
                  <c:v>154814.15605332234</c:v>
                </c:pt>
                <c:pt idx="66">
                  <c:v>155006.63219325841</c:v>
                </c:pt>
                <c:pt idx="67">
                  <c:v>155199.3476334328</c:v>
                </c:pt>
                <c:pt idx="68">
                  <c:v>155392.30267136087</c:v>
                </c:pt>
                <c:pt idx="69">
                  <c:v>155585.49760492789</c:v>
                </c:pt>
                <c:pt idx="70">
                  <c:v>155778.93273238942</c:v>
                </c:pt>
                <c:pt idx="71">
                  <c:v>155972.60835237187</c:v>
                </c:pt>
                <c:pt idx="72">
                  <c:v>156166.52476387288</c:v>
                </c:pt>
                <c:pt idx="73">
                  <c:v>156360.68226626189</c:v>
                </c:pt>
                <c:pt idx="74">
                  <c:v>156555.0811592805</c:v>
                </c:pt>
                <c:pt idx="75">
                  <c:v>156749.72174304296</c:v>
                </c:pt>
                <c:pt idx="76">
                  <c:v>156944.60431803664</c:v>
                </c:pt>
                <c:pt idx="77">
                  <c:v>157139.72918512256</c:v>
                </c:pt>
                <c:pt idx="78">
                  <c:v>157335.09664553573</c:v>
                </c:pt>
                <c:pt idx="79">
                  <c:v>157530.70700088571</c:v>
                </c:pt>
                <c:pt idx="80">
                  <c:v>157726.560553157</c:v>
                </c:pt>
                <c:pt idx="81">
                  <c:v>157922.65760470959</c:v>
                </c:pt>
                <c:pt idx="82">
                  <c:v>158118.99845827935</c:v>
                </c:pt>
                <c:pt idx="83">
                  <c:v>158315.58341697862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7E-7346-AD81-CFA2B0E54A53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Projected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Sheet3!$D$70:$D$153</c:f>
              <c:numCache>
                <c:formatCode>General</c:formatCode>
                <c:ptCount val="84"/>
                <c:pt idx="66">
                  <c:v>144120</c:v>
                </c:pt>
                <c:pt idx="67">
                  <c:v>145036</c:v>
                </c:pt>
                <c:pt idx="68">
                  <c:v>146036</c:v>
                </c:pt>
                <c:pt idx="69">
                  <c:v>147036</c:v>
                </c:pt>
                <c:pt idx="70">
                  <c:v>148036</c:v>
                </c:pt>
                <c:pt idx="71">
                  <c:v>149036</c:v>
                </c:pt>
                <c:pt idx="72">
                  <c:v>150036</c:v>
                </c:pt>
                <c:pt idx="73">
                  <c:v>151036</c:v>
                </c:pt>
                <c:pt idx="74">
                  <c:v>152036</c:v>
                </c:pt>
                <c:pt idx="75">
                  <c:v>153036</c:v>
                </c:pt>
                <c:pt idx="76">
                  <c:v>154036</c:v>
                </c:pt>
                <c:pt idx="77">
                  <c:v>155036</c:v>
                </c:pt>
                <c:pt idx="78">
                  <c:v>156036</c:v>
                </c:pt>
                <c:pt idx="79">
                  <c:v>157036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17E-7346-AD81-CFA2B0E54A53}"/>
            </c:ext>
          </c:extLst>
        </c:ser>
        <c:ser>
          <c:idx val="3"/>
          <c:order val="3"/>
          <c:tx>
            <c:strRef>
              <c:f>Sheet3!$E$1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Sheet3!$E$70:$E$153</c:f>
              <c:numCache>
                <c:formatCode>General</c:formatCode>
                <c:ptCount val="84"/>
                <c:pt idx="66">
                  <c:v>144120</c:v>
                </c:pt>
                <c:pt idx="67">
                  <c:v>144620</c:v>
                </c:pt>
                <c:pt idx="68">
                  <c:v>145120</c:v>
                </c:pt>
                <c:pt idx="69">
                  <c:v>145620</c:v>
                </c:pt>
                <c:pt idx="70">
                  <c:v>146120</c:v>
                </c:pt>
                <c:pt idx="71">
                  <c:v>146620</c:v>
                </c:pt>
                <c:pt idx="72">
                  <c:v>147120</c:v>
                </c:pt>
                <c:pt idx="73">
                  <c:v>147620</c:v>
                </c:pt>
                <c:pt idx="74">
                  <c:v>148120</c:v>
                </c:pt>
                <c:pt idx="75">
                  <c:v>148620</c:v>
                </c:pt>
                <c:pt idx="76">
                  <c:v>149120</c:v>
                </c:pt>
                <c:pt idx="77">
                  <c:v>149620</c:v>
                </c:pt>
                <c:pt idx="78">
                  <c:v>150120</c:v>
                </c:pt>
                <c:pt idx="79">
                  <c:v>150620</c:v>
                </c:pt>
                <c:pt idx="80">
                  <c:v>151120</c:v>
                </c:pt>
                <c:pt idx="81">
                  <c:v>151620</c:v>
                </c:pt>
                <c:pt idx="82">
                  <c:v>152120</c:v>
                </c:pt>
                <c:pt idx="83">
                  <c:v>152620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17E-7346-AD81-CFA2B0E54A53}"/>
            </c:ext>
          </c:extLst>
        </c:ser>
        <c:ser>
          <c:idx val="4"/>
          <c:order val="4"/>
          <c:tx>
            <c:strRef>
              <c:f>Sheet3!$F$1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Sheet3!$A$70:$A$153</c:f>
              <c:numCache>
                <c:formatCode>mm/dd/yy;@</c:formatCode>
                <c:ptCount val="84"/>
                <c:pt idx="0">
                  <c:v>42248</c:v>
                </c:pt>
                <c:pt idx="1">
                  <c:v>42278</c:v>
                </c:pt>
                <c:pt idx="2">
                  <c:v>42309</c:v>
                </c:pt>
                <c:pt idx="3">
                  <c:v>42339</c:v>
                </c:pt>
                <c:pt idx="4">
                  <c:v>42370</c:v>
                </c:pt>
                <c:pt idx="5">
                  <c:v>42401</c:v>
                </c:pt>
                <c:pt idx="6">
                  <c:v>42430</c:v>
                </c:pt>
                <c:pt idx="7">
                  <c:v>42461</c:v>
                </c:pt>
                <c:pt idx="8">
                  <c:v>42491</c:v>
                </c:pt>
                <c:pt idx="9">
                  <c:v>42522</c:v>
                </c:pt>
                <c:pt idx="10">
                  <c:v>42552</c:v>
                </c:pt>
                <c:pt idx="11">
                  <c:v>42583</c:v>
                </c:pt>
                <c:pt idx="12">
                  <c:v>42614</c:v>
                </c:pt>
                <c:pt idx="13">
                  <c:v>42644</c:v>
                </c:pt>
                <c:pt idx="14">
                  <c:v>42675</c:v>
                </c:pt>
                <c:pt idx="15">
                  <c:v>42705</c:v>
                </c:pt>
                <c:pt idx="16">
                  <c:v>42736</c:v>
                </c:pt>
                <c:pt idx="17">
                  <c:v>42767</c:v>
                </c:pt>
                <c:pt idx="18">
                  <c:v>42795</c:v>
                </c:pt>
                <c:pt idx="19">
                  <c:v>42826</c:v>
                </c:pt>
                <c:pt idx="20">
                  <c:v>42856</c:v>
                </c:pt>
                <c:pt idx="21">
                  <c:v>42887</c:v>
                </c:pt>
                <c:pt idx="22">
                  <c:v>42917</c:v>
                </c:pt>
                <c:pt idx="23">
                  <c:v>42948</c:v>
                </c:pt>
                <c:pt idx="24">
                  <c:v>42979</c:v>
                </c:pt>
                <c:pt idx="25">
                  <c:v>43009</c:v>
                </c:pt>
                <c:pt idx="26">
                  <c:v>43040</c:v>
                </c:pt>
                <c:pt idx="27">
                  <c:v>43070</c:v>
                </c:pt>
                <c:pt idx="28">
                  <c:v>43101</c:v>
                </c:pt>
                <c:pt idx="29">
                  <c:v>43132</c:v>
                </c:pt>
                <c:pt idx="30">
                  <c:v>43160</c:v>
                </c:pt>
                <c:pt idx="31">
                  <c:v>43191</c:v>
                </c:pt>
                <c:pt idx="32">
                  <c:v>43221</c:v>
                </c:pt>
                <c:pt idx="33">
                  <c:v>43252</c:v>
                </c:pt>
                <c:pt idx="34">
                  <c:v>43282</c:v>
                </c:pt>
                <c:pt idx="35">
                  <c:v>43313</c:v>
                </c:pt>
                <c:pt idx="36">
                  <c:v>43344</c:v>
                </c:pt>
                <c:pt idx="37">
                  <c:v>43374</c:v>
                </c:pt>
                <c:pt idx="38">
                  <c:v>43405</c:v>
                </c:pt>
                <c:pt idx="39">
                  <c:v>43435</c:v>
                </c:pt>
                <c:pt idx="40">
                  <c:v>43466</c:v>
                </c:pt>
                <c:pt idx="41">
                  <c:v>43497</c:v>
                </c:pt>
                <c:pt idx="42">
                  <c:v>43525</c:v>
                </c:pt>
                <c:pt idx="43">
                  <c:v>43556</c:v>
                </c:pt>
                <c:pt idx="44">
                  <c:v>43586</c:v>
                </c:pt>
                <c:pt idx="45">
                  <c:v>43617</c:v>
                </c:pt>
                <c:pt idx="46">
                  <c:v>43647</c:v>
                </c:pt>
                <c:pt idx="47">
                  <c:v>43678</c:v>
                </c:pt>
                <c:pt idx="48">
                  <c:v>43709</c:v>
                </c:pt>
                <c:pt idx="49">
                  <c:v>43739</c:v>
                </c:pt>
                <c:pt idx="50">
                  <c:v>43770</c:v>
                </c:pt>
                <c:pt idx="51">
                  <c:v>43800</c:v>
                </c:pt>
                <c:pt idx="52">
                  <c:v>43831</c:v>
                </c:pt>
                <c:pt idx="53">
                  <c:v>43862</c:v>
                </c:pt>
                <c:pt idx="54">
                  <c:v>43891</c:v>
                </c:pt>
                <c:pt idx="55">
                  <c:v>43922</c:v>
                </c:pt>
                <c:pt idx="56">
                  <c:v>43952</c:v>
                </c:pt>
                <c:pt idx="57">
                  <c:v>43983</c:v>
                </c:pt>
                <c:pt idx="58">
                  <c:v>44013</c:v>
                </c:pt>
                <c:pt idx="59">
                  <c:v>44044</c:v>
                </c:pt>
                <c:pt idx="60">
                  <c:v>44075</c:v>
                </c:pt>
                <c:pt idx="61">
                  <c:v>44105</c:v>
                </c:pt>
                <c:pt idx="62">
                  <c:v>44136</c:v>
                </c:pt>
                <c:pt idx="63">
                  <c:v>44166</c:v>
                </c:pt>
                <c:pt idx="64">
                  <c:v>44197</c:v>
                </c:pt>
                <c:pt idx="65">
                  <c:v>44228</c:v>
                </c:pt>
                <c:pt idx="66">
                  <c:v>44256</c:v>
                </c:pt>
                <c:pt idx="67">
                  <c:v>44287</c:v>
                </c:pt>
                <c:pt idx="68">
                  <c:v>44317</c:v>
                </c:pt>
                <c:pt idx="69">
                  <c:v>44348</c:v>
                </c:pt>
                <c:pt idx="70">
                  <c:v>44378</c:v>
                </c:pt>
                <c:pt idx="71">
                  <c:v>44409</c:v>
                </c:pt>
                <c:pt idx="72">
                  <c:v>44440</c:v>
                </c:pt>
                <c:pt idx="73">
                  <c:v>44470</c:v>
                </c:pt>
                <c:pt idx="74">
                  <c:v>44501</c:v>
                </c:pt>
                <c:pt idx="75">
                  <c:v>44531</c:v>
                </c:pt>
                <c:pt idx="76">
                  <c:v>44562</c:v>
                </c:pt>
                <c:pt idx="77">
                  <c:v>44593</c:v>
                </c:pt>
                <c:pt idx="78">
                  <c:v>44621</c:v>
                </c:pt>
                <c:pt idx="79">
                  <c:v>44652</c:v>
                </c:pt>
                <c:pt idx="80">
                  <c:v>44682</c:v>
                </c:pt>
                <c:pt idx="81">
                  <c:v>44713</c:v>
                </c:pt>
                <c:pt idx="82">
                  <c:v>44743</c:v>
                </c:pt>
                <c:pt idx="83">
                  <c:v>44774</c:v>
                </c:pt>
              </c:numCache>
            </c:numRef>
          </c:cat>
          <c:val>
            <c:numRef>
              <c:f>Sheet3!$F$70:$F$153</c:f>
              <c:numCache>
                <c:formatCode>General</c:formatCode>
                <c:ptCount val="84"/>
                <c:pt idx="66">
                  <c:v>144120</c:v>
                </c:pt>
                <c:pt idx="67">
                  <c:v>145620</c:v>
                </c:pt>
                <c:pt idx="68">
                  <c:v>147120</c:v>
                </c:pt>
                <c:pt idx="69">
                  <c:v>148620</c:v>
                </c:pt>
                <c:pt idx="70">
                  <c:v>150120</c:v>
                </c:pt>
                <c:pt idx="71">
                  <c:v>151620</c:v>
                </c:pt>
                <c:pt idx="72">
                  <c:v>153120</c:v>
                </c:pt>
                <c:pt idx="73">
                  <c:v>154620</c:v>
                </c:pt>
                <c:pt idx="74">
                  <c:v>156120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17E-7346-AD81-CFA2B0E54A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7119791"/>
        <c:axId val="786719631"/>
      </c:lineChart>
      <c:dateAx>
        <c:axId val="787119791"/>
        <c:scaling>
          <c:orientation val="minMax"/>
        </c:scaling>
        <c:delete val="0"/>
        <c:axPos val="b"/>
        <c:numFmt formatCode="mm/dd/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719631"/>
        <c:crosses val="autoZero"/>
        <c:auto val="1"/>
        <c:lblOffset val="100"/>
        <c:baseTimeUnit val="months"/>
      </c:dateAx>
      <c:valAx>
        <c:axId val="786719631"/>
        <c:scaling>
          <c:orientation val="minMax"/>
          <c:min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119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432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BC-A64E-941B-30F61E8674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Sheet1!$D$1:$D$4</c:f>
              <c:strCache>
                <c:ptCount val="4"/>
                <c:pt idx="0">
                  <c:v>Recreation Goods</c:v>
                </c:pt>
                <c:pt idx="1">
                  <c:v>Furnishing &amp; HHLD</c:v>
                </c:pt>
                <c:pt idx="2">
                  <c:v>Motor Vehicle</c:v>
                </c:pt>
                <c:pt idx="3">
                  <c:v>All Durable Goods</c:v>
                </c:pt>
              </c:strCache>
            </c:strRef>
          </c:cat>
          <c:val>
            <c:numRef>
              <c:f>Sheet1!$E$1:$E$4</c:f>
              <c:numCache>
                <c:formatCode>General</c:formatCode>
                <c:ptCount val="4"/>
                <c:pt idx="0">
                  <c:v>21.4</c:v>
                </c:pt>
                <c:pt idx="1">
                  <c:v>8.9</c:v>
                </c:pt>
                <c:pt idx="2">
                  <c:v>7.4</c:v>
                </c:pt>
                <c:pt idx="3">
                  <c:v>11.9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BC-A64E-941B-30F61E8674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37722032"/>
        <c:axId val="52331647"/>
      </c:barChart>
      <c:catAx>
        <c:axId val="2137722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31647"/>
        <c:crosses val="autoZero"/>
        <c:auto val="1"/>
        <c:lblAlgn val="ctr"/>
        <c:lblOffset val="100"/>
        <c:noMultiLvlLbl val="0"/>
      </c:catAx>
      <c:valAx>
        <c:axId val="523316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722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Hours!$S$1</c:f>
              <c:strCache>
                <c:ptCount val="1"/>
                <c:pt idx="0">
                  <c:v>Beauty &amp; Personal Care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Hours!$R$2:$R$416</c:f>
              <c:numCache>
                <c:formatCode>m/d/yy</c:formatCode>
                <c:ptCount val="415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  <c:pt idx="382">
                  <c:v>44273</c:v>
                </c:pt>
                <c:pt idx="383">
                  <c:v>44274</c:v>
                </c:pt>
                <c:pt idx="384">
                  <c:v>44275</c:v>
                </c:pt>
                <c:pt idx="385">
                  <c:v>44276</c:v>
                </c:pt>
                <c:pt idx="386">
                  <c:v>44277</c:v>
                </c:pt>
                <c:pt idx="387">
                  <c:v>44278</c:v>
                </c:pt>
                <c:pt idx="388">
                  <c:v>44279</c:v>
                </c:pt>
                <c:pt idx="389">
                  <c:v>44280</c:v>
                </c:pt>
                <c:pt idx="390">
                  <c:v>44281</c:v>
                </c:pt>
                <c:pt idx="391">
                  <c:v>44282</c:v>
                </c:pt>
                <c:pt idx="392">
                  <c:v>44283</c:v>
                </c:pt>
                <c:pt idx="393">
                  <c:v>44284</c:v>
                </c:pt>
                <c:pt idx="394">
                  <c:v>44285</c:v>
                </c:pt>
                <c:pt idx="395">
                  <c:v>44286</c:v>
                </c:pt>
                <c:pt idx="396">
                  <c:v>44287</c:v>
                </c:pt>
                <c:pt idx="397">
                  <c:v>44288</c:v>
                </c:pt>
                <c:pt idx="398">
                  <c:v>44289</c:v>
                </c:pt>
                <c:pt idx="399">
                  <c:v>44290</c:v>
                </c:pt>
                <c:pt idx="400">
                  <c:v>44291</c:v>
                </c:pt>
                <c:pt idx="401">
                  <c:v>44292</c:v>
                </c:pt>
                <c:pt idx="402">
                  <c:v>44293</c:v>
                </c:pt>
                <c:pt idx="403">
                  <c:v>44294</c:v>
                </c:pt>
                <c:pt idx="404">
                  <c:v>44295</c:v>
                </c:pt>
                <c:pt idx="405">
                  <c:v>44296</c:v>
                </c:pt>
                <c:pt idx="406">
                  <c:v>44297</c:v>
                </c:pt>
                <c:pt idx="407">
                  <c:v>44298</c:v>
                </c:pt>
                <c:pt idx="408">
                  <c:v>44299</c:v>
                </c:pt>
                <c:pt idx="409">
                  <c:v>44300</c:v>
                </c:pt>
                <c:pt idx="410">
                  <c:v>44301</c:v>
                </c:pt>
                <c:pt idx="411">
                  <c:v>44302</c:v>
                </c:pt>
                <c:pt idx="412">
                  <c:v>44303</c:v>
                </c:pt>
                <c:pt idx="413">
                  <c:v>44304</c:v>
                </c:pt>
                <c:pt idx="414">
                  <c:v>44305</c:v>
                </c:pt>
              </c:numCache>
            </c:numRef>
          </c:cat>
          <c:val>
            <c:numRef>
              <c:f>Hours!$S$2:$S$416</c:f>
              <c:numCache>
                <c:formatCode>0.0000</c:formatCode>
                <c:ptCount val="415"/>
                <c:pt idx="0">
                  <c:v>5.0000000000000001E-3</c:v>
                </c:pt>
                <c:pt idx="1">
                  <c:v>-0.02</c:v>
                </c:pt>
                <c:pt idx="2">
                  <c:v>-2.9000000000000001E-2</c:v>
                </c:pt>
                <c:pt idx="3">
                  <c:v>-7.3999999999999996E-2</c:v>
                </c:pt>
                <c:pt idx="4">
                  <c:v>-4.9000000000000002E-2</c:v>
                </c:pt>
                <c:pt idx="5">
                  <c:v>-4.8000000000000001E-2</c:v>
                </c:pt>
                <c:pt idx="6">
                  <c:v>2E-3</c:v>
                </c:pt>
                <c:pt idx="7">
                  <c:v>-3.3285714285714287E-2</c:v>
                </c:pt>
                <c:pt idx="8">
                  <c:v>-3.1714285714285716E-2</c:v>
                </c:pt>
                <c:pt idx="9">
                  <c:v>-3.3857142857142856E-2</c:v>
                </c:pt>
                <c:pt idx="10">
                  <c:v>-2.8999999999999998E-2</c:v>
                </c:pt>
                <c:pt idx="11">
                  <c:v>-3.3714285714285711E-2</c:v>
                </c:pt>
                <c:pt idx="12">
                  <c:v>-4.5571428571428575E-2</c:v>
                </c:pt>
                <c:pt idx="13">
                  <c:v>-6.6571428571428573E-2</c:v>
                </c:pt>
                <c:pt idx="14">
                  <c:v>-9.0571428571428553E-2</c:v>
                </c:pt>
                <c:pt idx="15">
                  <c:v>-0.12999999999999998</c:v>
                </c:pt>
                <c:pt idx="16">
                  <c:v>-0.18428571428571425</c:v>
                </c:pt>
                <c:pt idx="17">
                  <c:v>-0.25314285714285711</c:v>
                </c:pt>
                <c:pt idx="18">
                  <c:v>-0.33</c:v>
                </c:pt>
                <c:pt idx="19">
                  <c:v>-0.41085714285714287</c:v>
                </c:pt>
                <c:pt idx="20">
                  <c:v>-0.50085714285714278</c:v>
                </c:pt>
                <c:pt idx="21">
                  <c:v>-0.58971428571428575</c:v>
                </c:pt>
                <c:pt idx="22">
                  <c:v>-0.66214285714285714</c:v>
                </c:pt>
                <c:pt idx="23">
                  <c:v>-0.71871428571428575</c:v>
                </c:pt>
                <c:pt idx="24">
                  <c:v>-0.76371428571428568</c:v>
                </c:pt>
                <c:pt idx="25">
                  <c:v>-0.79771428571428571</c:v>
                </c:pt>
                <c:pt idx="26">
                  <c:v>-0.82557142857142851</c:v>
                </c:pt>
                <c:pt idx="27">
                  <c:v>-0.84671428571428564</c:v>
                </c:pt>
                <c:pt idx="28">
                  <c:v>-0.86214285714285721</c:v>
                </c:pt>
                <c:pt idx="29">
                  <c:v>-0.86857142857142855</c:v>
                </c:pt>
                <c:pt idx="30">
                  <c:v>-0.87285714285714278</c:v>
                </c:pt>
                <c:pt idx="31">
                  <c:v>-0.87542857142857144</c:v>
                </c:pt>
                <c:pt idx="32">
                  <c:v>-0.87828571428571423</c:v>
                </c:pt>
                <c:pt idx="33">
                  <c:v>-0.88</c:v>
                </c:pt>
                <c:pt idx="34">
                  <c:v>-0.88142857142857145</c:v>
                </c:pt>
                <c:pt idx="35">
                  <c:v>-0.88300000000000001</c:v>
                </c:pt>
                <c:pt idx="36">
                  <c:v>-0.88928571428571435</c:v>
                </c:pt>
                <c:pt idx="37">
                  <c:v>-0.89428571428571435</c:v>
                </c:pt>
                <c:pt idx="38">
                  <c:v>-0.89828571428571424</c:v>
                </c:pt>
                <c:pt idx="39">
                  <c:v>-0.89985714285714291</c:v>
                </c:pt>
                <c:pt idx="40">
                  <c:v>-0.9037142857142858</c:v>
                </c:pt>
                <c:pt idx="41">
                  <c:v>-0.90300000000000014</c:v>
                </c:pt>
                <c:pt idx="42">
                  <c:v>-0.90628571428571436</c:v>
                </c:pt>
                <c:pt idx="43">
                  <c:v>-0.90885714285714292</c:v>
                </c:pt>
                <c:pt idx="44">
                  <c:v>-0.90685714285714292</c:v>
                </c:pt>
                <c:pt idx="45">
                  <c:v>-0.90571428571428569</c:v>
                </c:pt>
                <c:pt idx="46">
                  <c:v>-0.90500000000000014</c:v>
                </c:pt>
                <c:pt idx="47">
                  <c:v>-0.90085714285714291</c:v>
                </c:pt>
                <c:pt idx="48">
                  <c:v>-0.89985714285714291</c:v>
                </c:pt>
                <c:pt idx="49">
                  <c:v>-0.89542857142857157</c:v>
                </c:pt>
                <c:pt idx="50">
                  <c:v>-0.89142857142857146</c:v>
                </c:pt>
                <c:pt idx="51">
                  <c:v>-0.89057142857142857</c:v>
                </c:pt>
                <c:pt idx="52">
                  <c:v>-0.89014285714285712</c:v>
                </c:pt>
                <c:pt idx="53">
                  <c:v>-0.88871428571428557</c:v>
                </c:pt>
                <c:pt idx="54">
                  <c:v>-0.88671428571428568</c:v>
                </c:pt>
                <c:pt idx="55">
                  <c:v>-0.88271428571428567</c:v>
                </c:pt>
                <c:pt idx="56">
                  <c:v>-0.87785714285714278</c:v>
                </c:pt>
                <c:pt idx="57">
                  <c:v>-0.87142857142857133</c:v>
                </c:pt>
                <c:pt idx="58">
                  <c:v>-0.8642857142857141</c:v>
                </c:pt>
                <c:pt idx="59">
                  <c:v>-0.85985714285714299</c:v>
                </c:pt>
                <c:pt idx="60">
                  <c:v>-0.85442857142857154</c:v>
                </c:pt>
                <c:pt idx="61">
                  <c:v>-0.84885714285714287</c:v>
                </c:pt>
                <c:pt idx="62">
                  <c:v>-0.84600000000000009</c:v>
                </c:pt>
                <c:pt idx="63">
                  <c:v>-0.84471428571428575</c:v>
                </c:pt>
                <c:pt idx="64">
                  <c:v>-0.83414285714285719</c:v>
                </c:pt>
                <c:pt idx="65">
                  <c:v>-0.83142857142857152</c:v>
                </c:pt>
                <c:pt idx="66">
                  <c:v>-0.82628571428571429</c:v>
                </c:pt>
                <c:pt idx="67">
                  <c:v>-0.82057142857142851</c:v>
                </c:pt>
                <c:pt idx="68">
                  <c:v>-0.81328571428571439</c:v>
                </c:pt>
                <c:pt idx="69">
                  <c:v>-0.80442857142857149</c:v>
                </c:pt>
                <c:pt idx="70">
                  <c:v>-0.7955714285714286</c:v>
                </c:pt>
                <c:pt idx="71">
                  <c:v>-0.78328571428571436</c:v>
                </c:pt>
                <c:pt idx="72">
                  <c:v>-0.76742857142857146</c:v>
                </c:pt>
                <c:pt idx="73">
                  <c:v>-0.75357142857142867</c:v>
                </c:pt>
                <c:pt idx="74">
                  <c:v>-0.73842857142857155</c:v>
                </c:pt>
                <c:pt idx="75">
                  <c:v>-0.72628571428571431</c:v>
                </c:pt>
                <c:pt idx="76">
                  <c:v>-0.71885714285714286</c:v>
                </c:pt>
                <c:pt idx="77">
                  <c:v>-0.70300000000000007</c:v>
                </c:pt>
                <c:pt idx="78">
                  <c:v>-0.69099999999999995</c:v>
                </c:pt>
                <c:pt idx="79">
                  <c:v>-0.67828571428571416</c:v>
                </c:pt>
                <c:pt idx="80">
                  <c:v>-0.66642857142857148</c:v>
                </c:pt>
                <c:pt idx="81">
                  <c:v>-0.65857142857142847</c:v>
                </c:pt>
                <c:pt idx="82">
                  <c:v>-0.65000000000000013</c:v>
                </c:pt>
                <c:pt idx="83">
                  <c:v>-0.64514285714285713</c:v>
                </c:pt>
                <c:pt idx="84">
                  <c:v>-0.64499999999999991</c:v>
                </c:pt>
                <c:pt idx="85">
                  <c:v>-0.67642857142857149</c:v>
                </c:pt>
                <c:pt idx="86">
                  <c:v>-0.67557142857142849</c:v>
                </c:pt>
                <c:pt idx="87">
                  <c:v>-0.67328571428571427</c:v>
                </c:pt>
                <c:pt idx="88">
                  <c:v>-0.66742857142857137</c:v>
                </c:pt>
                <c:pt idx="89">
                  <c:v>-0.66457142857142859</c:v>
                </c:pt>
                <c:pt idx="90">
                  <c:v>-0.65528571428571425</c:v>
                </c:pt>
                <c:pt idx="91">
                  <c:v>-0.65071428571428569</c:v>
                </c:pt>
                <c:pt idx="92">
                  <c:v>-0.60685714285714287</c:v>
                </c:pt>
                <c:pt idx="93">
                  <c:v>-0.59671428571428575</c:v>
                </c:pt>
                <c:pt idx="94">
                  <c:v>-0.58542857142857152</c:v>
                </c:pt>
                <c:pt idx="95">
                  <c:v>-0.57185714285714284</c:v>
                </c:pt>
                <c:pt idx="96">
                  <c:v>-0.55785714285714294</c:v>
                </c:pt>
                <c:pt idx="97">
                  <c:v>-0.54357142857142871</c:v>
                </c:pt>
                <c:pt idx="98">
                  <c:v>-0.52885714285714291</c:v>
                </c:pt>
                <c:pt idx="99">
                  <c:v>-0.51428571428571435</c:v>
                </c:pt>
                <c:pt idx="100">
                  <c:v>-0.49471428571428577</c:v>
                </c:pt>
                <c:pt idx="101">
                  <c:v>-0.47728571428571431</c:v>
                </c:pt>
                <c:pt idx="102">
                  <c:v>-0.46928571428571436</c:v>
                </c:pt>
                <c:pt idx="103">
                  <c:v>-0.46014285714285713</c:v>
                </c:pt>
                <c:pt idx="104">
                  <c:v>-0.4524285714285714</c:v>
                </c:pt>
                <c:pt idx="105">
                  <c:v>-0.44671428571428567</c:v>
                </c:pt>
                <c:pt idx="106">
                  <c:v>-0.43971428571428567</c:v>
                </c:pt>
                <c:pt idx="107">
                  <c:v>-0.43528571428571433</c:v>
                </c:pt>
                <c:pt idx="108">
                  <c:v>-0.42928571428571427</c:v>
                </c:pt>
                <c:pt idx="109">
                  <c:v>-0.42671428571428566</c:v>
                </c:pt>
                <c:pt idx="110">
                  <c:v>-0.42328571428571432</c:v>
                </c:pt>
                <c:pt idx="111">
                  <c:v>-0.42028571428571426</c:v>
                </c:pt>
                <c:pt idx="112">
                  <c:v>-0.41757142857142859</c:v>
                </c:pt>
                <c:pt idx="113">
                  <c:v>-0.41057142857142853</c:v>
                </c:pt>
                <c:pt idx="114">
                  <c:v>-0.40628571428571425</c:v>
                </c:pt>
                <c:pt idx="115">
                  <c:v>-0.40700000000000003</c:v>
                </c:pt>
                <c:pt idx="116">
                  <c:v>-0.39728571428571424</c:v>
                </c:pt>
                <c:pt idx="117">
                  <c:v>-0.39099999999999996</c:v>
                </c:pt>
                <c:pt idx="118">
                  <c:v>-0.38385714285714284</c:v>
                </c:pt>
                <c:pt idx="119">
                  <c:v>-0.37771428571428572</c:v>
                </c:pt>
                <c:pt idx="120">
                  <c:v>-0.37428571428571428</c:v>
                </c:pt>
                <c:pt idx="121">
                  <c:v>-0.37514285714285711</c:v>
                </c:pt>
                <c:pt idx="122">
                  <c:v>-0.36685714285714288</c:v>
                </c:pt>
                <c:pt idx="123">
                  <c:v>-0.36485714285714288</c:v>
                </c:pt>
                <c:pt idx="124">
                  <c:v>-0.37000000000000005</c:v>
                </c:pt>
                <c:pt idx="125">
                  <c:v>-0.42399999999999999</c:v>
                </c:pt>
                <c:pt idx="126">
                  <c:v>-0.42314285714285715</c:v>
                </c:pt>
                <c:pt idx="127">
                  <c:v>-0.437</c:v>
                </c:pt>
                <c:pt idx="128">
                  <c:v>-0.43971428571428567</c:v>
                </c:pt>
                <c:pt idx="129">
                  <c:v>-0.44014285714285711</c:v>
                </c:pt>
                <c:pt idx="130">
                  <c:v>-0.43942857142857145</c:v>
                </c:pt>
                <c:pt idx="131">
                  <c:v>-0.43099999999999999</c:v>
                </c:pt>
                <c:pt idx="132">
                  <c:v>-0.37157142857142855</c:v>
                </c:pt>
                <c:pt idx="133">
                  <c:v>-0.36914285714285722</c:v>
                </c:pt>
                <c:pt idx="134">
                  <c:v>-0.35728571428571426</c:v>
                </c:pt>
                <c:pt idx="135">
                  <c:v>-0.35685714285714287</c:v>
                </c:pt>
                <c:pt idx="136">
                  <c:v>-0.36671428571428571</c:v>
                </c:pt>
                <c:pt idx="137">
                  <c:v>-0.37185714285714289</c:v>
                </c:pt>
                <c:pt idx="138">
                  <c:v>-0.378</c:v>
                </c:pt>
                <c:pt idx="139">
                  <c:v>-0.38728571428571434</c:v>
                </c:pt>
                <c:pt idx="140">
                  <c:v>-0.3838571428571429</c:v>
                </c:pt>
                <c:pt idx="141">
                  <c:v>-0.3929999999999999</c:v>
                </c:pt>
                <c:pt idx="142">
                  <c:v>-0.39499999999999996</c:v>
                </c:pt>
                <c:pt idx="143">
                  <c:v>-0.39314285714285713</c:v>
                </c:pt>
                <c:pt idx="144">
                  <c:v>-0.39542857142857146</c:v>
                </c:pt>
                <c:pt idx="145">
                  <c:v>-0.39528571428571435</c:v>
                </c:pt>
                <c:pt idx="146">
                  <c:v>-0.39671428571428574</c:v>
                </c:pt>
                <c:pt idx="147">
                  <c:v>-0.40214285714285714</c:v>
                </c:pt>
                <c:pt idx="148">
                  <c:v>-0.39371428571428568</c:v>
                </c:pt>
                <c:pt idx="149">
                  <c:v>-0.39457142857142857</c:v>
                </c:pt>
                <c:pt idx="150">
                  <c:v>-0.39442857142857146</c:v>
                </c:pt>
                <c:pt idx="151">
                  <c:v>-0.40071428571428575</c:v>
                </c:pt>
                <c:pt idx="152">
                  <c:v>-0.40014285714285719</c:v>
                </c:pt>
                <c:pt idx="153">
                  <c:v>-0.39671428571428569</c:v>
                </c:pt>
                <c:pt idx="154">
                  <c:v>-0.38914285714285712</c:v>
                </c:pt>
                <c:pt idx="155">
                  <c:v>-0.39271428571428568</c:v>
                </c:pt>
                <c:pt idx="156">
                  <c:v>-0.3968571428571428</c:v>
                </c:pt>
                <c:pt idx="157">
                  <c:v>-0.39585714285714285</c:v>
                </c:pt>
                <c:pt idx="158">
                  <c:v>-0.38957142857142857</c:v>
                </c:pt>
                <c:pt idx="159">
                  <c:v>-0.38857142857142862</c:v>
                </c:pt>
                <c:pt idx="160">
                  <c:v>-0.39000000000000007</c:v>
                </c:pt>
                <c:pt idx="161">
                  <c:v>-0.39200000000000007</c:v>
                </c:pt>
                <c:pt idx="162">
                  <c:v>-0.39071428571428574</c:v>
                </c:pt>
                <c:pt idx="163">
                  <c:v>-0.38214285714285712</c:v>
                </c:pt>
                <c:pt idx="164">
                  <c:v>-0.37714285714285717</c:v>
                </c:pt>
                <c:pt idx="165">
                  <c:v>-0.37142857142857144</c:v>
                </c:pt>
                <c:pt idx="166">
                  <c:v>-0.36885714285714283</c:v>
                </c:pt>
                <c:pt idx="167">
                  <c:v>-0.3725714285714285</c:v>
                </c:pt>
                <c:pt idx="168">
                  <c:v>-0.38342857142857145</c:v>
                </c:pt>
                <c:pt idx="169">
                  <c:v>-0.39100000000000001</c:v>
                </c:pt>
                <c:pt idx="170">
                  <c:v>-0.39671428571428574</c:v>
                </c:pt>
                <c:pt idx="171">
                  <c:v>-0.40557142857142853</c:v>
                </c:pt>
                <c:pt idx="172">
                  <c:v>-0.41214285714285709</c:v>
                </c:pt>
                <c:pt idx="173">
                  <c:v>-0.41714285714285715</c:v>
                </c:pt>
                <c:pt idx="174">
                  <c:v>-0.41685714285714287</c:v>
                </c:pt>
                <c:pt idx="175">
                  <c:v>-0.41457142857142859</c:v>
                </c:pt>
                <c:pt idx="176">
                  <c:v>-0.41042857142857148</c:v>
                </c:pt>
                <c:pt idx="177">
                  <c:v>-0.40957142857142864</c:v>
                </c:pt>
                <c:pt idx="178">
                  <c:v>-0.40685714285714286</c:v>
                </c:pt>
                <c:pt idx="179">
                  <c:v>-0.40885714285714286</c:v>
                </c:pt>
                <c:pt idx="180">
                  <c:v>-0.40842857142857142</c:v>
                </c:pt>
                <c:pt idx="181">
                  <c:v>-0.40728571428571431</c:v>
                </c:pt>
                <c:pt idx="182">
                  <c:v>-0.40414285714285708</c:v>
                </c:pt>
                <c:pt idx="183">
                  <c:v>-0.40514285714285714</c:v>
                </c:pt>
                <c:pt idx="184">
                  <c:v>-0.40085714285714286</c:v>
                </c:pt>
                <c:pt idx="185">
                  <c:v>-0.4008571428571428</c:v>
                </c:pt>
                <c:pt idx="186">
                  <c:v>-0.39442857142857146</c:v>
                </c:pt>
                <c:pt idx="187">
                  <c:v>-0.39014285714285718</c:v>
                </c:pt>
                <c:pt idx="188">
                  <c:v>-0.38599999999999995</c:v>
                </c:pt>
                <c:pt idx="189">
                  <c:v>-0.38371428571428573</c:v>
                </c:pt>
                <c:pt idx="190">
                  <c:v>-0.44142857142857145</c:v>
                </c:pt>
                <c:pt idx="191">
                  <c:v>-0.44171428571428578</c:v>
                </c:pt>
                <c:pt idx="192">
                  <c:v>-0.43671428571428578</c:v>
                </c:pt>
                <c:pt idx="193">
                  <c:v>-0.43428571428571427</c:v>
                </c:pt>
                <c:pt idx="194">
                  <c:v>-0.42885714285714283</c:v>
                </c:pt>
                <c:pt idx="195">
                  <c:v>-0.42614285714285721</c:v>
                </c:pt>
                <c:pt idx="196">
                  <c:v>-0.42857142857142849</c:v>
                </c:pt>
                <c:pt idx="197">
                  <c:v>-0.36499999999999994</c:v>
                </c:pt>
                <c:pt idx="198">
                  <c:v>-0.36228571428571427</c:v>
                </c:pt>
                <c:pt idx="199">
                  <c:v>-0.36100000000000004</c:v>
                </c:pt>
                <c:pt idx="200">
                  <c:v>-0.3605714285714286</c:v>
                </c:pt>
                <c:pt idx="201">
                  <c:v>-0.36142857142857138</c:v>
                </c:pt>
                <c:pt idx="202">
                  <c:v>-0.36085714285714288</c:v>
                </c:pt>
                <c:pt idx="203">
                  <c:v>-0.36971428571428572</c:v>
                </c:pt>
                <c:pt idx="204">
                  <c:v>-0.37328571428571428</c:v>
                </c:pt>
                <c:pt idx="205">
                  <c:v>-0.37242857142857144</c:v>
                </c:pt>
                <c:pt idx="206">
                  <c:v>-0.37299999999999994</c:v>
                </c:pt>
                <c:pt idx="207">
                  <c:v>-0.37228571428571422</c:v>
                </c:pt>
                <c:pt idx="208">
                  <c:v>-0.37142857142857139</c:v>
                </c:pt>
                <c:pt idx="209">
                  <c:v>-0.371</c:v>
                </c:pt>
                <c:pt idx="210">
                  <c:v>-0.36242857142857143</c:v>
                </c:pt>
                <c:pt idx="211">
                  <c:v>-0.35257142857142859</c:v>
                </c:pt>
                <c:pt idx="212">
                  <c:v>-0.35185714285714287</c:v>
                </c:pt>
                <c:pt idx="213">
                  <c:v>-0.3491428571428572</c:v>
                </c:pt>
                <c:pt idx="214">
                  <c:v>-0.34628571428571425</c:v>
                </c:pt>
                <c:pt idx="215">
                  <c:v>-0.34428571428571425</c:v>
                </c:pt>
                <c:pt idx="216">
                  <c:v>-0.34214285714285714</c:v>
                </c:pt>
                <c:pt idx="217">
                  <c:v>-0.34714285714285709</c:v>
                </c:pt>
                <c:pt idx="218">
                  <c:v>-0.35628571428571426</c:v>
                </c:pt>
                <c:pt idx="219">
                  <c:v>-0.3591428571428571</c:v>
                </c:pt>
                <c:pt idx="220">
                  <c:v>-0.36128571428571427</c:v>
                </c:pt>
                <c:pt idx="221">
                  <c:v>-0.36442857142857144</c:v>
                </c:pt>
                <c:pt idx="222">
                  <c:v>-0.36742857142857144</c:v>
                </c:pt>
                <c:pt idx="223">
                  <c:v>-0.36985714285714283</c:v>
                </c:pt>
                <c:pt idx="224">
                  <c:v>-0.36971428571428566</c:v>
                </c:pt>
                <c:pt idx="225">
                  <c:v>-0.376</c:v>
                </c:pt>
                <c:pt idx="226">
                  <c:v>-0.37242857142857139</c:v>
                </c:pt>
                <c:pt idx="227">
                  <c:v>-0.372</c:v>
                </c:pt>
                <c:pt idx="228">
                  <c:v>-0.36928571428571427</c:v>
                </c:pt>
                <c:pt idx="229">
                  <c:v>-0.37042857142857144</c:v>
                </c:pt>
                <c:pt idx="230">
                  <c:v>-0.36928571428571422</c:v>
                </c:pt>
                <c:pt idx="231">
                  <c:v>-0.36699999999999994</c:v>
                </c:pt>
                <c:pt idx="232">
                  <c:v>-0.35842857142857143</c:v>
                </c:pt>
                <c:pt idx="233">
                  <c:v>-0.35985714285714288</c:v>
                </c:pt>
                <c:pt idx="234">
                  <c:v>-0.36114285714285715</c:v>
                </c:pt>
                <c:pt idx="235">
                  <c:v>-0.36228571428571427</c:v>
                </c:pt>
                <c:pt idx="236">
                  <c:v>-0.36128571428571427</c:v>
                </c:pt>
                <c:pt idx="237">
                  <c:v>-0.36257142857142854</c:v>
                </c:pt>
                <c:pt idx="238">
                  <c:v>-0.36114285714285715</c:v>
                </c:pt>
                <c:pt idx="239">
                  <c:v>-0.35699999999999993</c:v>
                </c:pt>
                <c:pt idx="240">
                  <c:v>-0.35942857142857143</c:v>
                </c:pt>
                <c:pt idx="241">
                  <c:v>-0.36185714285714282</c:v>
                </c:pt>
                <c:pt idx="242">
                  <c:v>-0.36599999999999999</c:v>
                </c:pt>
                <c:pt idx="243">
                  <c:v>-0.36785714285714288</c:v>
                </c:pt>
                <c:pt idx="244">
                  <c:v>-0.376</c:v>
                </c:pt>
                <c:pt idx="245">
                  <c:v>-0.38142857142857139</c:v>
                </c:pt>
                <c:pt idx="246">
                  <c:v>-0.38714285714285712</c:v>
                </c:pt>
                <c:pt idx="247">
                  <c:v>-0.40099999999999997</c:v>
                </c:pt>
                <c:pt idx="248">
                  <c:v>-0.40957142857142859</c:v>
                </c:pt>
                <c:pt idx="249">
                  <c:v>-0.41171428571428575</c:v>
                </c:pt>
                <c:pt idx="250">
                  <c:v>-0.41342857142857142</c:v>
                </c:pt>
                <c:pt idx="251">
                  <c:v>-0.4071428571428572</c:v>
                </c:pt>
                <c:pt idx="252">
                  <c:v>-0.40457142857142864</c:v>
                </c:pt>
                <c:pt idx="253">
                  <c:v>-0.41442857142857148</c:v>
                </c:pt>
                <c:pt idx="254">
                  <c:v>-0.40185714285714286</c:v>
                </c:pt>
                <c:pt idx="255">
                  <c:v>-0.39942857142857141</c:v>
                </c:pt>
                <c:pt idx="256">
                  <c:v>-0.39942857142857141</c:v>
                </c:pt>
                <c:pt idx="257">
                  <c:v>-0.4022857142857143</c:v>
                </c:pt>
                <c:pt idx="258">
                  <c:v>-0.4002857142857143</c:v>
                </c:pt>
                <c:pt idx="259">
                  <c:v>-0.39857142857142858</c:v>
                </c:pt>
                <c:pt idx="260">
                  <c:v>-0.3918571428571429</c:v>
                </c:pt>
                <c:pt idx="261">
                  <c:v>-0.39242857142857146</c:v>
                </c:pt>
                <c:pt idx="262">
                  <c:v>-0.38214285714285717</c:v>
                </c:pt>
                <c:pt idx="263">
                  <c:v>-0.37871428571428567</c:v>
                </c:pt>
                <c:pt idx="264">
                  <c:v>-0.37685714285714284</c:v>
                </c:pt>
                <c:pt idx="265">
                  <c:v>-0.37714285714285717</c:v>
                </c:pt>
                <c:pt idx="266">
                  <c:v>-0.37028571428571427</c:v>
                </c:pt>
                <c:pt idx="267">
                  <c:v>-0.36371428571428571</c:v>
                </c:pt>
                <c:pt idx="268">
                  <c:v>-0.35914285714285715</c:v>
                </c:pt>
                <c:pt idx="269">
                  <c:v>-0.37100000000000005</c:v>
                </c:pt>
                <c:pt idx="270">
                  <c:v>-0.45999999999999996</c:v>
                </c:pt>
                <c:pt idx="271">
                  <c:v>-0.49971428571428572</c:v>
                </c:pt>
                <c:pt idx="272">
                  <c:v>-0.51114285714285723</c:v>
                </c:pt>
                <c:pt idx="273">
                  <c:v>-0.51700000000000002</c:v>
                </c:pt>
                <c:pt idx="274">
                  <c:v>-0.52300000000000002</c:v>
                </c:pt>
                <c:pt idx="275">
                  <c:v>-0.53285714285714292</c:v>
                </c:pt>
                <c:pt idx="276">
                  <c:v>-0.53014285714285714</c:v>
                </c:pt>
                <c:pt idx="277">
                  <c:v>-0.44500000000000001</c:v>
                </c:pt>
                <c:pt idx="278">
                  <c:v>-0.40557142857142864</c:v>
                </c:pt>
                <c:pt idx="279">
                  <c:v>-0.39071428571428574</c:v>
                </c:pt>
                <c:pt idx="280">
                  <c:v>-0.38714285714285718</c:v>
                </c:pt>
                <c:pt idx="281">
                  <c:v>-0.39071428571428574</c:v>
                </c:pt>
                <c:pt idx="282">
                  <c:v>-0.39042857142857146</c:v>
                </c:pt>
                <c:pt idx="283">
                  <c:v>-0.39428571428571429</c:v>
                </c:pt>
                <c:pt idx="284">
                  <c:v>-0.40057142857142863</c:v>
                </c:pt>
                <c:pt idx="285">
                  <c:v>-0.40628571428571431</c:v>
                </c:pt>
                <c:pt idx="286">
                  <c:v>-0.41928571428571421</c:v>
                </c:pt>
                <c:pt idx="287">
                  <c:v>-0.42971428571428566</c:v>
                </c:pt>
                <c:pt idx="288">
                  <c:v>-0.43214285714285711</c:v>
                </c:pt>
                <c:pt idx="289">
                  <c:v>-0.43228571428571427</c:v>
                </c:pt>
                <c:pt idx="290">
                  <c:v>-0.43528571428571433</c:v>
                </c:pt>
                <c:pt idx="291">
                  <c:v>-0.43914285714285711</c:v>
                </c:pt>
                <c:pt idx="292">
                  <c:v>-0.43328571428571427</c:v>
                </c:pt>
                <c:pt idx="293">
                  <c:v>-0.42728571428571432</c:v>
                </c:pt>
                <c:pt idx="294">
                  <c:v>-0.41842857142857148</c:v>
                </c:pt>
                <c:pt idx="295">
                  <c:v>-0.40471428571428575</c:v>
                </c:pt>
                <c:pt idx="296">
                  <c:v>-0.39671428571428574</c:v>
                </c:pt>
                <c:pt idx="297">
                  <c:v>-0.38600000000000001</c:v>
                </c:pt>
                <c:pt idx="298">
                  <c:v>-0.42328571428571432</c:v>
                </c:pt>
                <c:pt idx="299">
                  <c:v>-0.50628571428571434</c:v>
                </c:pt>
                <c:pt idx="300">
                  <c:v>-0.54542857142857148</c:v>
                </c:pt>
                <c:pt idx="301">
                  <c:v>-0.56399999999999995</c:v>
                </c:pt>
                <c:pt idx="302">
                  <c:v>-0.58399999999999996</c:v>
                </c:pt>
                <c:pt idx="303">
                  <c:v>-0.60500000000000009</c:v>
                </c:pt>
                <c:pt idx="304">
                  <c:v>-0.61557142857142855</c:v>
                </c:pt>
                <c:pt idx="305">
                  <c:v>-0.60500000000000009</c:v>
                </c:pt>
                <c:pt idx="306">
                  <c:v>-0.59542857142857142</c:v>
                </c:pt>
                <c:pt idx="307">
                  <c:v>-0.58028571428571418</c:v>
                </c:pt>
                <c:pt idx="308">
                  <c:v>-0.57857142857142851</c:v>
                </c:pt>
                <c:pt idx="309">
                  <c:v>-0.57385714285714295</c:v>
                </c:pt>
                <c:pt idx="310">
                  <c:v>-0.56928571428571428</c:v>
                </c:pt>
                <c:pt idx="311">
                  <c:v>-0.5732857142857144</c:v>
                </c:pt>
                <c:pt idx="312">
                  <c:v>-0.54571428571428571</c:v>
                </c:pt>
                <c:pt idx="313">
                  <c:v>-0.48142857142857143</c:v>
                </c:pt>
                <c:pt idx="314">
                  <c:v>-0.46271428571428569</c:v>
                </c:pt>
                <c:pt idx="315">
                  <c:v>-0.45614285714285724</c:v>
                </c:pt>
                <c:pt idx="316">
                  <c:v>-0.45285714285714285</c:v>
                </c:pt>
                <c:pt idx="317">
                  <c:v>-0.44528571428571428</c:v>
                </c:pt>
                <c:pt idx="318">
                  <c:v>-0.43771428571428567</c:v>
                </c:pt>
                <c:pt idx="319">
                  <c:v>-0.43514285714285711</c:v>
                </c:pt>
                <c:pt idx="320">
                  <c:v>-0.433</c:v>
                </c:pt>
                <c:pt idx="321">
                  <c:v>-0.43371428571428566</c:v>
                </c:pt>
                <c:pt idx="322">
                  <c:v>-0.43485714285714294</c:v>
                </c:pt>
                <c:pt idx="323">
                  <c:v>-0.44828571428571434</c:v>
                </c:pt>
                <c:pt idx="324">
                  <c:v>-0.44957142857142857</c:v>
                </c:pt>
                <c:pt idx="325">
                  <c:v>-0.4508571428571429</c:v>
                </c:pt>
                <c:pt idx="326">
                  <c:v>-0.4484285714285714</c:v>
                </c:pt>
                <c:pt idx="327">
                  <c:v>-0.45042857142857134</c:v>
                </c:pt>
                <c:pt idx="328">
                  <c:v>-0.45142857142857146</c:v>
                </c:pt>
                <c:pt idx="329">
                  <c:v>-0.44785714285714284</c:v>
                </c:pt>
                <c:pt idx="330">
                  <c:v>-0.43457142857142855</c:v>
                </c:pt>
                <c:pt idx="331">
                  <c:v>-0.43857142857142856</c:v>
                </c:pt>
                <c:pt idx="332">
                  <c:v>-0.437</c:v>
                </c:pt>
                <c:pt idx="333">
                  <c:v>-0.43900000000000006</c:v>
                </c:pt>
                <c:pt idx="334">
                  <c:v>-0.42914285714285716</c:v>
                </c:pt>
                <c:pt idx="335">
                  <c:v>-0.42471428571428577</c:v>
                </c:pt>
                <c:pt idx="336">
                  <c:v>-0.43257142857142866</c:v>
                </c:pt>
                <c:pt idx="337">
                  <c:v>-0.43785714285714289</c:v>
                </c:pt>
                <c:pt idx="338">
                  <c:v>-0.43114285714285722</c:v>
                </c:pt>
                <c:pt idx="339">
                  <c:v>-0.42685714285714288</c:v>
                </c:pt>
                <c:pt idx="340">
                  <c:v>-0.42128571428571432</c:v>
                </c:pt>
                <c:pt idx="341">
                  <c:v>-0.42657142857142855</c:v>
                </c:pt>
                <c:pt idx="342">
                  <c:v>-0.4225714285714286</c:v>
                </c:pt>
                <c:pt idx="343">
                  <c:v>-0.41585714285714287</c:v>
                </c:pt>
                <c:pt idx="344">
                  <c:v>-0.41014285714285709</c:v>
                </c:pt>
                <c:pt idx="345">
                  <c:v>-0.41285714285714281</c:v>
                </c:pt>
                <c:pt idx="346">
                  <c:v>-0.41542857142857148</c:v>
                </c:pt>
                <c:pt idx="347">
                  <c:v>-0.42099999999999999</c:v>
                </c:pt>
                <c:pt idx="348">
                  <c:v>-0.42085714285714287</c:v>
                </c:pt>
                <c:pt idx="349">
                  <c:v>-0.42928571428571427</c:v>
                </c:pt>
                <c:pt idx="350">
                  <c:v>-0.43842857142857145</c:v>
                </c:pt>
                <c:pt idx="351">
                  <c:v>-0.45957142857142852</c:v>
                </c:pt>
                <c:pt idx="352">
                  <c:v>-0.47185714285714286</c:v>
                </c:pt>
                <c:pt idx="353">
                  <c:v>-0.48214285714285715</c:v>
                </c:pt>
                <c:pt idx="354">
                  <c:v>-0.49900000000000005</c:v>
                </c:pt>
                <c:pt idx="355">
                  <c:v>-0.50557142857142856</c:v>
                </c:pt>
                <c:pt idx="356">
                  <c:v>-0.49985714285714283</c:v>
                </c:pt>
                <c:pt idx="357">
                  <c:v>-0.49285714285714283</c:v>
                </c:pt>
                <c:pt idx="358">
                  <c:v>-0.47385714285714281</c:v>
                </c:pt>
                <c:pt idx="359">
                  <c:v>-0.45528571428571424</c:v>
                </c:pt>
                <c:pt idx="360">
                  <c:v>-0.44285714285714289</c:v>
                </c:pt>
                <c:pt idx="361">
                  <c:v>-0.41985714285714287</c:v>
                </c:pt>
                <c:pt idx="362">
                  <c:v>-0.41057142857142859</c:v>
                </c:pt>
                <c:pt idx="363">
                  <c:v>-0.40742857142857142</c:v>
                </c:pt>
                <c:pt idx="364">
                  <c:v>-0.40028571428571424</c:v>
                </c:pt>
                <c:pt idx="365">
                  <c:v>-0.40057142857142863</c:v>
                </c:pt>
                <c:pt idx="366">
                  <c:v>-0.40300000000000002</c:v>
                </c:pt>
                <c:pt idx="367">
                  <c:v>-0.40085714285714286</c:v>
                </c:pt>
                <c:pt idx="368">
                  <c:v>-0.40171428571428575</c:v>
                </c:pt>
                <c:pt idx="369">
                  <c:v>-0.40042857142857136</c:v>
                </c:pt>
                <c:pt idx="370">
                  <c:v>-0.40099999999999997</c:v>
                </c:pt>
                <c:pt idx="371">
                  <c:v>-0.39457142857142857</c:v>
                </c:pt>
                <c:pt idx="372">
                  <c:v>-0.39257142857142852</c:v>
                </c:pt>
                <c:pt idx="373">
                  <c:v>-0.39285714285714285</c:v>
                </c:pt>
                <c:pt idx="374">
                  <c:v>-0.39528571428571435</c:v>
                </c:pt>
                <c:pt idx="375">
                  <c:v>-0.39357142857142868</c:v>
                </c:pt>
                <c:pt idx="376">
                  <c:v>-0.39214285714285718</c:v>
                </c:pt>
                <c:pt idx="377">
                  <c:v>-0.39142857142857146</c:v>
                </c:pt>
                <c:pt idx="378">
                  <c:v>-0.39314285714285713</c:v>
                </c:pt>
                <c:pt idx="379">
                  <c:v>-0.39400000000000002</c:v>
                </c:pt>
                <c:pt idx="380">
                  <c:v>-0.39500000000000002</c:v>
                </c:pt>
                <c:pt idx="381">
                  <c:v>-0.39428571428571424</c:v>
                </c:pt>
                <c:pt idx="382">
                  <c:v>-0.39971428571428574</c:v>
                </c:pt>
                <c:pt idx="383">
                  <c:v>-0.4042857142857143</c:v>
                </c:pt>
                <c:pt idx="384">
                  <c:v>-0.40399999999999997</c:v>
                </c:pt>
                <c:pt idx="385">
                  <c:v>-0.40157142857142858</c:v>
                </c:pt>
                <c:pt idx="386">
                  <c:v>-0.40642857142857142</c:v>
                </c:pt>
                <c:pt idx="387">
                  <c:v>-0.40799999999999997</c:v>
                </c:pt>
                <c:pt idx="388">
                  <c:v>-0.40914285714285714</c:v>
                </c:pt>
                <c:pt idx="389">
                  <c:v>-0.40699999999999997</c:v>
                </c:pt>
                <c:pt idx="390">
                  <c:v>-0.40400000000000003</c:v>
                </c:pt>
                <c:pt idx="391">
                  <c:v>-0.40728571428571431</c:v>
                </c:pt>
                <c:pt idx="392">
                  <c:v>-0.40857142857142853</c:v>
                </c:pt>
                <c:pt idx="393">
                  <c:v>-0.40528571428571425</c:v>
                </c:pt>
                <c:pt idx="394">
                  <c:v>-0.40642857142857147</c:v>
                </c:pt>
                <c:pt idx="395">
                  <c:v>-0.40614285714285714</c:v>
                </c:pt>
                <c:pt idx="396">
                  <c:v>-0.40671428571428575</c:v>
                </c:pt>
                <c:pt idx="397">
                  <c:v>-0.40942857142857142</c:v>
                </c:pt>
                <c:pt idx="398">
                  <c:v>-0.40914285714285714</c:v>
                </c:pt>
                <c:pt idx="399">
                  <c:v>-0.4568571428571428</c:v>
                </c:pt>
                <c:pt idx="400">
                  <c:v>-0.45285714285714285</c:v>
                </c:pt>
                <c:pt idx="401">
                  <c:v>-0.4528571428571429</c:v>
                </c:pt>
                <c:pt idx="402">
                  <c:v>-0.45328571428571429</c:v>
                </c:pt>
                <c:pt idx="403">
                  <c:v>-0.45214285714285707</c:v>
                </c:pt>
                <c:pt idx="404">
                  <c:v>-0.44899999999999995</c:v>
                </c:pt>
                <c:pt idx="405">
                  <c:v>-0.44757142857142862</c:v>
                </c:pt>
                <c:pt idx="406">
                  <c:v>-0.4</c:v>
                </c:pt>
                <c:pt idx="407">
                  <c:v>-0.40157142857142863</c:v>
                </c:pt>
                <c:pt idx="408">
                  <c:v>-0.39857142857142858</c:v>
                </c:pt>
                <c:pt idx="409">
                  <c:v>-0.39371428571428574</c:v>
                </c:pt>
                <c:pt idx="410">
                  <c:v>-0.39285714285714285</c:v>
                </c:pt>
                <c:pt idx="411">
                  <c:v>-0.3928571428571429</c:v>
                </c:pt>
                <c:pt idx="412">
                  <c:v>-0.39728571428571435</c:v>
                </c:pt>
                <c:pt idx="413">
                  <c:v>-0.40314285714285714</c:v>
                </c:pt>
                <c:pt idx="414">
                  <c:v>-0.40828571428571425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A1-C24A-9E4B-E7096D41476A}"/>
            </c:ext>
          </c:extLst>
        </c:ser>
        <c:ser>
          <c:idx val="1"/>
          <c:order val="1"/>
          <c:tx>
            <c:strRef>
              <c:f>Hours!$T$1</c:f>
              <c:strCache>
                <c:ptCount val="1"/>
                <c:pt idx="0">
                  <c:v>Food &amp; Drink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Hours!$R$2:$R$416</c:f>
              <c:numCache>
                <c:formatCode>m/d/yy</c:formatCode>
                <c:ptCount val="415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  <c:pt idx="382">
                  <c:v>44273</c:v>
                </c:pt>
                <c:pt idx="383">
                  <c:v>44274</c:v>
                </c:pt>
                <c:pt idx="384">
                  <c:v>44275</c:v>
                </c:pt>
                <c:pt idx="385">
                  <c:v>44276</c:v>
                </c:pt>
                <c:pt idx="386">
                  <c:v>44277</c:v>
                </c:pt>
                <c:pt idx="387">
                  <c:v>44278</c:v>
                </c:pt>
                <c:pt idx="388">
                  <c:v>44279</c:v>
                </c:pt>
                <c:pt idx="389">
                  <c:v>44280</c:v>
                </c:pt>
                <c:pt idx="390">
                  <c:v>44281</c:v>
                </c:pt>
                <c:pt idx="391">
                  <c:v>44282</c:v>
                </c:pt>
                <c:pt idx="392">
                  <c:v>44283</c:v>
                </c:pt>
                <c:pt idx="393">
                  <c:v>44284</c:v>
                </c:pt>
                <c:pt idx="394">
                  <c:v>44285</c:v>
                </c:pt>
                <c:pt idx="395">
                  <c:v>44286</c:v>
                </c:pt>
                <c:pt idx="396">
                  <c:v>44287</c:v>
                </c:pt>
                <c:pt idx="397">
                  <c:v>44288</c:v>
                </c:pt>
                <c:pt idx="398">
                  <c:v>44289</c:v>
                </c:pt>
                <c:pt idx="399">
                  <c:v>44290</c:v>
                </c:pt>
                <c:pt idx="400">
                  <c:v>44291</c:v>
                </c:pt>
                <c:pt idx="401">
                  <c:v>44292</c:v>
                </c:pt>
                <c:pt idx="402">
                  <c:v>44293</c:v>
                </c:pt>
                <c:pt idx="403">
                  <c:v>44294</c:v>
                </c:pt>
                <c:pt idx="404">
                  <c:v>44295</c:v>
                </c:pt>
                <c:pt idx="405">
                  <c:v>44296</c:v>
                </c:pt>
                <c:pt idx="406">
                  <c:v>44297</c:v>
                </c:pt>
                <c:pt idx="407">
                  <c:v>44298</c:v>
                </c:pt>
                <c:pt idx="408">
                  <c:v>44299</c:v>
                </c:pt>
                <c:pt idx="409">
                  <c:v>44300</c:v>
                </c:pt>
                <c:pt idx="410">
                  <c:v>44301</c:v>
                </c:pt>
                <c:pt idx="411">
                  <c:v>44302</c:v>
                </c:pt>
                <c:pt idx="412">
                  <c:v>44303</c:v>
                </c:pt>
                <c:pt idx="413">
                  <c:v>44304</c:v>
                </c:pt>
                <c:pt idx="414">
                  <c:v>44305</c:v>
                </c:pt>
              </c:numCache>
            </c:numRef>
          </c:cat>
          <c:val>
            <c:numRef>
              <c:f>Hours!$T$2:$T$416</c:f>
              <c:numCache>
                <c:formatCode>0.0000</c:formatCode>
                <c:ptCount val="415"/>
                <c:pt idx="0">
                  <c:v>0.02</c:v>
                </c:pt>
                <c:pt idx="1">
                  <c:v>-0.01</c:v>
                </c:pt>
                <c:pt idx="2">
                  <c:v>2E-3</c:v>
                </c:pt>
                <c:pt idx="3">
                  <c:v>2E-3</c:v>
                </c:pt>
                <c:pt idx="4">
                  <c:v>2E-3</c:v>
                </c:pt>
                <c:pt idx="5">
                  <c:v>1.7999999999999999E-2</c:v>
                </c:pt>
                <c:pt idx="6">
                  <c:v>0.04</c:v>
                </c:pt>
                <c:pt idx="7">
                  <c:v>1.5428571428571429E-2</c:v>
                </c:pt>
                <c:pt idx="8">
                  <c:v>1.5571428571428571E-2</c:v>
                </c:pt>
                <c:pt idx="9">
                  <c:v>1.5285714285714286E-2</c:v>
                </c:pt>
                <c:pt idx="10">
                  <c:v>1.3999999999999999E-2</c:v>
                </c:pt>
                <c:pt idx="11">
                  <c:v>1.0285714285714283E-2</c:v>
                </c:pt>
                <c:pt idx="12">
                  <c:v>1.5714285714285719E-3</c:v>
                </c:pt>
                <c:pt idx="13">
                  <c:v>-1.5714285714285715E-2</c:v>
                </c:pt>
                <c:pt idx="14">
                  <c:v>-4.6142857142857138E-2</c:v>
                </c:pt>
                <c:pt idx="15">
                  <c:v>-7.8428571428571417E-2</c:v>
                </c:pt>
                <c:pt idx="16">
                  <c:v>-0.13199999999999998</c:v>
                </c:pt>
                <c:pt idx="17">
                  <c:v>-0.19800000000000001</c:v>
                </c:pt>
                <c:pt idx="18">
                  <c:v>-0.26942857142857146</c:v>
                </c:pt>
                <c:pt idx="19">
                  <c:v>-0.34599999999999997</c:v>
                </c:pt>
                <c:pt idx="20">
                  <c:v>-0.42457142857142866</c:v>
                </c:pt>
                <c:pt idx="21">
                  <c:v>-0.49642857142857139</c:v>
                </c:pt>
                <c:pt idx="22">
                  <c:v>-0.54900000000000004</c:v>
                </c:pt>
                <c:pt idx="23">
                  <c:v>-0.5842857142857143</c:v>
                </c:pt>
                <c:pt idx="24">
                  <c:v>-0.60857142857142854</c:v>
                </c:pt>
                <c:pt idx="25">
                  <c:v>-0.62657142857142856</c:v>
                </c:pt>
                <c:pt idx="26">
                  <c:v>-0.63857142857142857</c:v>
                </c:pt>
                <c:pt idx="27">
                  <c:v>-0.64728571428571424</c:v>
                </c:pt>
                <c:pt idx="28">
                  <c:v>-0.65385714285714303</c:v>
                </c:pt>
                <c:pt idx="29">
                  <c:v>-0.65985714285714281</c:v>
                </c:pt>
                <c:pt idx="30">
                  <c:v>-0.66371428571428581</c:v>
                </c:pt>
                <c:pt idx="31">
                  <c:v>-0.6657142857142857</c:v>
                </c:pt>
                <c:pt idx="32">
                  <c:v>-0.66685714285714293</c:v>
                </c:pt>
                <c:pt idx="33">
                  <c:v>-0.66742857142857137</c:v>
                </c:pt>
                <c:pt idx="34">
                  <c:v>-0.66814285714285704</c:v>
                </c:pt>
                <c:pt idx="35">
                  <c:v>-0.66914285714285715</c:v>
                </c:pt>
                <c:pt idx="36">
                  <c:v>-0.66971428571428571</c:v>
                </c:pt>
                <c:pt idx="37">
                  <c:v>-0.66914285714285704</c:v>
                </c:pt>
                <c:pt idx="38">
                  <c:v>-0.66871428571428582</c:v>
                </c:pt>
                <c:pt idx="39">
                  <c:v>-0.66828571428571426</c:v>
                </c:pt>
                <c:pt idx="40">
                  <c:v>-0.66742857142857148</c:v>
                </c:pt>
                <c:pt idx="41">
                  <c:v>-0.6657142857142857</c:v>
                </c:pt>
                <c:pt idx="42">
                  <c:v>-0.67828571428571427</c:v>
                </c:pt>
                <c:pt idx="43">
                  <c:v>-0.67914285714285716</c:v>
                </c:pt>
                <c:pt idx="44">
                  <c:v>-0.67842857142857138</c:v>
                </c:pt>
                <c:pt idx="45">
                  <c:v>-0.67628571428571427</c:v>
                </c:pt>
                <c:pt idx="46">
                  <c:v>-0.67342857142857149</c:v>
                </c:pt>
                <c:pt idx="47">
                  <c:v>-0.67042857142857137</c:v>
                </c:pt>
                <c:pt idx="48">
                  <c:v>-0.66785714285714282</c:v>
                </c:pt>
                <c:pt idx="49">
                  <c:v>-0.65214285714285702</c:v>
                </c:pt>
                <c:pt idx="50">
                  <c:v>-0.64614285714285713</c:v>
                </c:pt>
                <c:pt idx="51">
                  <c:v>-0.64071428571428579</c:v>
                </c:pt>
                <c:pt idx="52">
                  <c:v>-0.63571428571428557</c:v>
                </c:pt>
                <c:pt idx="53">
                  <c:v>-0.63142857142857145</c:v>
                </c:pt>
                <c:pt idx="54">
                  <c:v>-0.62699999999999989</c:v>
                </c:pt>
                <c:pt idx="55">
                  <c:v>-0.623</c:v>
                </c:pt>
                <c:pt idx="56">
                  <c:v>-0.61928571428571433</c:v>
                </c:pt>
                <c:pt idx="57">
                  <c:v>-0.61485714285714277</c:v>
                </c:pt>
                <c:pt idx="58">
                  <c:v>-0.6101428571428571</c:v>
                </c:pt>
                <c:pt idx="59">
                  <c:v>-0.60571428571428576</c:v>
                </c:pt>
                <c:pt idx="60">
                  <c:v>-0.59999999999999987</c:v>
                </c:pt>
                <c:pt idx="61">
                  <c:v>-0.59271428571428575</c:v>
                </c:pt>
                <c:pt idx="62">
                  <c:v>-0.58599999999999997</c:v>
                </c:pt>
                <c:pt idx="63">
                  <c:v>-0.57914285714285718</c:v>
                </c:pt>
                <c:pt idx="64">
                  <c:v>-0.57057142857142862</c:v>
                </c:pt>
                <c:pt idx="65">
                  <c:v>-0.55928571428571427</c:v>
                </c:pt>
                <c:pt idx="66">
                  <c:v>-0.54942857142857149</c:v>
                </c:pt>
                <c:pt idx="67">
                  <c:v>-0.53985714285714281</c:v>
                </c:pt>
                <c:pt idx="68">
                  <c:v>-0.53200000000000003</c:v>
                </c:pt>
                <c:pt idx="69">
                  <c:v>-0.52357142857142869</c:v>
                </c:pt>
                <c:pt idx="70">
                  <c:v>-0.51414285714285712</c:v>
                </c:pt>
                <c:pt idx="71">
                  <c:v>-0.50857142857142856</c:v>
                </c:pt>
                <c:pt idx="72">
                  <c:v>-0.50485714285714278</c:v>
                </c:pt>
                <c:pt idx="73">
                  <c:v>-0.49914285714285711</c:v>
                </c:pt>
                <c:pt idx="74">
                  <c:v>-0.49314285714285716</c:v>
                </c:pt>
                <c:pt idx="75">
                  <c:v>-0.48685714285714282</c:v>
                </c:pt>
                <c:pt idx="76">
                  <c:v>-0.48142857142857143</c:v>
                </c:pt>
                <c:pt idx="77">
                  <c:v>-0.47785714285714287</c:v>
                </c:pt>
                <c:pt idx="78">
                  <c:v>-0.47214285714285714</c:v>
                </c:pt>
                <c:pt idx="79">
                  <c:v>-0.4662857142857143</c:v>
                </c:pt>
                <c:pt idx="80">
                  <c:v>-0.45985714285714291</c:v>
                </c:pt>
                <c:pt idx="81">
                  <c:v>-0.45285714285714285</c:v>
                </c:pt>
                <c:pt idx="82">
                  <c:v>-0.44528571428571434</c:v>
                </c:pt>
                <c:pt idx="83">
                  <c:v>-0.43771428571428578</c:v>
                </c:pt>
                <c:pt idx="84">
                  <c:v>-0.4295714285714286</c:v>
                </c:pt>
                <c:pt idx="85">
                  <c:v>-0.436</c:v>
                </c:pt>
                <c:pt idx="86">
                  <c:v>-0.42971428571428572</c:v>
                </c:pt>
                <c:pt idx="87">
                  <c:v>-0.4231428571428571</c:v>
                </c:pt>
                <c:pt idx="88">
                  <c:v>-0.41685714285714282</c:v>
                </c:pt>
                <c:pt idx="89">
                  <c:v>-0.41099999999999998</c:v>
                </c:pt>
                <c:pt idx="90">
                  <c:v>-0.40514285714285719</c:v>
                </c:pt>
                <c:pt idx="91">
                  <c:v>-0.40171428571428575</c:v>
                </c:pt>
                <c:pt idx="92">
                  <c:v>-0.38685714285714284</c:v>
                </c:pt>
                <c:pt idx="93">
                  <c:v>-0.38414285714285717</c:v>
                </c:pt>
                <c:pt idx="94">
                  <c:v>-0.38071428571428573</c:v>
                </c:pt>
                <c:pt idx="95">
                  <c:v>-0.37599999999999995</c:v>
                </c:pt>
                <c:pt idx="96">
                  <c:v>-0.36985714285714283</c:v>
                </c:pt>
                <c:pt idx="97">
                  <c:v>-0.36371428571428571</c:v>
                </c:pt>
                <c:pt idx="98">
                  <c:v>-0.35557142857142859</c:v>
                </c:pt>
                <c:pt idx="99">
                  <c:v>-0.34742857142857142</c:v>
                </c:pt>
                <c:pt idx="100">
                  <c:v>-0.33900000000000002</c:v>
                </c:pt>
                <c:pt idx="101">
                  <c:v>-0.33114285714285713</c:v>
                </c:pt>
                <c:pt idx="102">
                  <c:v>-0.32428571428571423</c:v>
                </c:pt>
                <c:pt idx="103">
                  <c:v>-0.31814285714285712</c:v>
                </c:pt>
                <c:pt idx="104">
                  <c:v>-0.31114285714285722</c:v>
                </c:pt>
                <c:pt idx="105">
                  <c:v>-0.30399999999999999</c:v>
                </c:pt>
                <c:pt idx="106">
                  <c:v>-0.29985714285714288</c:v>
                </c:pt>
                <c:pt idx="107">
                  <c:v>-0.2951428571428571</c:v>
                </c:pt>
                <c:pt idx="108">
                  <c:v>-0.29014285714285715</c:v>
                </c:pt>
                <c:pt idx="109">
                  <c:v>-0.28500000000000003</c:v>
                </c:pt>
                <c:pt idx="110">
                  <c:v>-0.28042857142857142</c:v>
                </c:pt>
                <c:pt idx="111">
                  <c:v>-0.27571428571428569</c:v>
                </c:pt>
                <c:pt idx="112">
                  <c:v>-0.27014285714285713</c:v>
                </c:pt>
                <c:pt idx="113">
                  <c:v>-0.26885714285714285</c:v>
                </c:pt>
                <c:pt idx="114">
                  <c:v>-0.26714285714285713</c:v>
                </c:pt>
                <c:pt idx="115">
                  <c:v>-0.26585714285714285</c:v>
                </c:pt>
                <c:pt idx="116">
                  <c:v>-0.26500000000000001</c:v>
                </c:pt>
                <c:pt idx="117">
                  <c:v>-0.26500000000000001</c:v>
                </c:pt>
                <c:pt idx="118">
                  <c:v>-0.26542857142857146</c:v>
                </c:pt>
                <c:pt idx="119">
                  <c:v>-0.2664285714285714</c:v>
                </c:pt>
                <c:pt idx="120">
                  <c:v>-0.26557142857142857</c:v>
                </c:pt>
                <c:pt idx="121">
                  <c:v>-0.26557142857142857</c:v>
                </c:pt>
                <c:pt idx="122">
                  <c:v>-0.26514285714285712</c:v>
                </c:pt>
                <c:pt idx="123">
                  <c:v>-0.26485714285714285</c:v>
                </c:pt>
                <c:pt idx="124">
                  <c:v>-0.26828571428571424</c:v>
                </c:pt>
                <c:pt idx="125">
                  <c:v>-0.30385714285714283</c:v>
                </c:pt>
                <c:pt idx="126">
                  <c:v>-0.31357142857142856</c:v>
                </c:pt>
                <c:pt idx="127">
                  <c:v>-0.31585714285714284</c:v>
                </c:pt>
                <c:pt idx="128">
                  <c:v>-0.31742857142857145</c:v>
                </c:pt>
                <c:pt idx="129">
                  <c:v>-0.31914285714285706</c:v>
                </c:pt>
                <c:pt idx="130">
                  <c:v>-0.32057142857142856</c:v>
                </c:pt>
                <c:pt idx="131">
                  <c:v>-0.31857142857142856</c:v>
                </c:pt>
                <c:pt idx="132">
                  <c:v>-0.28414285714285714</c:v>
                </c:pt>
                <c:pt idx="133">
                  <c:v>-0.27485714285714286</c:v>
                </c:pt>
                <c:pt idx="134">
                  <c:v>-0.27242857142857141</c:v>
                </c:pt>
                <c:pt idx="135">
                  <c:v>-0.27085714285714285</c:v>
                </c:pt>
                <c:pt idx="136">
                  <c:v>-0.27014285714285713</c:v>
                </c:pt>
                <c:pt idx="137">
                  <c:v>-0.26985714285714285</c:v>
                </c:pt>
                <c:pt idx="138">
                  <c:v>-0.26957142857142857</c:v>
                </c:pt>
                <c:pt idx="139">
                  <c:v>-0.26971428571428574</c:v>
                </c:pt>
                <c:pt idx="140">
                  <c:v>-0.2702857142857143</c:v>
                </c:pt>
                <c:pt idx="141">
                  <c:v>-0.2702857142857143</c:v>
                </c:pt>
                <c:pt idx="142">
                  <c:v>-0.26985714285714285</c:v>
                </c:pt>
                <c:pt idx="143">
                  <c:v>-0.26957142857142852</c:v>
                </c:pt>
                <c:pt idx="144">
                  <c:v>-0.26928571428571424</c:v>
                </c:pt>
                <c:pt idx="145">
                  <c:v>-0.26857142857142857</c:v>
                </c:pt>
                <c:pt idx="146">
                  <c:v>-0.26785714285714285</c:v>
                </c:pt>
                <c:pt idx="147">
                  <c:v>-0.26857142857142857</c:v>
                </c:pt>
                <c:pt idx="148">
                  <c:v>-0.26800000000000002</c:v>
                </c:pt>
                <c:pt idx="149">
                  <c:v>-0.26728571428571429</c:v>
                </c:pt>
                <c:pt idx="150">
                  <c:v>-0.2664285714285714</c:v>
                </c:pt>
                <c:pt idx="151">
                  <c:v>-0.26685714285714285</c:v>
                </c:pt>
                <c:pt idx="152">
                  <c:v>-0.26585714285714285</c:v>
                </c:pt>
                <c:pt idx="153">
                  <c:v>-0.26485714285714285</c:v>
                </c:pt>
                <c:pt idx="154">
                  <c:v>-0.26371428571428573</c:v>
                </c:pt>
                <c:pt idx="155">
                  <c:v>-0.26314285714285718</c:v>
                </c:pt>
                <c:pt idx="156">
                  <c:v>-0.26457142857142857</c:v>
                </c:pt>
                <c:pt idx="157">
                  <c:v>-0.26342857142857146</c:v>
                </c:pt>
                <c:pt idx="158">
                  <c:v>-0.2604285714285714</c:v>
                </c:pt>
                <c:pt idx="159">
                  <c:v>-0.25871428571428573</c:v>
                </c:pt>
                <c:pt idx="160">
                  <c:v>-0.25642857142857145</c:v>
                </c:pt>
                <c:pt idx="161">
                  <c:v>-0.25428571428571428</c:v>
                </c:pt>
                <c:pt idx="162">
                  <c:v>-0.25314285714285717</c:v>
                </c:pt>
                <c:pt idx="163">
                  <c:v>-0.25014285714285711</c:v>
                </c:pt>
                <c:pt idx="164">
                  <c:v>-0.24942857142857142</c:v>
                </c:pt>
                <c:pt idx="165">
                  <c:v>-0.24942857142857142</c:v>
                </c:pt>
                <c:pt idx="166">
                  <c:v>-0.24900000000000003</c:v>
                </c:pt>
                <c:pt idx="167">
                  <c:v>-0.24842857142857142</c:v>
                </c:pt>
                <c:pt idx="168">
                  <c:v>-0.24871428571428569</c:v>
                </c:pt>
                <c:pt idx="169">
                  <c:v>-0.24842857142857142</c:v>
                </c:pt>
                <c:pt idx="170">
                  <c:v>-0.24885714285714286</c:v>
                </c:pt>
                <c:pt idx="171">
                  <c:v>-0.24957142857142856</c:v>
                </c:pt>
                <c:pt idx="172">
                  <c:v>-0.24971428571428572</c:v>
                </c:pt>
                <c:pt idx="173">
                  <c:v>-0.24985714285714286</c:v>
                </c:pt>
                <c:pt idx="174">
                  <c:v>-0.251</c:v>
                </c:pt>
                <c:pt idx="175">
                  <c:v>-0.24985714285714283</c:v>
                </c:pt>
                <c:pt idx="176">
                  <c:v>-0.25157142857142856</c:v>
                </c:pt>
                <c:pt idx="177">
                  <c:v>-0.253</c:v>
                </c:pt>
                <c:pt idx="178">
                  <c:v>-0.25428571428571428</c:v>
                </c:pt>
                <c:pt idx="179">
                  <c:v>-0.25700000000000001</c:v>
                </c:pt>
                <c:pt idx="180">
                  <c:v>-0.25757142857142856</c:v>
                </c:pt>
                <c:pt idx="181">
                  <c:v>-0.25571428571428573</c:v>
                </c:pt>
                <c:pt idx="182">
                  <c:v>-0.255</c:v>
                </c:pt>
                <c:pt idx="183">
                  <c:v>-0.25514285714285717</c:v>
                </c:pt>
                <c:pt idx="184">
                  <c:v>-0.25528571428571428</c:v>
                </c:pt>
                <c:pt idx="185">
                  <c:v>-0.25471428571428573</c:v>
                </c:pt>
                <c:pt idx="186">
                  <c:v>-0.25271428571428572</c:v>
                </c:pt>
                <c:pt idx="187">
                  <c:v>-0.25128571428571428</c:v>
                </c:pt>
                <c:pt idx="188">
                  <c:v>-0.25014285714285711</c:v>
                </c:pt>
                <c:pt idx="189">
                  <c:v>-0.24771428571428572</c:v>
                </c:pt>
                <c:pt idx="190">
                  <c:v>-0.26314285714285712</c:v>
                </c:pt>
                <c:pt idx="191">
                  <c:v>-0.26614285714285713</c:v>
                </c:pt>
                <c:pt idx="192">
                  <c:v>-0.26885714285714285</c:v>
                </c:pt>
                <c:pt idx="193">
                  <c:v>-0.27157142857142863</c:v>
                </c:pt>
                <c:pt idx="194">
                  <c:v>-0.27357142857142858</c:v>
                </c:pt>
                <c:pt idx="195">
                  <c:v>-0.27371428571428574</c:v>
                </c:pt>
                <c:pt idx="196">
                  <c:v>-0.2752857142857143</c:v>
                </c:pt>
                <c:pt idx="197">
                  <c:v>-0.26142857142857145</c:v>
                </c:pt>
                <c:pt idx="198">
                  <c:v>-0.2604285714285714</c:v>
                </c:pt>
                <c:pt idx="199">
                  <c:v>-0.25971428571428573</c:v>
                </c:pt>
                <c:pt idx="200">
                  <c:v>-0.25871428571428573</c:v>
                </c:pt>
                <c:pt idx="201">
                  <c:v>-0.25700000000000001</c:v>
                </c:pt>
                <c:pt idx="202">
                  <c:v>-0.25457142857142862</c:v>
                </c:pt>
                <c:pt idx="203">
                  <c:v>-0.25228571428571428</c:v>
                </c:pt>
                <c:pt idx="204">
                  <c:v>-0.25185714285714284</c:v>
                </c:pt>
                <c:pt idx="205">
                  <c:v>-0.251</c:v>
                </c:pt>
                <c:pt idx="206">
                  <c:v>-0.25</c:v>
                </c:pt>
                <c:pt idx="207">
                  <c:v>-0.24899999999999997</c:v>
                </c:pt>
                <c:pt idx="208">
                  <c:v>-0.24871428571428575</c:v>
                </c:pt>
                <c:pt idx="209">
                  <c:v>-0.24857142857142858</c:v>
                </c:pt>
                <c:pt idx="210">
                  <c:v>-0.24842857142857147</c:v>
                </c:pt>
                <c:pt idx="211">
                  <c:v>-0.24885714285714289</c:v>
                </c:pt>
                <c:pt idx="212">
                  <c:v>-0.24885714285714286</c:v>
                </c:pt>
                <c:pt idx="213">
                  <c:v>-0.24842857142857142</c:v>
                </c:pt>
                <c:pt idx="214">
                  <c:v>-0.24814285714285708</c:v>
                </c:pt>
                <c:pt idx="215">
                  <c:v>-0.24785714285714283</c:v>
                </c:pt>
                <c:pt idx="216">
                  <c:v>-0.24742857142857141</c:v>
                </c:pt>
                <c:pt idx="217">
                  <c:v>-0.24757142857142858</c:v>
                </c:pt>
                <c:pt idx="218">
                  <c:v>-0.24671428571428572</c:v>
                </c:pt>
                <c:pt idx="219">
                  <c:v>-0.246</c:v>
                </c:pt>
                <c:pt idx="220">
                  <c:v>-0.24614285714285714</c:v>
                </c:pt>
                <c:pt idx="221">
                  <c:v>-0.24614285714285714</c:v>
                </c:pt>
                <c:pt idx="222">
                  <c:v>-0.24628571428571425</c:v>
                </c:pt>
                <c:pt idx="223">
                  <c:v>-0.246</c:v>
                </c:pt>
                <c:pt idx="224">
                  <c:v>-0.24557142857142861</c:v>
                </c:pt>
                <c:pt idx="225">
                  <c:v>-0.24514285714285711</c:v>
                </c:pt>
                <c:pt idx="226">
                  <c:v>-0.24542857142857138</c:v>
                </c:pt>
                <c:pt idx="227">
                  <c:v>-0.2452857142857143</c:v>
                </c:pt>
                <c:pt idx="228">
                  <c:v>-0.24485714285714283</c:v>
                </c:pt>
                <c:pt idx="229">
                  <c:v>-0.24471428571428569</c:v>
                </c:pt>
                <c:pt idx="230">
                  <c:v>-0.24400000000000002</c:v>
                </c:pt>
                <c:pt idx="231">
                  <c:v>-0.24385714285714286</c:v>
                </c:pt>
                <c:pt idx="232">
                  <c:v>-0.24457142857142858</c:v>
                </c:pt>
                <c:pt idx="233">
                  <c:v>-0.24485714285714286</c:v>
                </c:pt>
                <c:pt idx="234">
                  <c:v>-0.24514285714285716</c:v>
                </c:pt>
                <c:pt idx="235">
                  <c:v>-0.246</c:v>
                </c:pt>
                <c:pt idx="236">
                  <c:v>-0.24614285714285714</c:v>
                </c:pt>
                <c:pt idx="237">
                  <c:v>-0.24742857142857147</c:v>
                </c:pt>
                <c:pt idx="238">
                  <c:v>-0.24942857142857142</c:v>
                </c:pt>
                <c:pt idx="239">
                  <c:v>-0.25128571428571428</c:v>
                </c:pt>
                <c:pt idx="240">
                  <c:v>-0.25342857142857145</c:v>
                </c:pt>
                <c:pt idx="241">
                  <c:v>-0.25614285714285712</c:v>
                </c:pt>
                <c:pt idx="242">
                  <c:v>-0.25914285714285717</c:v>
                </c:pt>
                <c:pt idx="243">
                  <c:v>-0.26100000000000001</c:v>
                </c:pt>
                <c:pt idx="244">
                  <c:v>-0.26771428571428568</c:v>
                </c:pt>
                <c:pt idx="245">
                  <c:v>-0.27371428571428569</c:v>
                </c:pt>
                <c:pt idx="246">
                  <c:v>-0.27357142857142863</c:v>
                </c:pt>
                <c:pt idx="247">
                  <c:v>-0.27557142857142858</c:v>
                </c:pt>
                <c:pt idx="248">
                  <c:v>-0.2762857142857143</c:v>
                </c:pt>
                <c:pt idx="249">
                  <c:v>-0.27642857142857141</c:v>
                </c:pt>
                <c:pt idx="250">
                  <c:v>-0.27842857142857141</c:v>
                </c:pt>
                <c:pt idx="251">
                  <c:v>-0.2742857142857143</c:v>
                </c:pt>
                <c:pt idx="252">
                  <c:v>-0.26871428571428574</c:v>
                </c:pt>
                <c:pt idx="253">
                  <c:v>-0.2702857142857143</c:v>
                </c:pt>
                <c:pt idx="254">
                  <c:v>-0.26914285714285713</c:v>
                </c:pt>
                <c:pt idx="255">
                  <c:v>-0.26942857142857141</c:v>
                </c:pt>
                <c:pt idx="256">
                  <c:v>-0.27099999999999996</c:v>
                </c:pt>
                <c:pt idx="257">
                  <c:v>-0.27242857142857135</c:v>
                </c:pt>
                <c:pt idx="258">
                  <c:v>-0.27414285714285713</c:v>
                </c:pt>
                <c:pt idx="259">
                  <c:v>-0.27514285714285713</c:v>
                </c:pt>
                <c:pt idx="260">
                  <c:v>-0.27542857142857141</c:v>
                </c:pt>
                <c:pt idx="261">
                  <c:v>-0.2772857142857143</c:v>
                </c:pt>
                <c:pt idx="262">
                  <c:v>-0.27971428571428569</c:v>
                </c:pt>
                <c:pt idx="263">
                  <c:v>-0.28157142857142858</c:v>
                </c:pt>
                <c:pt idx="264">
                  <c:v>-0.2847142857142857</c:v>
                </c:pt>
                <c:pt idx="265">
                  <c:v>-0.28900000000000003</c:v>
                </c:pt>
                <c:pt idx="266">
                  <c:v>-0.29214285714285715</c:v>
                </c:pt>
                <c:pt idx="267">
                  <c:v>-0.28814285714285715</c:v>
                </c:pt>
                <c:pt idx="268">
                  <c:v>-0.28300000000000003</c:v>
                </c:pt>
                <c:pt idx="269">
                  <c:v>-0.27871428571428569</c:v>
                </c:pt>
                <c:pt idx="270">
                  <c:v>-0.35671428571428571</c:v>
                </c:pt>
                <c:pt idx="271">
                  <c:v>-0.37942857142857145</c:v>
                </c:pt>
                <c:pt idx="272">
                  <c:v>-0.38871428571428573</c:v>
                </c:pt>
                <c:pt idx="273">
                  <c:v>-0.3952857142857143</c:v>
                </c:pt>
                <c:pt idx="274">
                  <c:v>-0.40414285714285708</c:v>
                </c:pt>
                <c:pt idx="275">
                  <c:v>-0.41428571428571426</c:v>
                </c:pt>
                <c:pt idx="276">
                  <c:v>-0.42257142857142854</c:v>
                </c:pt>
                <c:pt idx="277">
                  <c:v>-0.34914285714285709</c:v>
                </c:pt>
                <c:pt idx="278">
                  <c:v>-0.33085714285714285</c:v>
                </c:pt>
                <c:pt idx="279">
                  <c:v>-0.32571428571428573</c:v>
                </c:pt>
                <c:pt idx="280">
                  <c:v>-0.32414285714285718</c:v>
                </c:pt>
                <c:pt idx="281">
                  <c:v>-0.32428571428571429</c:v>
                </c:pt>
                <c:pt idx="282">
                  <c:v>-0.32457142857142862</c:v>
                </c:pt>
                <c:pt idx="283">
                  <c:v>-0.32528571428571423</c:v>
                </c:pt>
                <c:pt idx="284">
                  <c:v>-0.32585714285714279</c:v>
                </c:pt>
                <c:pt idx="285">
                  <c:v>-0.3268571428571429</c:v>
                </c:pt>
                <c:pt idx="286">
                  <c:v>-0.32971428571428568</c:v>
                </c:pt>
                <c:pt idx="287">
                  <c:v>-0.33442857142857146</c:v>
                </c:pt>
                <c:pt idx="288">
                  <c:v>-0.3352857142857143</c:v>
                </c:pt>
                <c:pt idx="289">
                  <c:v>-0.33500000000000002</c:v>
                </c:pt>
                <c:pt idx="290">
                  <c:v>-0.33714285714285713</c:v>
                </c:pt>
                <c:pt idx="291">
                  <c:v>-0.34085714285714286</c:v>
                </c:pt>
                <c:pt idx="292">
                  <c:v>-0.3408571428571428</c:v>
                </c:pt>
                <c:pt idx="293">
                  <c:v>-0.34071428571428575</c:v>
                </c:pt>
                <c:pt idx="294">
                  <c:v>-0.3392857142857143</c:v>
                </c:pt>
                <c:pt idx="295">
                  <c:v>-0.33214285714285713</c:v>
                </c:pt>
                <c:pt idx="296">
                  <c:v>-0.32385714285714284</c:v>
                </c:pt>
                <c:pt idx="297">
                  <c:v>-0.31314285714285717</c:v>
                </c:pt>
                <c:pt idx="298">
                  <c:v>-0.33957142857142858</c:v>
                </c:pt>
                <c:pt idx="299">
                  <c:v>-0.42585714285714288</c:v>
                </c:pt>
                <c:pt idx="300">
                  <c:v>-0.44814285714285712</c:v>
                </c:pt>
                <c:pt idx="301">
                  <c:v>-0.45528571428571424</c:v>
                </c:pt>
                <c:pt idx="302">
                  <c:v>-0.46285714285714291</c:v>
                </c:pt>
                <c:pt idx="303">
                  <c:v>-0.47200000000000003</c:v>
                </c:pt>
                <c:pt idx="304">
                  <c:v>-0.47985714285714287</c:v>
                </c:pt>
                <c:pt idx="305">
                  <c:v>-0.45857142857142857</c:v>
                </c:pt>
                <c:pt idx="306">
                  <c:v>-0.41971428571428565</c:v>
                </c:pt>
                <c:pt idx="307">
                  <c:v>-0.40842857142857142</c:v>
                </c:pt>
                <c:pt idx="308">
                  <c:v>-0.40642857142857147</c:v>
                </c:pt>
                <c:pt idx="309">
                  <c:v>-0.40685714285714286</c:v>
                </c:pt>
                <c:pt idx="310">
                  <c:v>-0.40785714285714281</c:v>
                </c:pt>
                <c:pt idx="311">
                  <c:v>-0.41257142857142853</c:v>
                </c:pt>
                <c:pt idx="312">
                  <c:v>-0.40757142857142847</c:v>
                </c:pt>
                <c:pt idx="313">
                  <c:v>-0.36499999999999994</c:v>
                </c:pt>
                <c:pt idx="314">
                  <c:v>-0.35642857142857143</c:v>
                </c:pt>
                <c:pt idx="315">
                  <c:v>-0.35385714285714281</c:v>
                </c:pt>
                <c:pt idx="316">
                  <c:v>-0.35442857142857143</c:v>
                </c:pt>
                <c:pt idx="317">
                  <c:v>-0.3547142857142857</c:v>
                </c:pt>
                <c:pt idx="318">
                  <c:v>-0.3527142857142857</c:v>
                </c:pt>
                <c:pt idx="319">
                  <c:v>-0.35099999999999998</c:v>
                </c:pt>
                <c:pt idx="320">
                  <c:v>-0.34857142857142859</c:v>
                </c:pt>
                <c:pt idx="321">
                  <c:v>-0.3457142857142857</c:v>
                </c:pt>
                <c:pt idx="322">
                  <c:v>-0.34114285714285714</c:v>
                </c:pt>
                <c:pt idx="323">
                  <c:v>-0.33742857142857147</c:v>
                </c:pt>
                <c:pt idx="324">
                  <c:v>-0.3362857142857143</c:v>
                </c:pt>
                <c:pt idx="325">
                  <c:v>-0.33585714285714285</c:v>
                </c:pt>
                <c:pt idx="326">
                  <c:v>-0.33485714285714285</c:v>
                </c:pt>
                <c:pt idx="327">
                  <c:v>-0.33314285714285713</c:v>
                </c:pt>
                <c:pt idx="328">
                  <c:v>-0.3322857142857143</c:v>
                </c:pt>
                <c:pt idx="329">
                  <c:v>-0.33285714285714285</c:v>
                </c:pt>
                <c:pt idx="330">
                  <c:v>-0.3362857142857143</c:v>
                </c:pt>
                <c:pt idx="331">
                  <c:v>-0.33757142857142858</c:v>
                </c:pt>
                <c:pt idx="332">
                  <c:v>-0.33714285714285719</c:v>
                </c:pt>
                <c:pt idx="333">
                  <c:v>-0.33657142857142858</c:v>
                </c:pt>
                <c:pt idx="334">
                  <c:v>-0.33514285714285713</c:v>
                </c:pt>
                <c:pt idx="335">
                  <c:v>-0.33257142857142857</c:v>
                </c:pt>
                <c:pt idx="336">
                  <c:v>-0.3322857142857143</c:v>
                </c:pt>
                <c:pt idx="337">
                  <c:v>-0.33442857142857146</c:v>
                </c:pt>
                <c:pt idx="338">
                  <c:v>-0.33414285714285713</c:v>
                </c:pt>
                <c:pt idx="339">
                  <c:v>-0.33128571428571429</c:v>
                </c:pt>
                <c:pt idx="340">
                  <c:v>-0.32914285714285713</c:v>
                </c:pt>
                <c:pt idx="341">
                  <c:v>-0.3264285714285714</c:v>
                </c:pt>
                <c:pt idx="342">
                  <c:v>-0.32371428571428573</c:v>
                </c:pt>
                <c:pt idx="343">
                  <c:v>-0.32128571428571423</c:v>
                </c:pt>
                <c:pt idx="344">
                  <c:v>-0.31742857142857145</c:v>
                </c:pt>
                <c:pt idx="345">
                  <c:v>-0.31457142857142856</c:v>
                </c:pt>
                <c:pt idx="346">
                  <c:v>-0.31471428571428567</c:v>
                </c:pt>
                <c:pt idx="347">
                  <c:v>-0.31485714285714284</c:v>
                </c:pt>
                <c:pt idx="348">
                  <c:v>-0.31385714285714289</c:v>
                </c:pt>
                <c:pt idx="349">
                  <c:v>-0.31457142857142856</c:v>
                </c:pt>
                <c:pt idx="350">
                  <c:v>-0.31000000000000005</c:v>
                </c:pt>
                <c:pt idx="351">
                  <c:v>-0.32157142857142856</c:v>
                </c:pt>
                <c:pt idx="352">
                  <c:v>-0.33599999999999997</c:v>
                </c:pt>
                <c:pt idx="353">
                  <c:v>-0.34557142857142853</c:v>
                </c:pt>
                <c:pt idx="354">
                  <c:v>-0.35628571428571426</c:v>
                </c:pt>
                <c:pt idx="355">
                  <c:v>-0.36014285714285715</c:v>
                </c:pt>
                <c:pt idx="356">
                  <c:v>-0.35814285714285715</c:v>
                </c:pt>
                <c:pt idx="357">
                  <c:v>-0.3571428571428571</c:v>
                </c:pt>
                <c:pt idx="358">
                  <c:v>-0.34299999999999997</c:v>
                </c:pt>
                <c:pt idx="359">
                  <c:v>-0.32614285714285712</c:v>
                </c:pt>
                <c:pt idx="360">
                  <c:v>-0.31371428571428572</c:v>
                </c:pt>
                <c:pt idx="361">
                  <c:v>-0.29942857142857143</c:v>
                </c:pt>
                <c:pt idx="362">
                  <c:v>-0.29271428571428576</c:v>
                </c:pt>
                <c:pt idx="363">
                  <c:v>-0.28899999999999998</c:v>
                </c:pt>
                <c:pt idx="364">
                  <c:v>-0.28671428571428564</c:v>
                </c:pt>
                <c:pt idx="365">
                  <c:v>-0.28485714285714286</c:v>
                </c:pt>
                <c:pt idx="366">
                  <c:v>-0.28328571428571425</c:v>
                </c:pt>
                <c:pt idx="367">
                  <c:v>-0.28185714285714286</c:v>
                </c:pt>
                <c:pt idx="368">
                  <c:v>-0.2802857142857143</c:v>
                </c:pt>
                <c:pt idx="369">
                  <c:v>-0.2782857142857143</c:v>
                </c:pt>
                <c:pt idx="370">
                  <c:v>-0.27585714285714286</c:v>
                </c:pt>
                <c:pt idx="371">
                  <c:v>-0.27328571428571424</c:v>
                </c:pt>
                <c:pt idx="372">
                  <c:v>-0.27185714285714285</c:v>
                </c:pt>
                <c:pt idx="373">
                  <c:v>-0.27</c:v>
                </c:pt>
                <c:pt idx="374">
                  <c:v>-0.26828571428571429</c:v>
                </c:pt>
                <c:pt idx="375">
                  <c:v>-0.26657142857142857</c:v>
                </c:pt>
                <c:pt idx="376">
                  <c:v>-0.26485714285714285</c:v>
                </c:pt>
                <c:pt idx="377">
                  <c:v>-0.26314285714285718</c:v>
                </c:pt>
                <c:pt idx="378">
                  <c:v>-0.25971428571428573</c:v>
                </c:pt>
                <c:pt idx="379">
                  <c:v>-0.25957142857142862</c:v>
                </c:pt>
                <c:pt idx="380">
                  <c:v>-0.25714285714285717</c:v>
                </c:pt>
                <c:pt idx="381">
                  <c:v>-0.25214285714285717</c:v>
                </c:pt>
                <c:pt idx="382">
                  <c:v>-0.24985714285714286</c:v>
                </c:pt>
                <c:pt idx="383">
                  <c:v>-0.24614285714285716</c:v>
                </c:pt>
                <c:pt idx="384">
                  <c:v>-0.24457142857142858</c:v>
                </c:pt>
                <c:pt idx="385">
                  <c:v>-0.24571428571428569</c:v>
                </c:pt>
                <c:pt idx="386">
                  <c:v>-0.24285714285714285</c:v>
                </c:pt>
                <c:pt idx="387">
                  <c:v>-0.24199999999999999</c:v>
                </c:pt>
                <c:pt idx="388">
                  <c:v>-0.24357142857142855</c:v>
                </c:pt>
                <c:pt idx="389">
                  <c:v>-0.24214285714285713</c:v>
                </c:pt>
                <c:pt idx="390">
                  <c:v>-0.24128571428571427</c:v>
                </c:pt>
                <c:pt idx="391">
                  <c:v>-0.2405714285714286</c:v>
                </c:pt>
                <c:pt idx="392">
                  <c:v>-0.24157142857142855</c:v>
                </c:pt>
                <c:pt idx="393">
                  <c:v>-0.24000000000000002</c:v>
                </c:pt>
                <c:pt idx="394">
                  <c:v>-0.2382857142857143</c:v>
                </c:pt>
                <c:pt idx="395">
                  <c:v>-0.23614285714285715</c:v>
                </c:pt>
                <c:pt idx="396">
                  <c:v>-0.23314285714285715</c:v>
                </c:pt>
                <c:pt idx="397">
                  <c:v>-0.23314285714285715</c:v>
                </c:pt>
                <c:pt idx="398">
                  <c:v>-0.23300000000000001</c:v>
                </c:pt>
                <c:pt idx="399">
                  <c:v>-0.26157142857142857</c:v>
                </c:pt>
                <c:pt idx="400">
                  <c:v>-0.26271428571428573</c:v>
                </c:pt>
                <c:pt idx="401">
                  <c:v>-0.26257142857142857</c:v>
                </c:pt>
                <c:pt idx="402">
                  <c:v>-0.26242857142857146</c:v>
                </c:pt>
                <c:pt idx="403">
                  <c:v>-0.26300000000000001</c:v>
                </c:pt>
                <c:pt idx="404">
                  <c:v>-0.26228571428571434</c:v>
                </c:pt>
                <c:pt idx="405">
                  <c:v>-0.26142857142857145</c:v>
                </c:pt>
                <c:pt idx="406">
                  <c:v>-0.23100000000000001</c:v>
                </c:pt>
                <c:pt idx="407">
                  <c:v>-0.23057142857142857</c:v>
                </c:pt>
                <c:pt idx="408">
                  <c:v>-0.23114285714285715</c:v>
                </c:pt>
                <c:pt idx="409">
                  <c:v>-0.2324285714285714</c:v>
                </c:pt>
                <c:pt idx="410">
                  <c:v>-0.23414285714285715</c:v>
                </c:pt>
                <c:pt idx="411">
                  <c:v>-0.23500000000000001</c:v>
                </c:pt>
                <c:pt idx="412">
                  <c:v>-0.23542857142857149</c:v>
                </c:pt>
                <c:pt idx="413">
                  <c:v>-0.23628571428571429</c:v>
                </c:pt>
                <c:pt idx="414">
                  <c:v>-0.23799999999999999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A1-C24A-9E4B-E7096D41476A}"/>
            </c:ext>
          </c:extLst>
        </c:ser>
        <c:ser>
          <c:idx val="2"/>
          <c:order val="2"/>
          <c:tx>
            <c:strRef>
              <c:f>Hours!$U$1</c:f>
              <c:strCache>
                <c:ptCount val="1"/>
                <c:pt idx="0">
                  <c:v>Health Care and Fitness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Hours!$R$2:$R$416</c:f>
              <c:numCache>
                <c:formatCode>m/d/yy</c:formatCode>
                <c:ptCount val="415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  <c:pt idx="382">
                  <c:v>44273</c:v>
                </c:pt>
                <c:pt idx="383">
                  <c:v>44274</c:v>
                </c:pt>
                <c:pt idx="384">
                  <c:v>44275</c:v>
                </c:pt>
                <c:pt idx="385">
                  <c:v>44276</c:v>
                </c:pt>
                <c:pt idx="386">
                  <c:v>44277</c:v>
                </c:pt>
                <c:pt idx="387">
                  <c:v>44278</c:v>
                </c:pt>
                <c:pt idx="388">
                  <c:v>44279</c:v>
                </c:pt>
                <c:pt idx="389">
                  <c:v>44280</c:v>
                </c:pt>
                <c:pt idx="390">
                  <c:v>44281</c:v>
                </c:pt>
                <c:pt idx="391">
                  <c:v>44282</c:v>
                </c:pt>
                <c:pt idx="392">
                  <c:v>44283</c:v>
                </c:pt>
                <c:pt idx="393">
                  <c:v>44284</c:v>
                </c:pt>
                <c:pt idx="394">
                  <c:v>44285</c:v>
                </c:pt>
                <c:pt idx="395">
                  <c:v>44286</c:v>
                </c:pt>
                <c:pt idx="396">
                  <c:v>44287</c:v>
                </c:pt>
                <c:pt idx="397">
                  <c:v>44288</c:v>
                </c:pt>
                <c:pt idx="398">
                  <c:v>44289</c:v>
                </c:pt>
                <c:pt idx="399">
                  <c:v>44290</c:v>
                </c:pt>
                <c:pt idx="400">
                  <c:v>44291</c:v>
                </c:pt>
                <c:pt idx="401">
                  <c:v>44292</c:v>
                </c:pt>
                <c:pt idx="402">
                  <c:v>44293</c:v>
                </c:pt>
                <c:pt idx="403">
                  <c:v>44294</c:v>
                </c:pt>
                <c:pt idx="404">
                  <c:v>44295</c:v>
                </c:pt>
                <c:pt idx="405">
                  <c:v>44296</c:v>
                </c:pt>
                <c:pt idx="406">
                  <c:v>44297</c:v>
                </c:pt>
                <c:pt idx="407">
                  <c:v>44298</c:v>
                </c:pt>
                <c:pt idx="408">
                  <c:v>44299</c:v>
                </c:pt>
                <c:pt idx="409">
                  <c:v>44300</c:v>
                </c:pt>
                <c:pt idx="410">
                  <c:v>44301</c:v>
                </c:pt>
                <c:pt idx="411">
                  <c:v>44302</c:v>
                </c:pt>
                <c:pt idx="412">
                  <c:v>44303</c:v>
                </c:pt>
                <c:pt idx="413">
                  <c:v>44304</c:v>
                </c:pt>
                <c:pt idx="414">
                  <c:v>44305</c:v>
                </c:pt>
              </c:numCache>
            </c:numRef>
          </c:cat>
          <c:val>
            <c:numRef>
              <c:f>Hours!$U$2:$U$416</c:f>
              <c:numCache>
                <c:formatCode>0.0000</c:formatCode>
                <c:ptCount val="415"/>
                <c:pt idx="0">
                  <c:v>0.01</c:v>
                </c:pt>
                <c:pt idx="1">
                  <c:v>5.0000000000000001E-3</c:v>
                </c:pt>
                <c:pt idx="2">
                  <c:v>1E-3</c:v>
                </c:pt>
                <c:pt idx="3">
                  <c:v>-4.0000000000000001E-3</c:v>
                </c:pt>
                <c:pt idx="4">
                  <c:v>-8.0000000000000002E-3</c:v>
                </c:pt>
                <c:pt idx="5">
                  <c:v>-3.0000000000000001E-3</c:v>
                </c:pt>
                <c:pt idx="6">
                  <c:v>8.9999999999999993E-3</c:v>
                </c:pt>
                <c:pt idx="7">
                  <c:v>1.9999999999999996E-3</c:v>
                </c:pt>
                <c:pt idx="8">
                  <c:v>1.2857142857142859E-3</c:v>
                </c:pt>
                <c:pt idx="9">
                  <c:v>-8.5714285714285721E-4</c:v>
                </c:pt>
                <c:pt idx="10">
                  <c:v>-2.4285714285714288E-3</c:v>
                </c:pt>
                <c:pt idx="11">
                  <c:v>-5.7142857142857143E-3</c:v>
                </c:pt>
                <c:pt idx="12">
                  <c:v>-1.3285714285714286E-2</c:v>
                </c:pt>
                <c:pt idx="13">
                  <c:v>-2.7E-2</c:v>
                </c:pt>
                <c:pt idx="14">
                  <c:v>-4.3571428571428573E-2</c:v>
                </c:pt>
                <c:pt idx="15">
                  <c:v>-5.8000000000000003E-2</c:v>
                </c:pt>
                <c:pt idx="16">
                  <c:v>-8.3428571428571435E-2</c:v>
                </c:pt>
                <c:pt idx="17">
                  <c:v>-0.11628571428571428</c:v>
                </c:pt>
                <c:pt idx="18">
                  <c:v>-0.15328571428571428</c:v>
                </c:pt>
                <c:pt idx="19">
                  <c:v>-0.19100000000000003</c:v>
                </c:pt>
                <c:pt idx="20">
                  <c:v>-0.24085714285714285</c:v>
                </c:pt>
                <c:pt idx="21">
                  <c:v>-0.27985714285714286</c:v>
                </c:pt>
                <c:pt idx="22">
                  <c:v>-0.31899999999999995</c:v>
                </c:pt>
                <c:pt idx="23">
                  <c:v>-0.35314285714285715</c:v>
                </c:pt>
                <c:pt idx="24">
                  <c:v>-0.38157142857142856</c:v>
                </c:pt>
                <c:pt idx="25">
                  <c:v>-0.40600000000000003</c:v>
                </c:pt>
                <c:pt idx="26">
                  <c:v>-0.42571428571428571</c:v>
                </c:pt>
                <c:pt idx="27">
                  <c:v>-0.439</c:v>
                </c:pt>
                <c:pt idx="28">
                  <c:v>-0.44400000000000001</c:v>
                </c:pt>
                <c:pt idx="29">
                  <c:v>-0.45285714285714285</c:v>
                </c:pt>
                <c:pt idx="30">
                  <c:v>-0.45914285714285713</c:v>
                </c:pt>
                <c:pt idx="31">
                  <c:v>-0.46385714285714286</c:v>
                </c:pt>
                <c:pt idx="32">
                  <c:v>-0.46757142857142858</c:v>
                </c:pt>
                <c:pt idx="33">
                  <c:v>-0.4697142857142857</c:v>
                </c:pt>
                <c:pt idx="34">
                  <c:v>-0.47328571428571425</c:v>
                </c:pt>
                <c:pt idx="35">
                  <c:v>-0.47614285714285709</c:v>
                </c:pt>
                <c:pt idx="36">
                  <c:v>-0.4781428571428572</c:v>
                </c:pt>
                <c:pt idx="37">
                  <c:v>-0.48099999999999998</c:v>
                </c:pt>
                <c:pt idx="38">
                  <c:v>-0.48271428571428571</c:v>
                </c:pt>
                <c:pt idx="39">
                  <c:v>-0.48457142857142854</c:v>
                </c:pt>
                <c:pt idx="40">
                  <c:v>-0.49142857142857144</c:v>
                </c:pt>
                <c:pt idx="41">
                  <c:v>-0.49271428571428572</c:v>
                </c:pt>
                <c:pt idx="42">
                  <c:v>-0.49971428571428572</c:v>
                </c:pt>
                <c:pt idx="43">
                  <c:v>-0.50128571428571422</c:v>
                </c:pt>
                <c:pt idx="44">
                  <c:v>-0.50071428571428578</c:v>
                </c:pt>
                <c:pt idx="45">
                  <c:v>-0.50085714285714289</c:v>
                </c:pt>
                <c:pt idx="46">
                  <c:v>-0.50042857142857144</c:v>
                </c:pt>
                <c:pt idx="47">
                  <c:v>-0.49471428571428561</c:v>
                </c:pt>
                <c:pt idx="48">
                  <c:v>-0.49314285714285716</c:v>
                </c:pt>
                <c:pt idx="49">
                  <c:v>-0.48728571428571427</c:v>
                </c:pt>
                <c:pt idx="50">
                  <c:v>-0.48442857142857149</c:v>
                </c:pt>
                <c:pt idx="51">
                  <c:v>-0.4820000000000001</c:v>
                </c:pt>
                <c:pt idx="52">
                  <c:v>-0.47914285714285715</c:v>
                </c:pt>
                <c:pt idx="53">
                  <c:v>-0.47571428571428559</c:v>
                </c:pt>
                <c:pt idx="54">
                  <c:v>-0.4727142857142857</c:v>
                </c:pt>
                <c:pt idx="55">
                  <c:v>-0.4701428571428572</c:v>
                </c:pt>
                <c:pt idx="56">
                  <c:v>-0.46642857142857136</c:v>
                </c:pt>
                <c:pt idx="57">
                  <c:v>-0.46271428571428563</c:v>
                </c:pt>
                <c:pt idx="58">
                  <c:v>-0.45871428571428574</c:v>
                </c:pt>
                <c:pt idx="59">
                  <c:v>-0.4548571428571429</c:v>
                </c:pt>
                <c:pt idx="60">
                  <c:v>-0.45028571428571423</c:v>
                </c:pt>
                <c:pt idx="61">
                  <c:v>-0.44399999999999995</c:v>
                </c:pt>
                <c:pt idx="62">
                  <c:v>-0.44042857142857139</c:v>
                </c:pt>
                <c:pt idx="63">
                  <c:v>-0.43657142857142855</c:v>
                </c:pt>
                <c:pt idx="64">
                  <c:v>-0.4271428571428571</c:v>
                </c:pt>
                <c:pt idx="65">
                  <c:v>-0.41828571428571426</c:v>
                </c:pt>
                <c:pt idx="66">
                  <c:v>-0.40885714285714286</c:v>
                </c:pt>
                <c:pt idx="67">
                  <c:v>-0.40085714285714286</c:v>
                </c:pt>
                <c:pt idx="68">
                  <c:v>-0.39399999999999996</c:v>
                </c:pt>
                <c:pt idx="69">
                  <c:v>-0.3878571428571429</c:v>
                </c:pt>
                <c:pt idx="70">
                  <c:v>-0.38971428571428574</c:v>
                </c:pt>
                <c:pt idx="71">
                  <c:v>-0.38328571428571429</c:v>
                </c:pt>
                <c:pt idx="72">
                  <c:v>-0.37485714285714289</c:v>
                </c:pt>
                <c:pt idx="73">
                  <c:v>-0.3671428571428571</c:v>
                </c:pt>
                <c:pt idx="74">
                  <c:v>-0.3585714285714286</c:v>
                </c:pt>
                <c:pt idx="75">
                  <c:v>-0.3517142857142857</c:v>
                </c:pt>
                <c:pt idx="76">
                  <c:v>-0.34514285714285714</c:v>
                </c:pt>
                <c:pt idx="77">
                  <c:v>-0.3387142857142858</c:v>
                </c:pt>
                <c:pt idx="78">
                  <c:v>-0.32999999999999996</c:v>
                </c:pt>
                <c:pt idx="79">
                  <c:v>-0.32200000000000001</c:v>
                </c:pt>
                <c:pt idx="80">
                  <c:v>-0.31357142857142861</c:v>
                </c:pt>
                <c:pt idx="81">
                  <c:v>-0.30614285714285711</c:v>
                </c:pt>
                <c:pt idx="82">
                  <c:v>-0.3005714285714286</c:v>
                </c:pt>
                <c:pt idx="83">
                  <c:v>-0.29842857142857149</c:v>
                </c:pt>
                <c:pt idx="84">
                  <c:v>-0.29842857142857143</c:v>
                </c:pt>
                <c:pt idx="85">
                  <c:v>-0.36728571428571433</c:v>
                </c:pt>
                <c:pt idx="86">
                  <c:v>-0.36228571428571427</c:v>
                </c:pt>
                <c:pt idx="87">
                  <c:v>-0.35657142857142865</c:v>
                </c:pt>
                <c:pt idx="88">
                  <c:v>-0.35042857142857148</c:v>
                </c:pt>
                <c:pt idx="89">
                  <c:v>-0.34242857142857147</c:v>
                </c:pt>
                <c:pt idx="90">
                  <c:v>-0.3362857142857143</c:v>
                </c:pt>
                <c:pt idx="91">
                  <c:v>-0.32957142857142857</c:v>
                </c:pt>
                <c:pt idx="92">
                  <c:v>-0.25042857142857139</c:v>
                </c:pt>
                <c:pt idx="93">
                  <c:v>-0.24499999999999997</c:v>
                </c:pt>
                <c:pt idx="94">
                  <c:v>-0.24071428571428569</c:v>
                </c:pt>
                <c:pt idx="95">
                  <c:v>-0.23671428571428568</c:v>
                </c:pt>
                <c:pt idx="96">
                  <c:v>-0.23428571428571424</c:v>
                </c:pt>
                <c:pt idx="97">
                  <c:v>-0.22685714285714284</c:v>
                </c:pt>
                <c:pt idx="98">
                  <c:v>-0.22157142857142859</c:v>
                </c:pt>
                <c:pt idx="99">
                  <c:v>-0.21757142857142855</c:v>
                </c:pt>
                <c:pt idx="100">
                  <c:v>-0.21271428571428566</c:v>
                </c:pt>
                <c:pt idx="101">
                  <c:v>-0.20899999999999999</c:v>
                </c:pt>
                <c:pt idx="102">
                  <c:v>-0.20457142857142857</c:v>
                </c:pt>
                <c:pt idx="103">
                  <c:v>-0.20085714285714285</c:v>
                </c:pt>
                <c:pt idx="104">
                  <c:v>-0.19828571428571432</c:v>
                </c:pt>
                <c:pt idx="105">
                  <c:v>-0.19571428571428573</c:v>
                </c:pt>
                <c:pt idx="106">
                  <c:v>-0.19342857142857145</c:v>
                </c:pt>
                <c:pt idx="107">
                  <c:v>-0.19185714285714289</c:v>
                </c:pt>
                <c:pt idx="108">
                  <c:v>-0.189</c:v>
                </c:pt>
                <c:pt idx="109">
                  <c:v>-0.18714285714285711</c:v>
                </c:pt>
                <c:pt idx="110">
                  <c:v>-0.18671428571428569</c:v>
                </c:pt>
                <c:pt idx="111">
                  <c:v>-0.18557142857142858</c:v>
                </c:pt>
                <c:pt idx="112">
                  <c:v>-0.19014285714285714</c:v>
                </c:pt>
                <c:pt idx="113">
                  <c:v>-0.18957142857142856</c:v>
                </c:pt>
                <c:pt idx="114">
                  <c:v>-0.18785714285714281</c:v>
                </c:pt>
                <c:pt idx="115">
                  <c:v>-0.1852857142857143</c:v>
                </c:pt>
                <c:pt idx="116">
                  <c:v>-0.18328571428571425</c:v>
                </c:pt>
                <c:pt idx="117">
                  <c:v>-0.18014285714285713</c:v>
                </c:pt>
                <c:pt idx="118">
                  <c:v>-0.17471428571428574</c:v>
                </c:pt>
                <c:pt idx="119">
                  <c:v>-0.16385714285714287</c:v>
                </c:pt>
                <c:pt idx="120">
                  <c:v>-0.16171428571428573</c:v>
                </c:pt>
                <c:pt idx="121">
                  <c:v>-0.15985714285714286</c:v>
                </c:pt>
                <c:pt idx="122">
                  <c:v>-0.16057142857142856</c:v>
                </c:pt>
                <c:pt idx="123">
                  <c:v>-0.16328571428571428</c:v>
                </c:pt>
                <c:pt idx="124">
                  <c:v>-0.20185714285714287</c:v>
                </c:pt>
                <c:pt idx="125">
                  <c:v>-0.25285714285714284</c:v>
                </c:pt>
                <c:pt idx="126">
                  <c:v>-0.2594285714285714</c:v>
                </c:pt>
                <c:pt idx="127">
                  <c:v>-0.26499999999999996</c:v>
                </c:pt>
                <c:pt idx="128">
                  <c:v>-0.26528571428571424</c:v>
                </c:pt>
                <c:pt idx="129">
                  <c:v>-0.26514285714285712</c:v>
                </c:pt>
                <c:pt idx="130">
                  <c:v>-0.26199999999999996</c:v>
                </c:pt>
                <c:pt idx="131">
                  <c:v>-0.22242857142857142</c:v>
                </c:pt>
                <c:pt idx="132">
                  <c:v>-0.17014285714285715</c:v>
                </c:pt>
                <c:pt idx="133">
                  <c:v>-0.16200000000000001</c:v>
                </c:pt>
                <c:pt idx="134">
                  <c:v>-0.155</c:v>
                </c:pt>
                <c:pt idx="135">
                  <c:v>-0.1542857142857143</c:v>
                </c:pt>
                <c:pt idx="136">
                  <c:v>-0.15357142857142855</c:v>
                </c:pt>
                <c:pt idx="137">
                  <c:v>-0.15285714285714283</c:v>
                </c:pt>
                <c:pt idx="138">
                  <c:v>-0.15371428571428572</c:v>
                </c:pt>
                <c:pt idx="139">
                  <c:v>-0.15657142857142858</c:v>
                </c:pt>
                <c:pt idx="140">
                  <c:v>-0.15928571428571428</c:v>
                </c:pt>
                <c:pt idx="141">
                  <c:v>-0.16085714285714287</c:v>
                </c:pt>
                <c:pt idx="142">
                  <c:v>-0.16114285714285717</c:v>
                </c:pt>
                <c:pt idx="143">
                  <c:v>-0.16057142857142859</c:v>
                </c:pt>
                <c:pt idx="144">
                  <c:v>-0.16028571428571428</c:v>
                </c:pt>
                <c:pt idx="145">
                  <c:v>-0.16128571428571428</c:v>
                </c:pt>
                <c:pt idx="146">
                  <c:v>-0.159</c:v>
                </c:pt>
                <c:pt idx="147">
                  <c:v>-0.15871428571428572</c:v>
                </c:pt>
                <c:pt idx="148">
                  <c:v>-0.15942857142857145</c:v>
                </c:pt>
                <c:pt idx="149">
                  <c:v>-0.1597142857142857</c:v>
                </c:pt>
                <c:pt idx="150">
                  <c:v>-0.15985714285714286</c:v>
                </c:pt>
                <c:pt idx="151">
                  <c:v>-0.16014285714285714</c:v>
                </c:pt>
                <c:pt idx="152">
                  <c:v>-0.1597142857142857</c:v>
                </c:pt>
                <c:pt idx="153">
                  <c:v>-0.16285714285714287</c:v>
                </c:pt>
                <c:pt idx="154">
                  <c:v>-0.16500000000000001</c:v>
                </c:pt>
                <c:pt idx="155">
                  <c:v>-0.16428571428571431</c:v>
                </c:pt>
                <c:pt idx="156">
                  <c:v>-0.16357142857142856</c:v>
                </c:pt>
                <c:pt idx="157">
                  <c:v>-0.16228571428571431</c:v>
                </c:pt>
                <c:pt idx="158">
                  <c:v>-0.16128571428571428</c:v>
                </c:pt>
                <c:pt idx="159">
                  <c:v>-0.15942857142857142</c:v>
                </c:pt>
                <c:pt idx="160">
                  <c:v>-0.15628571428571431</c:v>
                </c:pt>
                <c:pt idx="161">
                  <c:v>-0.15357142857142855</c:v>
                </c:pt>
                <c:pt idx="162">
                  <c:v>-0.15171428571428572</c:v>
                </c:pt>
                <c:pt idx="163">
                  <c:v>-0.15057142857142858</c:v>
                </c:pt>
                <c:pt idx="164">
                  <c:v>-0.15171428571428569</c:v>
                </c:pt>
                <c:pt idx="165">
                  <c:v>-0.15128571428571427</c:v>
                </c:pt>
                <c:pt idx="166">
                  <c:v>-0.15057142857142855</c:v>
                </c:pt>
                <c:pt idx="167">
                  <c:v>-0.15057142857142855</c:v>
                </c:pt>
                <c:pt idx="168">
                  <c:v>-0.15128571428571427</c:v>
                </c:pt>
                <c:pt idx="169">
                  <c:v>-0.15285714285714286</c:v>
                </c:pt>
                <c:pt idx="170">
                  <c:v>-0.15314285714285716</c:v>
                </c:pt>
                <c:pt idx="171">
                  <c:v>-0.15257142857142858</c:v>
                </c:pt>
                <c:pt idx="172">
                  <c:v>-0.15214285714285714</c:v>
                </c:pt>
                <c:pt idx="173">
                  <c:v>-0.15199999999999997</c:v>
                </c:pt>
                <c:pt idx="174">
                  <c:v>-0.153</c:v>
                </c:pt>
                <c:pt idx="175">
                  <c:v>-0.15314285714285716</c:v>
                </c:pt>
                <c:pt idx="176">
                  <c:v>-0.15271428571428572</c:v>
                </c:pt>
                <c:pt idx="177">
                  <c:v>-0.15357142857142855</c:v>
                </c:pt>
                <c:pt idx="178">
                  <c:v>-0.15385714285714286</c:v>
                </c:pt>
                <c:pt idx="179">
                  <c:v>-0.15628571428571428</c:v>
                </c:pt>
                <c:pt idx="180">
                  <c:v>-0.15614285714285714</c:v>
                </c:pt>
                <c:pt idx="181">
                  <c:v>-0.15457142857142855</c:v>
                </c:pt>
                <c:pt idx="182">
                  <c:v>-0.15257142857142858</c:v>
                </c:pt>
                <c:pt idx="183">
                  <c:v>-0.15257142857142858</c:v>
                </c:pt>
                <c:pt idx="184">
                  <c:v>-0.152</c:v>
                </c:pt>
                <c:pt idx="185">
                  <c:v>-0.15042857142857141</c:v>
                </c:pt>
                <c:pt idx="186">
                  <c:v>-0.14857142857142858</c:v>
                </c:pt>
                <c:pt idx="187">
                  <c:v>-0.1522857142857143</c:v>
                </c:pt>
                <c:pt idx="188">
                  <c:v>-0.15571428571428572</c:v>
                </c:pt>
                <c:pt idx="189">
                  <c:v>-0.16085714285714284</c:v>
                </c:pt>
                <c:pt idx="190">
                  <c:v>-0.25014285714285711</c:v>
                </c:pt>
                <c:pt idx="191">
                  <c:v>-0.25028571428571428</c:v>
                </c:pt>
                <c:pt idx="192">
                  <c:v>-0.24914285714285714</c:v>
                </c:pt>
                <c:pt idx="193">
                  <c:v>-0.2462857142857143</c:v>
                </c:pt>
                <c:pt idx="194">
                  <c:v>-0.23842857142857143</c:v>
                </c:pt>
                <c:pt idx="195">
                  <c:v>-0.2287142857142857</c:v>
                </c:pt>
                <c:pt idx="196">
                  <c:v>-0.22214285714285717</c:v>
                </c:pt>
                <c:pt idx="197">
                  <c:v>-0.13114285714285714</c:v>
                </c:pt>
                <c:pt idx="198">
                  <c:v>-0.1307142857142857</c:v>
                </c:pt>
                <c:pt idx="199">
                  <c:v>-0.13200000000000001</c:v>
                </c:pt>
                <c:pt idx="200">
                  <c:v>-0.13428571428571429</c:v>
                </c:pt>
                <c:pt idx="201">
                  <c:v>-0.13614285714285715</c:v>
                </c:pt>
                <c:pt idx="202">
                  <c:v>-0.13599999999999998</c:v>
                </c:pt>
                <c:pt idx="203">
                  <c:v>-0.1367142857142857</c:v>
                </c:pt>
                <c:pt idx="204">
                  <c:v>-0.13714285714285712</c:v>
                </c:pt>
                <c:pt idx="205">
                  <c:v>-0.13628571428571429</c:v>
                </c:pt>
                <c:pt idx="206">
                  <c:v>-0.13457142857142856</c:v>
                </c:pt>
                <c:pt idx="207">
                  <c:v>-0.1327142857142857</c:v>
                </c:pt>
                <c:pt idx="208">
                  <c:v>-0.13199999999999998</c:v>
                </c:pt>
                <c:pt idx="209">
                  <c:v>-0.13214285714285715</c:v>
                </c:pt>
                <c:pt idx="210">
                  <c:v>-0.13171428571428573</c:v>
                </c:pt>
                <c:pt idx="211">
                  <c:v>-0.13142857142857142</c:v>
                </c:pt>
                <c:pt idx="212">
                  <c:v>-0.12914285714285714</c:v>
                </c:pt>
                <c:pt idx="213">
                  <c:v>-0.12828571428571428</c:v>
                </c:pt>
                <c:pt idx="214">
                  <c:v>-0.12757142857142856</c:v>
                </c:pt>
                <c:pt idx="215">
                  <c:v>-0.12757142857142856</c:v>
                </c:pt>
                <c:pt idx="216">
                  <c:v>-0.12799999999999997</c:v>
                </c:pt>
                <c:pt idx="217">
                  <c:v>-0.12814285714285714</c:v>
                </c:pt>
                <c:pt idx="218">
                  <c:v>-0.12785714285714284</c:v>
                </c:pt>
                <c:pt idx="219">
                  <c:v>-0.12928571428571428</c:v>
                </c:pt>
                <c:pt idx="220">
                  <c:v>-0.1307142857142857</c:v>
                </c:pt>
                <c:pt idx="221">
                  <c:v>-0.13285714285714284</c:v>
                </c:pt>
                <c:pt idx="222">
                  <c:v>-0.13428571428571429</c:v>
                </c:pt>
                <c:pt idx="223">
                  <c:v>-0.13500000000000001</c:v>
                </c:pt>
                <c:pt idx="224">
                  <c:v>-0.13714285714285715</c:v>
                </c:pt>
                <c:pt idx="225">
                  <c:v>-0.14042857142857143</c:v>
                </c:pt>
                <c:pt idx="226">
                  <c:v>-0.13999999999999999</c:v>
                </c:pt>
                <c:pt idx="227">
                  <c:v>-0.13828571428571429</c:v>
                </c:pt>
                <c:pt idx="228">
                  <c:v>-0.13614285714285715</c:v>
                </c:pt>
                <c:pt idx="229">
                  <c:v>-0.13499999999999998</c:v>
                </c:pt>
                <c:pt idx="230">
                  <c:v>-0.13399999999999998</c:v>
                </c:pt>
                <c:pt idx="231">
                  <c:v>-0.13128571428571428</c:v>
                </c:pt>
                <c:pt idx="232">
                  <c:v>-0.12814285714285714</c:v>
                </c:pt>
                <c:pt idx="233">
                  <c:v>-0.12842857142857142</c:v>
                </c:pt>
                <c:pt idx="234">
                  <c:v>-0.12957142857142856</c:v>
                </c:pt>
                <c:pt idx="235">
                  <c:v>-0.13042857142857142</c:v>
                </c:pt>
                <c:pt idx="236">
                  <c:v>-0.13042857142857142</c:v>
                </c:pt>
                <c:pt idx="237">
                  <c:v>-0.12857142857142856</c:v>
                </c:pt>
                <c:pt idx="238">
                  <c:v>-0.12828571428571428</c:v>
                </c:pt>
                <c:pt idx="239">
                  <c:v>-0.12985714285714284</c:v>
                </c:pt>
                <c:pt idx="240">
                  <c:v>-0.13099999999999998</c:v>
                </c:pt>
                <c:pt idx="241">
                  <c:v>-0.13142857142857142</c:v>
                </c:pt>
                <c:pt idx="242">
                  <c:v>-0.13385714285714284</c:v>
                </c:pt>
                <c:pt idx="243">
                  <c:v>-0.13557142857142856</c:v>
                </c:pt>
                <c:pt idx="244">
                  <c:v>-0.14342857142857143</c:v>
                </c:pt>
                <c:pt idx="245">
                  <c:v>-0.14671428571428574</c:v>
                </c:pt>
                <c:pt idx="246">
                  <c:v>-0.14485714285714285</c:v>
                </c:pt>
                <c:pt idx="247">
                  <c:v>-0.14757142857142855</c:v>
                </c:pt>
                <c:pt idx="248">
                  <c:v>-0.14714285714285716</c:v>
                </c:pt>
                <c:pt idx="249">
                  <c:v>-0.14442857142857141</c:v>
                </c:pt>
                <c:pt idx="250">
                  <c:v>-0.14099999999999999</c:v>
                </c:pt>
                <c:pt idx="251">
                  <c:v>-0.13214285714285715</c:v>
                </c:pt>
                <c:pt idx="252">
                  <c:v>-0.12914285714285714</c:v>
                </c:pt>
                <c:pt idx="253">
                  <c:v>-0.13128571428571428</c:v>
                </c:pt>
                <c:pt idx="254">
                  <c:v>-0.12685714285714286</c:v>
                </c:pt>
                <c:pt idx="255">
                  <c:v>-0.12885714285714286</c:v>
                </c:pt>
                <c:pt idx="256">
                  <c:v>-0.12928571428571428</c:v>
                </c:pt>
                <c:pt idx="257">
                  <c:v>-0.12885714285714284</c:v>
                </c:pt>
                <c:pt idx="258">
                  <c:v>-0.12828571428571428</c:v>
                </c:pt>
                <c:pt idx="259">
                  <c:v>-0.12585714285714286</c:v>
                </c:pt>
                <c:pt idx="260">
                  <c:v>-0.12385714285714285</c:v>
                </c:pt>
                <c:pt idx="261">
                  <c:v>-0.12357142857142855</c:v>
                </c:pt>
                <c:pt idx="262">
                  <c:v>-0.12028571428571426</c:v>
                </c:pt>
                <c:pt idx="263">
                  <c:v>-0.11857142857142856</c:v>
                </c:pt>
                <c:pt idx="264">
                  <c:v>-0.11828571428571426</c:v>
                </c:pt>
                <c:pt idx="265">
                  <c:v>-0.11799999999999999</c:v>
                </c:pt>
                <c:pt idx="266">
                  <c:v>-0.11614285714285714</c:v>
                </c:pt>
                <c:pt idx="267">
                  <c:v>-0.11371428571428573</c:v>
                </c:pt>
                <c:pt idx="268">
                  <c:v>-0.11442857142857142</c:v>
                </c:pt>
                <c:pt idx="269">
                  <c:v>-0.13385714285714284</c:v>
                </c:pt>
                <c:pt idx="270">
                  <c:v>-0.23614285714285715</c:v>
                </c:pt>
                <c:pt idx="271">
                  <c:v>-0.30428571428571427</c:v>
                </c:pt>
                <c:pt idx="272">
                  <c:v>-0.3224285714285714</c:v>
                </c:pt>
                <c:pt idx="273">
                  <c:v>-0.32700000000000001</c:v>
                </c:pt>
                <c:pt idx="274">
                  <c:v>-0.32971428571428568</c:v>
                </c:pt>
                <c:pt idx="275">
                  <c:v>-0.32885714285714285</c:v>
                </c:pt>
                <c:pt idx="276">
                  <c:v>-0.31028571428571422</c:v>
                </c:pt>
                <c:pt idx="277">
                  <c:v>-0.20785714285714288</c:v>
                </c:pt>
                <c:pt idx="278">
                  <c:v>-0.13899999999999998</c:v>
                </c:pt>
                <c:pt idx="279">
                  <c:v>-0.11928571428571429</c:v>
                </c:pt>
                <c:pt idx="280">
                  <c:v>-0.11728571428571428</c:v>
                </c:pt>
                <c:pt idx="281">
                  <c:v>-0.11685714285714287</c:v>
                </c:pt>
                <c:pt idx="282">
                  <c:v>-0.11642857142857142</c:v>
                </c:pt>
                <c:pt idx="283">
                  <c:v>-0.11614285714285712</c:v>
                </c:pt>
                <c:pt idx="284">
                  <c:v>-0.11714285714285713</c:v>
                </c:pt>
                <c:pt idx="285">
                  <c:v>-0.11814285714285712</c:v>
                </c:pt>
                <c:pt idx="286">
                  <c:v>-0.12042857142857143</c:v>
                </c:pt>
                <c:pt idx="287">
                  <c:v>-0.12114285714285715</c:v>
                </c:pt>
                <c:pt idx="288">
                  <c:v>-0.12042857142857141</c:v>
                </c:pt>
                <c:pt idx="289">
                  <c:v>-0.12014285714285712</c:v>
                </c:pt>
                <c:pt idx="290">
                  <c:v>-0.12371428571428571</c:v>
                </c:pt>
                <c:pt idx="291">
                  <c:v>-0.12928571428571428</c:v>
                </c:pt>
                <c:pt idx="292">
                  <c:v>-0.12914285714285714</c:v>
                </c:pt>
                <c:pt idx="293">
                  <c:v>-0.12857142857142859</c:v>
                </c:pt>
                <c:pt idx="294">
                  <c:v>-0.12842857142857142</c:v>
                </c:pt>
                <c:pt idx="295">
                  <c:v>-0.12799999999999997</c:v>
                </c:pt>
                <c:pt idx="296">
                  <c:v>-0.13042857142857142</c:v>
                </c:pt>
                <c:pt idx="297">
                  <c:v>-0.14185714285714285</c:v>
                </c:pt>
                <c:pt idx="298">
                  <c:v>-0.21557142857142858</c:v>
                </c:pt>
                <c:pt idx="299">
                  <c:v>-0.31985714285714284</c:v>
                </c:pt>
                <c:pt idx="300">
                  <c:v>-0.35814285714285715</c:v>
                </c:pt>
                <c:pt idx="301">
                  <c:v>-0.36328571428571427</c:v>
                </c:pt>
                <c:pt idx="302">
                  <c:v>-0.37514285714285711</c:v>
                </c:pt>
                <c:pt idx="303">
                  <c:v>-0.38471428571428568</c:v>
                </c:pt>
                <c:pt idx="304">
                  <c:v>-0.38428571428571429</c:v>
                </c:pt>
                <c:pt idx="305">
                  <c:v>-0.35799999999999998</c:v>
                </c:pt>
                <c:pt idx="306">
                  <c:v>-0.35042857142857142</c:v>
                </c:pt>
                <c:pt idx="307">
                  <c:v>-0.33514285714285713</c:v>
                </c:pt>
                <c:pt idx="308">
                  <c:v>-0.33385714285714291</c:v>
                </c:pt>
                <c:pt idx="309">
                  <c:v>-0.32600000000000007</c:v>
                </c:pt>
                <c:pt idx="310">
                  <c:v>-0.31771428571428573</c:v>
                </c:pt>
                <c:pt idx="311">
                  <c:v>-0.30771428571428577</c:v>
                </c:pt>
                <c:pt idx="312">
                  <c:v>-0.25814285714285712</c:v>
                </c:pt>
                <c:pt idx="313">
                  <c:v>-0.1657142857142857</c:v>
                </c:pt>
                <c:pt idx="314">
                  <c:v>-0.14771428571428571</c:v>
                </c:pt>
                <c:pt idx="315">
                  <c:v>-0.14514285714285716</c:v>
                </c:pt>
                <c:pt idx="316">
                  <c:v>-0.1462857142857143</c:v>
                </c:pt>
                <c:pt idx="317">
                  <c:v>-0.14642857142857141</c:v>
                </c:pt>
                <c:pt idx="318">
                  <c:v>-0.14514285714285716</c:v>
                </c:pt>
                <c:pt idx="319">
                  <c:v>-0.14457142857142857</c:v>
                </c:pt>
                <c:pt idx="320">
                  <c:v>-0.14442857142857143</c:v>
                </c:pt>
                <c:pt idx="321">
                  <c:v>-0.14314285714285716</c:v>
                </c:pt>
                <c:pt idx="322">
                  <c:v>-0.14342857142857143</c:v>
                </c:pt>
                <c:pt idx="323">
                  <c:v>-0.14742857142857144</c:v>
                </c:pt>
                <c:pt idx="324">
                  <c:v>-0.1475714285714286</c:v>
                </c:pt>
                <c:pt idx="325">
                  <c:v>-0.14799999999999999</c:v>
                </c:pt>
                <c:pt idx="326">
                  <c:v>-0.1482857142857143</c:v>
                </c:pt>
                <c:pt idx="327">
                  <c:v>-0.14742857142857144</c:v>
                </c:pt>
                <c:pt idx="328">
                  <c:v>-0.14814285714285713</c:v>
                </c:pt>
                <c:pt idx="329">
                  <c:v>-0.14942857142857144</c:v>
                </c:pt>
                <c:pt idx="330">
                  <c:v>-0.14471428571428574</c:v>
                </c:pt>
                <c:pt idx="331">
                  <c:v>-0.14671428571428574</c:v>
                </c:pt>
                <c:pt idx="332">
                  <c:v>-0.1472857142857143</c:v>
                </c:pt>
                <c:pt idx="333">
                  <c:v>-0.14714285714285716</c:v>
                </c:pt>
                <c:pt idx="334">
                  <c:v>-0.14699999999999999</c:v>
                </c:pt>
                <c:pt idx="335">
                  <c:v>-0.14699999999999999</c:v>
                </c:pt>
                <c:pt idx="336">
                  <c:v>-0.14714285714285716</c:v>
                </c:pt>
                <c:pt idx="337">
                  <c:v>-0.15542857142857144</c:v>
                </c:pt>
                <c:pt idx="338">
                  <c:v>-0.15928571428571428</c:v>
                </c:pt>
                <c:pt idx="339">
                  <c:v>-0.15757142857142856</c:v>
                </c:pt>
                <c:pt idx="340">
                  <c:v>-0.15571428571428572</c:v>
                </c:pt>
                <c:pt idx="341">
                  <c:v>-0.15457142857142855</c:v>
                </c:pt>
                <c:pt idx="342">
                  <c:v>-0.15314285714285716</c:v>
                </c:pt>
                <c:pt idx="343">
                  <c:v>-0.15442857142857142</c:v>
                </c:pt>
                <c:pt idx="344">
                  <c:v>-0.1455714285714286</c:v>
                </c:pt>
                <c:pt idx="345">
                  <c:v>-0.13928571428571426</c:v>
                </c:pt>
                <c:pt idx="346">
                  <c:v>-0.13942857142857143</c:v>
                </c:pt>
                <c:pt idx="347">
                  <c:v>-0.14414285714285713</c:v>
                </c:pt>
                <c:pt idx="348">
                  <c:v>-0.14699999999999999</c:v>
                </c:pt>
                <c:pt idx="349">
                  <c:v>-0.15100000000000002</c:v>
                </c:pt>
                <c:pt idx="350">
                  <c:v>-0.156</c:v>
                </c:pt>
                <c:pt idx="351">
                  <c:v>-0.18357142857142855</c:v>
                </c:pt>
                <c:pt idx="352">
                  <c:v>-0.20842857142857144</c:v>
                </c:pt>
                <c:pt idx="353">
                  <c:v>-0.22500000000000003</c:v>
                </c:pt>
                <c:pt idx="354">
                  <c:v>-0.24142857142857146</c:v>
                </c:pt>
                <c:pt idx="355">
                  <c:v>-0.24771428571428575</c:v>
                </c:pt>
                <c:pt idx="356">
                  <c:v>-0.2425714285714286</c:v>
                </c:pt>
                <c:pt idx="357">
                  <c:v>-0.23414285714285712</c:v>
                </c:pt>
                <c:pt idx="358">
                  <c:v>-0.20499999999999999</c:v>
                </c:pt>
                <c:pt idx="359">
                  <c:v>-0.17828571428571424</c:v>
                </c:pt>
                <c:pt idx="360">
                  <c:v>-0.15957142857142856</c:v>
                </c:pt>
                <c:pt idx="361">
                  <c:v>-0.1374285714285714</c:v>
                </c:pt>
                <c:pt idx="362">
                  <c:v>-0.12728571428571428</c:v>
                </c:pt>
                <c:pt idx="363">
                  <c:v>-0.12471428571428571</c:v>
                </c:pt>
                <c:pt idx="364">
                  <c:v>-0.12285714285714287</c:v>
                </c:pt>
                <c:pt idx="365">
                  <c:v>-0.12214285714285712</c:v>
                </c:pt>
                <c:pt idx="366">
                  <c:v>-0.12128571428571426</c:v>
                </c:pt>
                <c:pt idx="367">
                  <c:v>-0.12142857142857143</c:v>
                </c:pt>
                <c:pt idx="368">
                  <c:v>-0.12128571428571429</c:v>
                </c:pt>
                <c:pt idx="369">
                  <c:v>-0.12114285714285712</c:v>
                </c:pt>
                <c:pt idx="370">
                  <c:v>-0.12285714285714285</c:v>
                </c:pt>
                <c:pt idx="371">
                  <c:v>-0.12171428571428573</c:v>
                </c:pt>
                <c:pt idx="372">
                  <c:v>-0.12157142857142857</c:v>
                </c:pt>
                <c:pt idx="373">
                  <c:v>-0.12214285714285714</c:v>
                </c:pt>
                <c:pt idx="374">
                  <c:v>-0.12228571428571429</c:v>
                </c:pt>
                <c:pt idx="375">
                  <c:v>-0.12299999999999998</c:v>
                </c:pt>
                <c:pt idx="376">
                  <c:v>-0.12399999999999999</c:v>
                </c:pt>
                <c:pt idx="377">
                  <c:v>-0.12742857142857142</c:v>
                </c:pt>
                <c:pt idx="378">
                  <c:v>-0.13042857142857139</c:v>
                </c:pt>
                <c:pt idx="379">
                  <c:v>-0.13314285714285715</c:v>
                </c:pt>
                <c:pt idx="380">
                  <c:v>-0.13528571428571426</c:v>
                </c:pt>
                <c:pt idx="381">
                  <c:v>-0.13842857142857143</c:v>
                </c:pt>
                <c:pt idx="382">
                  <c:v>-0.14057142857142857</c:v>
                </c:pt>
                <c:pt idx="383">
                  <c:v>-0.14342857142857143</c:v>
                </c:pt>
                <c:pt idx="384">
                  <c:v>-0.14342857142857143</c:v>
                </c:pt>
                <c:pt idx="385">
                  <c:v>-0.14500000000000002</c:v>
                </c:pt>
                <c:pt idx="386">
                  <c:v>-0.14485714285714285</c:v>
                </c:pt>
                <c:pt idx="387">
                  <c:v>-0.14428571428571432</c:v>
                </c:pt>
                <c:pt idx="388">
                  <c:v>-0.14385714285714288</c:v>
                </c:pt>
                <c:pt idx="389">
                  <c:v>-0.14442857142857143</c:v>
                </c:pt>
                <c:pt idx="390">
                  <c:v>-0.14471428571428571</c:v>
                </c:pt>
                <c:pt idx="391">
                  <c:v>-0.14514285714285716</c:v>
                </c:pt>
                <c:pt idx="392">
                  <c:v>-0.14599999999999999</c:v>
                </c:pt>
                <c:pt idx="393">
                  <c:v>-0.14671428571428571</c:v>
                </c:pt>
                <c:pt idx="394">
                  <c:v>-0.14857142857142858</c:v>
                </c:pt>
                <c:pt idx="395">
                  <c:v>-0.14942857142857144</c:v>
                </c:pt>
                <c:pt idx="396">
                  <c:v>-0.15171428571428572</c:v>
                </c:pt>
                <c:pt idx="397">
                  <c:v>-0.16400000000000001</c:v>
                </c:pt>
                <c:pt idx="398">
                  <c:v>-0.17128571428571426</c:v>
                </c:pt>
                <c:pt idx="399">
                  <c:v>-0.20414285714285715</c:v>
                </c:pt>
                <c:pt idx="400">
                  <c:v>-0.20671428571428571</c:v>
                </c:pt>
                <c:pt idx="401">
                  <c:v>-0.20799999999999999</c:v>
                </c:pt>
                <c:pt idx="402">
                  <c:v>-0.20828571428571424</c:v>
                </c:pt>
                <c:pt idx="403">
                  <c:v>-0.20757142857142855</c:v>
                </c:pt>
                <c:pt idx="404">
                  <c:v>-0.19771428571428573</c:v>
                </c:pt>
                <c:pt idx="405">
                  <c:v>-0.19385714285714287</c:v>
                </c:pt>
                <c:pt idx="406">
                  <c:v>-0.16357142857142856</c:v>
                </c:pt>
                <c:pt idx="407">
                  <c:v>-0.16257142857142859</c:v>
                </c:pt>
                <c:pt idx="408">
                  <c:v>-0.16242857142857142</c:v>
                </c:pt>
                <c:pt idx="409">
                  <c:v>-0.16357142857142856</c:v>
                </c:pt>
                <c:pt idx="410">
                  <c:v>-0.16500000000000001</c:v>
                </c:pt>
                <c:pt idx="411">
                  <c:v>-0.16814285714285715</c:v>
                </c:pt>
                <c:pt idx="412">
                  <c:v>-0.17314285714285713</c:v>
                </c:pt>
                <c:pt idx="413">
                  <c:v>-0.17942857142857147</c:v>
                </c:pt>
                <c:pt idx="414">
                  <c:v>-0.18257142857142858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DA1-C24A-9E4B-E7096D41476A}"/>
            </c:ext>
          </c:extLst>
        </c:ser>
        <c:ser>
          <c:idx val="3"/>
          <c:order val="3"/>
          <c:tx>
            <c:strRef>
              <c:f>Hours!$V$1</c:f>
              <c:strCache>
                <c:ptCount val="1"/>
                <c:pt idx="0">
                  <c:v>Leisure and Entertainment</c:v>
                </c:pt>
              </c:strCache>
            </c:strRef>
          </c:tx>
          <c:spPr>
            <a:ln w="317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Hours!$R$2:$R$416</c:f>
              <c:numCache>
                <c:formatCode>m/d/yy</c:formatCode>
                <c:ptCount val="415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  <c:pt idx="382">
                  <c:v>44273</c:v>
                </c:pt>
                <c:pt idx="383">
                  <c:v>44274</c:v>
                </c:pt>
                <c:pt idx="384">
                  <c:v>44275</c:v>
                </c:pt>
                <c:pt idx="385">
                  <c:v>44276</c:v>
                </c:pt>
                <c:pt idx="386">
                  <c:v>44277</c:v>
                </c:pt>
                <c:pt idx="387">
                  <c:v>44278</c:v>
                </c:pt>
                <c:pt idx="388">
                  <c:v>44279</c:v>
                </c:pt>
                <c:pt idx="389">
                  <c:v>44280</c:v>
                </c:pt>
                <c:pt idx="390">
                  <c:v>44281</c:v>
                </c:pt>
                <c:pt idx="391">
                  <c:v>44282</c:v>
                </c:pt>
                <c:pt idx="392">
                  <c:v>44283</c:v>
                </c:pt>
                <c:pt idx="393">
                  <c:v>44284</c:v>
                </c:pt>
                <c:pt idx="394">
                  <c:v>44285</c:v>
                </c:pt>
                <c:pt idx="395">
                  <c:v>44286</c:v>
                </c:pt>
                <c:pt idx="396">
                  <c:v>44287</c:v>
                </c:pt>
                <c:pt idx="397">
                  <c:v>44288</c:v>
                </c:pt>
                <c:pt idx="398">
                  <c:v>44289</c:v>
                </c:pt>
                <c:pt idx="399">
                  <c:v>44290</c:v>
                </c:pt>
                <c:pt idx="400">
                  <c:v>44291</c:v>
                </c:pt>
                <c:pt idx="401">
                  <c:v>44292</c:v>
                </c:pt>
                <c:pt idx="402">
                  <c:v>44293</c:v>
                </c:pt>
                <c:pt idx="403">
                  <c:v>44294</c:v>
                </c:pt>
                <c:pt idx="404">
                  <c:v>44295</c:v>
                </c:pt>
                <c:pt idx="405">
                  <c:v>44296</c:v>
                </c:pt>
                <c:pt idx="406">
                  <c:v>44297</c:v>
                </c:pt>
                <c:pt idx="407">
                  <c:v>44298</c:v>
                </c:pt>
                <c:pt idx="408">
                  <c:v>44299</c:v>
                </c:pt>
                <c:pt idx="409">
                  <c:v>44300</c:v>
                </c:pt>
                <c:pt idx="410">
                  <c:v>44301</c:v>
                </c:pt>
                <c:pt idx="411">
                  <c:v>44302</c:v>
                </c:pt>
                <c:pt idx="412">
                  <c:v>44303</c:v>
                </c:pt>
                <c:pt idx="413">
                  <c:v>44304</c:v>
                </c:pt>
                <c:pt idx="414">
                  <c:v>44305</c:v>
                </c:pt>
              </c:numCache>
            </c:numRef>
          </c:cat>
          <c:val>
            <c:numRef>
              <c:f>Hours!$V$2:$V$416</c:f>
              <c:numCache>
                <c:formatCode>0.0000</c:formatCode>
                <c:ptCount val="415"/>
                <c:pt idx="0">
                  <c:v>8.1000000000000003E-2</c:v>
                </c:pt>
                <c:pt idx="1">
                  <c:v>-5.0000000000000001E-3</c:v>
                </c:pt>
                <c:pt idx="2">
                  <c:v>6.6000000000000003E-2</c:v>
                </c:pt>
                <c:pt idx="3">
                  <c:v>8.4000000000000005E-2</c:v>
                </c:pt>
                <c:pt idx="4">
                  <c:v>1.2E-2</c:v>
                </c:pt>
                <c:pt idx="5">
                  <c:v>8.4000000000000005E-2</c:v>
                </c:pt>
                <c:pt idx="6">
                  <c:v>0.13200000000000001</c:v>
                </c:pt>
                <c:pt idx="7">
                  <c:v>7.1000000000000008E-2</c:v>
                </c:pt>
                <c:pt idx="8">
                  <c:v>7.0285714285714285E-2</c:v>
                </c:pt>
                <c:pt idx="9">
                  <c:v>7.1714285714285717E-2</c:v>
                </c:pt>
                <c:pt idx="10">
                  <c:v>6.5999999999999989E-2</c:v>
                </c:pt>
                <c:pt idx="11">
                  <c:v>6.4571428571428571E-2</c:v>
                </c:pt>
                <c:pt idx="12">
                  <c:v>4.5999999999999999E-2</c:v>
                </c:pt>
                <c:pt idx="13">
                  <c:v>1.4571428571428572E-2</c:v>
                </c:pt>
                <c:pt idx="14">
                  <c:v>-2.9857142857142856E-2</c:v>
                </c:pt>
                <c:pt idx="15">
                  <c:v>-6.1571428571428576E-2</c:v>
                </c:pt>
                <c:pt idx="16">
                  <c:v>-0.12328571428571429</c:v>
                </c:pt>
                <c:pt idx="17">
                  <c:v>-0.1947142857142857</c:v>
                </c:pt>
                <c:pt idx="18">
                  <c:v>-0.27271428571428574</c:v>
                </c:pt>
                <c:pt idx="19">
                  <c:v>-0.3575714285714286</c:v>
                </c:pt>
                <c:pt idx="20">
                  <c:v>-0.45628571428571429</c:v>
                </c:pt>
                <c:pt idx="21">
                  <c:v>-0.54385714285714293</c:v>
                </c:pt>
                <c:pt idx="22">
                  <c:v>-0.60757142857142854</c:v>
                </c:pt>
                <c:pt idx="23">
                  <c:v>-0.65614285714285714</c:v>
                </c:pt>
                <c:pt idx="24">
                  <c:v>-0.69328571428571428</c:v>
                </c:pt>
                <c:pt idx="25">
                  <c:v>-0.72157142857142864</c:v>
                </c:pt>
                <c:pt idx="26">
                  <c:v>-0.74157142857142866</c:v>
                </c:pt>
                <c:pt idx="27">
                  <c:v>-0.75642857142857156</c:v>
                </c:pt>
                <c:pt idx="28">
                  <c:v>-0.76714285714285713</c:v>
                </c:pt>
                <c:pt idx="29">
                  <c:v>-0.77600000000000002</c:v>
                </c:pt>
                <c:pt idx="30">
                  <c:v>-0.78300000000000003</c:v>
                </c:pt>
                <c:pt idx="31">
                  <c:v>-0.78714285714285726</c:v>
                </c:pt>
                <c:pt idx="32">
                  <c:v>-0.78928571428571437</c:v>
                </c:pt>
                <c:pt idx="33">
                  <c:v>-0.79214285714285715</c:v>
                </c:pt>
                <c:pt idx="34">
                  <c:v>-0.79300000000000004</c:v>
                </c:pt>
                <c:pt idx="35">
                  <c:v>-0.79428571428571437</c:v>
                </c:pt>
                <c:pt idx="36">
                  <c:v>-0.79628571428571426</c:v>
                </c:pt>
                <c:pt idx="37">
                  <c:v>-0.79585714285714293</c:v>
                </c:pt>
                <c:pt idx="38">
                  <c:v>-0.79685714285714282</c:v>
                </c:pt>
                <c:pt idx="39">
                  <c:v>-0.7985714285714286</c:v>
                </c:pt>
                <c:pt idx="40">
                  <c:v>-0.79999999999999993</c:v>
                </c:pt>
                <c:pt idx="41">
                  <c:v>-0.80071428571428582</c:v>
                </c:pt>
                <c:pt idx="42">
                  <c:v>-0.80385714285714283</c:v>
                </c:pt>
                <c:pt idx="43">
                  <c:v>-0.80514285714285716</c:v>
                </c:pt>
                <c:pt idx="44">
                  <c:v>-0.80499999999999994</c:v>
                </c:pt>
                <c:pt idx="45">
                  <c:v>-0.80414285714285705</c:v>
                </c:pt>
                <c:pt idx="46">
                  <c:v>-0.80285714285714271</c:v>
                </c:pt>
                <c:pt idx="47">
                  <c:v>-0.79942857142857149</c:v>
                </c:pt>
                <c:pt idx="48">
                  <c:v>-0.79742857142857138</c:v>
                </c:pt>
                <c:pt idx="49">
                  <c:v>-0.79300000000000004</c:v>
                </c:pt>
                <c:pt idx="50">
                  <c:v>-0.78671428571428581</c:v>
                </c:pt>
                <c:pt idx="51">
                  <c:v>-0.78214285714285714</c:v>
                </c:pt>
                <c:pt idx="52">
                  <c:v>-0.77828571428571436</c:v>
                </c:pt>
                <c:pt idx="53">
                  <c:v>-0.77542857142857147</c:v>
                </c:pt>
                <c:pt idx="54">
                  <c:v>-0.77214285714285702</c:v>
                </c:pt>
                <c:pt idx="55">
                  <c:v>-0.77071428571428569</c:v>
                </c:pt>
                <c:pt idx="56">
                  <c:v>-0.76842857142857135</c:v>
                </c:pt>
                <c:pt idx="57">
                  <c:v>-0.76400000000000001</c:v>
                </c:pt>
                <c:pt idx="58">
                  <c:v>-0.75828571428571423</c:v>
                </c:pt>
                <c:pt idx="59">
                  <c:v>-0.75300000000000011</c:v>
                </c:pt>
                <c:pt idx="60">
                  <c:v>-0.74757142857142855</c:v>
                </c:pt>
                <c:pt idx="61">
                  <c:v>-0.74028571428571421</c:v>
                </c:pt>
                <c:pt idx="62">
                  <c:v>-0.73171428571428565</c:v>
                </c:pt>
                <c:pt idx="63">
                  <c:v>-0.72399999999999998</c:v>
                </c:pt>
                <c:pt idx="64">
                  <c:v>-0.71771428571428575</c:v>
                </c:pt>
                <c:pt idx="65">
                  <c:v>-0.70928571428571441</c:v>
                </c:pt>
                <c:pt idx="66">
                  <c:v>-0.69942857142857151</c:v>
                </c:pt>
                <c:pt idx="67">
                  <c:v>-0.68900000000000006</c:v>
                </c:pt>
                <c:pt idx="68">
                  <c:v>-0.68142857142857149</c:v>
                </c:pt>
                <c:pt idx="69">
                  <c:v>-0.67385714285714282</c:v>
                </c:pt>
                <c:pt idx="70">
                  <c:v>-0.66828571428571437</c:v>
                </c:pt>
                <c:pt idx="71">
                  <c:v>-0.6605714285714287</c:v>
                </c:pt>
                <c:pt idx="72">
                  <c:v>-0.65285714285714291</c:v>
                </c:pt>
                <c:pt idx="73">
                  <c:v>-0.6468571428571428</c:v>
                </c:pt>
                <c:pt idx="74">
                  <c:v>-0.63928571428571423</c:v>
                </c:pt>
                <c:pt idx="75">
                  <c:v>-0.629857142857143</c:v>
                </c:pt>
                <c:pt idx="76">
                  <c:v>-0.62085714285714289</c:v>
                </c:pt>
                <c:pt idx="77">
                  <c:v>-0.60942857142857143</c:v>
                </c:pt>
                <c:pt idx="78">
                  <c:v>-0.59885714285714287</c:v>
                </c:pt>
                <c:pt idx="79">
                  <c:v>-0.58799999999999997</c:v>
                </c:pt>
                <c:pt idx="80">
                  <c:v>-0.57514285714285707</c:v>
                </c:pt>
                <c:pt idx="81">
                  <c:v>-0.55742857142857138</c:v>
                </c:pt>
                <c:pt idx="82">
                  <c:v>-0.54042857142857137</c:v>
                </c:pt>
                <c:pt idx="83">
                  <c:v>-0.51771428571428568</c:v>
                </c:pt>
                <c:pt idx="84">
                  <c:v>-0.4921428571428571</c:v>
                </c:pt>
                <c:pt idx="85">
                  <c:v>-0.47785714285714287</c:v>
                </c:pt>
                <c:pt idx="86">
                  <c:v>-0.46257142857142863</c:v>
                </c:pt>
                <c:pt idx="87">
                  <c:v>-0.44871428571428568</c:v>
                </c:pt>
                <c:pt idx="88">
                  <c:v>-0.4395714285714285</c:v>
                </c:pt>
                <c:pt idx="89">
                  <c:v>-0.42742857142857144</c:v>
                </c:pt>
                <c:pt idx="90">
                  <c:v>-0.41842857142857143</c:v>
                </c:pt>
                <c:pt idx="91">
                  <c:v>-0.41242857142857137</c:v>
                </c:pt>
                <c:pt idx="92">
                  <c:v>-0.40214285714285714</c:v>
                </c:pt>
                <c:pt idx="93">
                  <c:v>-0.39114285714285707</c:v>
                </c:pt>
                <c:pt idx="94">
                  <c:v>-0.37885714285714289</c:v>
                </c:pt>
                <c:pt idx="95">
                  <c:v>-0.36657142857142855</c:v>
                </c:pt>
                <c:pt idx="96">
                  <c:v>-0.35571428571428576</c:v>
                </c:pt>
                <c:pt idx="97">
                  <c:v>-0.34628571428571436</c:v>
                </c:pt>
                <c:pt idx="98">
                  <c:v>-0.33371428571428574</c:v>
                </c:pt>
                <c:pt idx="99">
                  <c:v>-0.32271428571428568</c:v>
                </c:pt>
                <c:pt idx="100">
                  <c:v>-0.31342857142857145</c:v>
                </c:pt>
                <c:pt idx="101">
                  <c:v>-0.30142857142857149</c:v>
                </c:pt>
                <c:pt idx="102">
                  <c:v>-0.28699999999999998</c:v>
                </c:pt>
                <c:pt idx="103">
                  <c:v>-0.27485714285714286</c:v>
                </c:pt>
                <c:pt idx="104">
                  <c:v>-0.26085714285714284</c:v>
                </c:pt>
                <c:pt idx="105">
                  <c:v>-0.24785714285714286</c:v>
                </c:pt>
                <c:pt idx="106">
                  <c:v>-0.23328571428571429</c:v>
                </c:pt>
                <c:pt idx="107">
                  <c:v>-0.21685714285714289</c:v>
                </c:pt>
                <c:pt idx="108">
                  <c:v>-0.20314285714285715</c:v>
                </c:pt>
                <c:pt idx="109">
                  <c:v>-0.19285714285714287</c:v>
                </c:pt>
                <c:pt idx="110">
                  <c:v>-0.17999999999999997</c:v>
                </c:pt>
                <c:pt idx="111">
                  <c:v>-0.17071428571428568</c:v>
                </c:pt>
                <c:pt idx="112">
                  <c:v>-0.16257142857142859</c:v>
                </c:pt>
                <c:pt idx="113">
                  <c:v>-0.15671428571428572</c:v>
                </c:pt>
                <c:pt idx="114">
                  <c:v>-0.15</c:v>
                </c:pt>
                <c:pt idx="115">
                  <c:v>-0.14314285714285716</c:v>
                </c:pt>
                <c:pt idx="116">
                  <c:v>-0.13557142857142856</c:v>
                </c:pt>
                <c:pt idx="117">
                  <c:v>-0.12828571428571428</c:v>
                </c:pt>
                <c:pt idx="118">
                  <c:v>-0.12399999999999999</c:v>
                </c:pt>
                <c:pt idx="119">
                  <c:v>-0.11842857142857142</c:v>
                </c:pt>
                <c:pt idx="120">
                  <c:v>-0.11557142857142857</c:v>
                </c:pt>
                <c:pt idx="121">
                  <c:v>-0.11271428571428573</c:v>
                </c:pt>
                <c:pt idx="122">
                  <c:v>-0.11057142857142858</c:v>
                </c:pt>
                <c:pt idx="123">
                  <c:v>-0.10657142857142858</c:v>
                </c:pt>
                <c:pt idx="124">
                  <c:v>-0.1052857142857143</c:v>
                </c:pt>
                <c:pt idx="125">
                  <c:v>-0.12128571428571429</c:v>
                </c:pt>
                <c:pt idx="126">
                  <c:v>-0.12357142857142857</c:v>
                </c:pt>
                <c:pt idx="127">
                  <c:v>-0.12242857142857143</c:v>
                </c:pt>
                <c:pt idx="128">
                  <c:v>-0.121</c:v>
                </c:pt>
                <c:pt idx="129">
                  <c:v>-0.11885714285714287</c:v>
                </c:pt>
                <c:pt idx="130">
                  <c:v>-0.12200000000000001</c:v>
                </c:pt>
                <c:pt idx="131">
                  <c:v>-0.12414285714285714</c:v>
                </c:pt>
                <c:pt idx="132">
                  <c:v>-0.11028571428571428</c:v>
                </c:pt>
                <c:pt idx="133">
                  <c:v>-0.10857142857142857</c:v>
                </c:pt>
                <c:pt idx="134">
                  <c:v>-0.10942857142857143</c:v>
                </c:pt>
                <c:pt idx="135">
                  <c:v>-0.11228571428571429</c:v>
                </c:pt>
                <c:pt idx="136">
                  <c:v>-0.1167142857142857</c:v>
                </c:pt>
                <c:pt idx="137">
                  <c:v>-0.11799999999999998</c:v>
                </c:pt>
                <c:pt idx="138">
                  <c:v>-0.11899999999999998</c:v>
                </c:pt>
                <c:pt idx="139">
                  <c:v>-0.11657142857142856</c:v>
                </c:pt>
                <c:pt idx="140">
                  <c:v>-0.11600000000000001</c:v>
                </c:pt>
                <c:pt idx="141">
                  <c:v>-0.11385714285714285</c:v>
                </c:pt>
                <c:pt idx="142">
                  <c:v>-0.11157142857142857</c:v>
                </c:pt>
                <c:pt idx="143">
                  <c:v>-0.11228571428571429</c:v>
                </c:pt>
                <c:pt idx="144">
                  <c:v>-0.1117142857142857</c:v>
                </c:pt>
                <c:pt idx="145">
                  <c:v>-0.10742857142857143</c:v>
                </c:pt>
                <c:pt idx="146">
                  <c:v>-0.10500000000000001</c:v>
                </c:pt>
                <c:pt idx="147">
                  <c:v>-0.10200000000000001</c:v>
                </c:pt>
                <c:pt idx="148">
                  <c:v>-0.10257142857142856</c:v>
                </c:pt>
                <c:pt idx="149">
                  <c:v>-0.1042857142857143</c:v>
                </c:pt>
                <c:pt idx="150">
                  <c:v>-0.10414285714285713</c:v>
                </c:pt>
                <c:pt idx="151">
                  <c:v>-0.106</c:v>
                </c:pt>
                <c:pt idx="152">
                  <c:v>-0.10871428571428569</c:v>
                </c:pt>
                <c:pt idx="153">
                  <c:v>-0.11342857142857142</c:v>
                </c:pt>
                <c:pt idx="154">
                  <c:v>-0.11942857142857141</c:v>
                </c:pt>
                <c:pt idx="155">
                  <c:v>-0.12228571428571429</c:v>
                </c:pt>
                <c:pt idx="156">
                  <c:v>-0.12799999999999997</c:v>
                </c:pt>
                <c:pt idx="157">
                  <c:v>-0.12585714285714286</c:v>
                </c:pt>
                <c:pt idx="158">
                  <c:v>-0.12342857142857142</c:v>
                </c:pt>
                <c:pt idx="159">
                  <c:v>-0.12157142857142855</c:v>
                </c:pt>
                <c:pt idx="160">
                  <c:v>-0.11585714285714285</c:v>
                </c:pt>
                <c:pt idx="161">
                  <c:v>-0.1072857142857143</c:v>
                </c:pt>
                <c:pt idx="162">
                  <c:v>-0.10514285714285714</c:v>
                </c:pt>
                <c:pt idx="163">
                  <c:v>-0.1012857142857143</c:v>
                </c:pt>
                <c:pt idx="164">
                  <c:v>-0.10285714285714286</c:v>
                </c:pt>
                <c:pt idx="165">
                  <c:v>-0.10471428571428572</c:v>
                </c:pt>
                <c:pt idx="166">
                  <c:v>-0.10799999999999998</c:v>
                </c:pt>
                <c:pt idx="167">
                  <c:v>-0.10971428571428572</c:v>
                </c:pt>
                <c:pt idx="168">
                  <c:v>-0.11685714285714287</c:v>
                </c:pt>
                <c:pt idx="169">
                  <c:v>-0.12528571428571431</c:v>
                </c:pt>
                <c:pt idx="170">
                  <c:v>-0.13742857142857143</c:v>
                </c:pt>
                <c:pt idx="171">
                  <c:v>-0.14928571428571427</c:v>
                </c:pt>
                <c:pt idx="172">
                  <c:v>-0.16371428571428573</c:v>
                </c:pt>
                <c:pt idx="173">
                  <c:v>-0.17428571428571432</c:v>
                </c:pt>
                <c:pt idx="174">
                  <c:v>-0.1785714285714286</c:v>
                </c:pt>
                <c:pt idx="175">
                  <c:v>-0.18228571428571433</c:v>
                </c:pt>
                <c:pt idx="176">
                  <c:v>-0.19442857142857142</c:v>
                </c:pt>
                <c:pt idx="177">
                  <c:v>-0.20657142857142857</c:v>
                </c:pt>
                <c:pt idx="178">
                  <c:v>-0.219</c:v>
                </c:pt>
                <c:pt idx="179">
                  <c:v>-0.221</c:v>
                </c:pt>
                <c:pt idx="180">
                  <c:v>-0.22585714285714284</c:v>
                </c:pt>
                <c:pt idx="181">
                  <c:v>-0.2318571428571429</c:v>
                </c:pt>
                <c:pt idx="182">
                  <c:v>-0.23399999999999999</c:v>
                </c:pt>
                <c:pt idx="183">
                  <c:v>-0.23900000000000002</c:v>
                </c:pt>
                <c:pt idx="184">
                  <c:v>-0.24271428571428572</c:v>
                </c:pt>
                <c:pt idx="185">
                  <c:v>-0.24557142857142855</c:v>
                </c:pt>
                <c:pt idx="186">
                  <c:v>-0.25314285714285717</c:v>
                </c:pt>
                <c:pt idx="187">
                  <c:v>-0.25214285714285717</c:v>
                </c:pt>
                <c:pt idx="188">
                  <c:v>-0.24357142857142858</c:v>
                </c:pt>
                <c:pt idx="189">
                  <c:v>-0.23471428571428571</c:v>
                </c:pt>
                <c:pt idx="190">
                  <c:v>-0.21757142857142858</c:v>
                </c:pt>
                <c:pt idx="191">
                  <c:v>-0.22414285714285717</c:v>
                </c:pt>
                <c:pt idx="192">
                  <c:v>-0.23442857142857143</c:v>
                </c:pt>
                <c:pt idx="193">
                  <c:v>-0.24514285714285713</c:v>
                </c:pt>
                <c:pt idx="194">
                  <c:v>-0.25700000000000001</c:v>
                </c:pt>
                <c:pt idx="195">
                  <c:v>-0.26785714285714285</c:v>
                </c:pt>
                <c:pt idx="196">
                  <c:v>-0.28199999999999997</c:v>
                </c:pt>
                <c:pt idx="197">
                  <c:v>-0.30399999999999999</c:v>
                </c:pt>
                <c:pt idx="198">
                  <c:v>-0.30342857142857138</c:v>
                </c:pt>
                <c:pt idx="199">
                  <c:v>-0.3005714285714286</c:v>
                </c:pt>
                <c:pt idx="200">
                  <c:v>-0.29899999999999999</c:v>
                </c:pt>
                <c:pt idx="201">
                  <c:v>-0.2965714285714286</c:v>
                </c:pt>
                <c:pt idx="202">
                  <c:v>-0.29000000000000004</c:v>
                </c:pt>
                <c:pt idx="203">
                  <c:v>-0.28828571428571426</c:v>
                </c:pt>
                <c:pt idx="204">
                  <c:v>-0.2897142857142857</c:v>
                </c:pt>
                <c:pt idx="205">
                  <c:v>-0.28957142857142859</c:v>
                </c:pt>
                <c:pt idx="206">
                  <c:v>-0.28385714285714286</c:v>
                </c:pt>
                <c:pt idx="207">
                  <c:v>-0.27571428571428569</c:v>
                </c:pt>
                <c:pt idx="208">
                  <c:v>-0.27014285714285713</c:v>
                </c:pt>
                <c:pt idx="209">
                  <c:v>-0.26614285714285718</c:v>
                </c:pt>
                <c:pt idx="210">
                  <c:v>-0.26400000000000007</c:v>
                </c:pt>
                <c:pt idx="211">
                  <c:v>-0.26142857142857145</c:v>
                </c:pt>
                <c:pt idx="212">
                  <c:v>-0.26257142857142857</c:v>
                </c:pt>
                <c:pt idx="213">
                  <c:v>-0.26671428571428574</c:v>
                </c:pt>
                <c:pt idx="214">
                  <c:v>-0.26671428571428574</c:v>
                </c:pt>
                <c:pt idx="215">
                  <c:v>-0.26771428571428574</c:v>
                </c:pt>
                <c:pt idx="216">
                  <c:v>-0.26700000000000002</c:v>
                </c:pt>
                <c:pt idx="217">
                  <c:v>-0.26085714285714284</c:v>
                </c:pt>
                <c:pt idx="218">
                  <c:v>-0.2618571428571429</c:v>
                </c:pt>
                <c:pt idx="219">
                  <c:v>-0.26071428571428573</c:v>
                </c:pt>
                <c:pt idx="220">
                  <c:v>-0.25785714285714284</c:v>
                </c:pt>
                <c:pt idx="221">
                  <c:v>-0.26057142857142856</c:v>
                </c:pt>
                <c:pt idx="222">
                  <c:v>-0.25757142857142862</c:v>
                </c:pt>
                <c:pt idx="223">
                  <c:v>-0.25357142857142861</c:v>
                </c:pt>
                <c:pt idx="224">
                  <c:v>-0.25085714285714283</c:v>
                </c:pt>
                <c:pt idx="225">
                  <c:v>-0.24457142857142858</c:v>
                </c:pt>
                <c:pt idx="226">
                  <c:v>-0.24342857142857141</c:v>
                </c:pt>
                <c:pt idx="227">
                  <c:v>-0.24457142857142858</c:v>
                </c:pt>
                <c:pt idx="228">
                  <c:v>-0.24300000000000002</c:v>
                </c:pt>
                <c:pt idx="229">
                  <c:v>-0.24371428571428572</c:v>
                </c:pt>
                <c:pt idx="230">
                  <c:v>-0.24557142857142855</c:v>
                </c:pt>
                <c:pt idx="231">
                  <c:v>-0.24942857142857142</c:v>
                </c:pt>
                <c:pt idx="232">
                  <c:v>-0.26042857142857145</c:v>
                </c:pt>
                <c:pt idx="233">
                  <c:v>-0.26300000000000001</c:v>
                </c:pt>
                <c:pt idx="234">
                  <c:v>-0.26757142857142857</c:v>
                </c:pt>
                <c:pt idx="235">
                  <c:v>-0.26828571428571429</c:v>
                </c:pt>
                <c:pt idx="236">
                  <c:v>-0.26957142857142863</c:v>
                </c:pt>
                <c:pt idx="237">
                  <c:v>-0.27257142857142858</c:v>
                </c:pt>
                <c:pt idx="238">
                  <c:v>-0.27900000000000003</c:v>
                </c:pt>
                <c:pt idx="239">
                  <c:v>-0.2857142857142857</c:v>
                </c:pt>
                <c:pt idx="240">
                  <c:v>-0.29014285714285715</c:v>
                </c:pt>
                <c:pt idx="241">
                  <c:v>-0.29028571428571431</c:v>
                </c:pt>
                <c:pt idx="242">
                  <c:v>-0.29371428571428571</c:v>
                </c:pt>
                <c:pt idx="243">
                  <c:v>-0.29499999999999998</c:v>
                </c:pt>
                <c:pt idx="244">
                  <c:v>-0.31</c:v>
                </c:pt>
                <c:pt idx="245">
                  <c:v>-0.32128571428571429</c:v>
                </c:pt>
                <c:pt idx="246">
                  <c:v>-0.31828571428571423</c:v>
                </c:pt>
                <c:pt idx="247">
                  <c:v>-0.31971428571428573</c:v>
                </c:pt>
                <c:pt idx="248">
                  <c:v>-0.32600000000000001</c:v>
                </c:pt>
                <c:pt idx="249">
                  <c:v>-0.33257142857142857</c:v>
                </c:pt>
                <c:pt idx="250">
                  <c:v>-0.34100000000000003</c:v>
                </c:pt>
                <c:pt idx="251">
                  <c:v>-0.33957142857142858</c:v>
                </c:pt>
                <c:pt idx="252">
                  <c:v>-0.34071428571428569</c:v>
                </c:pt>
                <c:pt idx="253">
                  <c:v>-0.34714285714285709</c:v>
                </c:pt>
                <c:pt idx="254">
                  <c:v>-0.35014285714285709</c:v>
                </c:pt>
                <c:pt idx="255">
                  <c:v>-0.34985714285714281</c:v>
                </c:pt>
                <c:pt idx="256">
                  <c:v>-0.35300000000000004</c:v>
                </c:pt>
                <c:pt idx="257">
                  <c:v>-0.3571428571428571</c:v>
                </c:pt>
                <c:pt idx="258">
                  <c:v>-0.36</c:v>
                </c:pt>
                <c:pt idx="259">
                  <c:v>-0.36014285714285715</c:v>
                </c:pt>
                <c:pt idx="260">
                  <c:v>-0.35628571428571426</c:v>
                </c:pt>
                <c:pt idx="261">
                  <c:v>-0.35657142857142859</c:v>
                </c:pt>
                <c:pt idx="262">
                  <c:v>-0.36000000000000004</c:v>
                </c:pt>
                <c:pt idx="263">
                  <c:v>-0.36214285714285716</c:v>
                </c:pt>
                <c:pt idx="264">
                  <c:v>-0.36942857142857149</c:v>
                </c:pt>
                <c:pt idx="265">
                  <c:v>-0.37985714285714284</c:v>
                </c:pt>
                <c:pt idx="266">
                  <c:v>-0.39128571428571435</c:v>
                </c:pt>
                <c:pt idx="267">
                  <c:v>-0.39114285714285713</c:v>
                </c:pt>
                <c:pt idx="268">
                  <c:v>-0.38785714285714284</c:v>
                </c:pt>
                <c:pt idx="269">
                  <c:v>-0.38671428571428568</c:v>
                </c:pt>
                <c:pt idx="270">
                  <c:v>-0.43742857142857144</c:v>
                </c:pt>
                <c:pt idx="271">
                  <c:v>-0.441</c:v>
                </c:pt>
                <c:pt idx="272">
                  <c:v>-0.4468571428571429</c:v>
                </c:pt>
                <c:pt idx="273">
                  <c:v>-0.45371428571428574</c:v>
                </c:pt>
                <c:pt idx="274">
                  <c:v>-0.46142857142857141</c:v>
                </c:pt>
                <c:pt idx="275">
                  <c:v>-0.47042857142857147</c:v>
                </c:pt>
                <c:pt idx="276">
                  <c:v>-0.47528571428571426</c:v>
                </c:pt>
                <c:pt idx="277">
                  <c:v>-0.42728571428571432</c:v>
                </c:pt>
                <c:pt idx="278">
                  <c:v>-0.42514285714285716</c:v>
                </c:pt>
                <c:pt idx="279">
                  <c:v>-0.42071428571428576</c:v>
                </c:pt>
                <c:pt idx="280">
                  <c:v>-0.41499999999999998</c:v>
                </c:pt>
                <c:pt idx="281">
                  <c:v>-0.41500000000000004</c:v>
                </c:pt>
                <c:pt idx="282">
                  <c:v>-0.41342857142857142</c:v>
                </c:pt>
                <c:pt idx="283">
                  <c:v>-0.41228571428571431</c:v>
                </c:pt>
                <c:pt idx="284">
                  <c:v>-0.41214285714285709</c:v>
                </c:pt>
                <c:pt idx="285">
                  <c:v>-0.41428571428571426</c:v>
                </c:pt>
                <c:pt idx="286">
                  <c:v>-0.41814285714285715</c:v>
                </c:pt>
                <c:pt idx="287">
                  <c:v>-0.42</c:v>
                </c:pt>
                <c:pt idx="288">
                  <c:v>-0.42057142857142865</c:v>
                </c:pt>
                <c:pt idx="289">
                  <c:v>-0.42171428571428576</c:v>
                </c:pt>
                <c:pt idx="290">
                  <c:v>-0.42485714285714282</c:v>
                </c:pt>
                <c:pt idx="291">
                  <c:v>-0.42899999999999999</c:v>
                </c:pt>
                <c:pt idx="292">
                  <c:v>-0.42614285714285716</c:v>
                </c:pt>
                <c:pt idx="293">
                  <c:v>-0.42671428571428571</c:v>
                </c:pt>
                <c:pt idx="294">
                  <c:v>-0.42542857142857143</c:v>
                </c:pt>
                <c:pt idx="295">
                  <c:v>-0.41271428571428576</c:v>
                </c:pt>
                <c:pt idx="296">
                  <c:v>-0.40057142857142852</c:v>
                </c:pt>
                <c:pt idx="297">
                  <c:v>-0.39185714285714285</c:v>
                </c:pt>
                <c:pt idx="298">
                  <c:v>-0.41728571428571426</c:v>
                </c:pt>
                <c:pt idx="299">
                  <c:v>-0.48042857142857143</c:v>
                </c:pt>
                <c:pt idx="300">
                  <c:v>-0.49285714285714288</c:v>
                </c:pt>
                <c:pt idx="301">
                  <c:v>-0.49485714285714283</c:v>
                </c:pt>
                <c:pt idx="302">
                  <c:v>-0.4925714285714286</c:v>
                </c:pt>
                <c:pt idx="303">
                  <c:v>-0.48842857142857143</c:v>
                </c:pt>
                <c:pt idx="304">
                  <c:v>-0.47957142857142859</c:v>
                </c:pt>
                <c:pt idx="305">
                  <c:v>-0.44542857142857145</c:v>
                </c:pt>
                <c:pt idx="306">
                  <c:v>-0.40100000000000008</c:v>
                </c:pt>
                <c:pt idx="307">
                  <c:v>-0.39100000000000001</c:v>
                </c:pt>
                <c:pt idx="308">
                  <c:v>-0.39457142857142857</c:v>
                </c:pt>
                <c:pt idx="309">
                  <c:v>-0.40785714285714286</c:v>
                </c:pt>
                <c:pt idx="310">
                  <c:v>-0.42428571428571427</c:v>
                </c:pt>
                <c:pt idx="311">
                  <c:v>-0.44057142857142856</c:v>
                </c:pt>
                <c:pt idx="312">
                  <c:v>-0.45</c:v>
                </c:pt>
                <c:pt idx="313">
                  <c:v>-0.43628571428571433</c:v>
                </c:pt>
                <c:pt idx="314">
                  <c:v>-0.435</c:v>
                </c:pt>
                <c:pt idx="315">
                  <c:v>-0.43228571428571433</c:v>
                </c:pt>
                <c:pt idx="316">
                  <c:v>-0.43542857142857144</c:v>
                </c:pt>
                <c:pt idx="317">
                  <c:v>-0.43814285714285717</c:v>
                </c:pt>
                <c:pt idx="318">
                  <c:v>-0.44071428571428573</c:v>
                </c:pt>
                <c:pt idx="319">
                  <c:v>-0.44200000000000006</c:v>
                </c:pt>
                <c:pt idx="320">
                  <c:v>-0.44257142857142856</c:v>
                </c:pt>
                <c:pt idx="321">
                  <c:v>-0.43971428571428578</c:v>
                </c:pt>
                <c:pt idx="322">
                  <c:v>-0.433</c:v>
                </c:pt>
                <c:pt idx="323">
                  <c:v>-0.41842857142857148</c:v>
                </c:pt>
                <c:pt idx="324">
                  <c:v>-0.41742857142857137</c:v>
                </c:pt>
                <c:pt idx="325">
                  <c:v>-0.41542857142857142</c:v>
                </c:pt>
                <c:pt idx="326">
                  <c:v>-0.41357142857142853</c:v>
                </c:pt>
                <c:pt idx="327">
                  <c:v>-0.41042857142857148</c:v>
                </c:pt>
                <c:pt idx="328">
                  <c:v>-0.40371428571428575</c:v>
                </c:pt>
                <c:pt idx="329">
                  <c:v>-0.40571428571428569</c:v>
                </c:pt>
                <c:pt idx="330">
                  <c:v>-0.41928571428571421</c:v>
                </c:pt>
                <c:pt idx="331">
                  <c:v>-0.41957142857142854</c:v>
                </c:pt>
                <c:pt idx="332">
                  <c:v>-0.41785714285714287</c:v>
                </c:pt>
                <c:pt idx="333">
                  <c:v>-0.41657142857142854</c:v>
                </c:pt>
                <c:pt idx="334">
                  <c:v>-0.41299999999999998</c:v>
                </c:pt>
                <c:pt idx="335">
                  <c:v>-0.41171428571428564</c:v>
                </c:pt>
                <c:pt idx="336">
                  <c:v>-0.41199999999999998</c:v>
                </c:pt>
                <c:pt idx="337">
                  <c:v>-0.41342857142857142</c:v>
                </c:pt>
                <c:pt idx="338">
                  <c:v>-0.41114285714285714</c:v>
                </c:pt>
                <c:pt idx="339">
                  <c:v>-0.40900000000000009</c:v>
                </c:pt>
                <c:pt idx="340">
                  <c:v>-0.40642857142857147</c:v>
                </c:pt>
                <c:pt idx="341">
                  <c:v>-0.40457142857142864</c:v>
                </c:pt>
                <c:pt idx="342">
                  <c:v>-0.40228571428571425</c:v>
                </c:pt>
                <c:pt idx="343">
                  <c:v>-0.40699999999999997</c:v>
                </c:pt>
                <c:pt idx="344">
                  <c:v>-0.40457142857142864</c:v>
                </c:pt>
                <c:pt idx="345">
                  <c:v>-0.40342857142857147</c:v>
                </c:pt>
                <c:pt idx="346">
                  <c:v>-0.40471428571428575</c:v>
                </c:pt>
                <c:pt idx="347">
                  <c:v>-0.40614285714285714</c:v>
                </c:pt>
                <c:pt idx="348">
                  <c:v>-0.40399999999999997</c:v>
                </c:pt>
                <c:pt idx="349">
                  <c:v>-0.40571428571428569</c:v>
                </c:pt>
                <c:pt idx="350">
                  <c:v>-0.39514285714285713</c:v>
                </c:pt>
                <c:pt idx="351">
                  <c:v>-0.39</c:v>
                </c:pt>
                <c:pt idx="352">
                  <c:v>-0.39428571428571429</c:v>
                </c:pt>
                <c:pt idx="353">
                  <c:v>-0.3962857142857143</c:v>
                </c:pt>
                <c:pt idx="354">
                  <c:v>-0.40242857142857147</c:v>
                </c:pt>
                <c:pt idx="355">
                  <c:v>-0.40414285714285708</c:v>
                </c:pt>
                <c:pt idx="356">
                  <c:v>-0.39899999999999997</c:v>
                </c:pt>
                <c:pt idx="357">
                  <c:v>-0.39057142857142857</c:v>
                </c:pt>
                <c:pt idx="358">
                  <c:v>-0.38828571428571429</c:v>
                </c:pt>
                <c:pt idx="359">
                  <c:v>-0.37657142857142861</c:v>
                </c:pt>
                <c:pt idx="360">
                  <c:v>-0.36657142857142855</c:v>
                </c:pt>
                <c:pt idx="361">
                  <c:v>-0.34985714285714281</c:v>
                </c:pt>
                <c:pt idx="362">
                  <c:v>-0.34071428571428569</c:v>
                </c:pt>
                <c:pt idx="363">
                  <c:v>-0.33400000000000002</c:v>
                </c:pt>
                <c:pt idx="364">
                  <c:v>-0.33171428571428574</c:v>
                </c:pt>
                <c:pt idx="365">
                  <c:v>-0.33114285714285713</c:v>
                </c:pt>
                <c:pt idx="366">
                  <c:v>-0.32857142857142863</c:v>
                </c:pt>
                <c:pt idx="367">
                  <c:v>-0.3284285714285714</c:v>
                </c:pt>
                <c:pt idx="368">
                  <c:v>-0.33114285714285713</c:v>
                </c:pt>
                <c:pt idx="369">
                  <c:v>-0.33114285714285707</c:v>
                </c:pt>
                <c:pt idx="370">
                  <c:v>-0.32857142857142857</c:v>
                </c:pt>
                <c:pt idx="371">
                  <c:v>-0.32457142857142862</c:v>
                </c:pt>
                <c:pt idx="372">
                  <c:v>-0.31857142857142856</c:v>
                </c:pt>
                <c:pt idx="373">
                  <c:v>-0.31814285714285712</c:v>
                </c:pt>
                <c:pt idx="374">
                  <c:v>-0.31571428571428573</c:v>
                </c:pt>
                <c:pt idx="375">
                  <c:v>-0.31285714285714289</c:v>
                </c:pt>
                <c:pt idx="376">
                  <c:v>-0.31028571428571433</c:v>
                </c:pt>
                <c:pt idx="377">
                  <c:v>-0.30685714285714288</c:v>
                </c:pt>
                <c:pt idx="378">
                  <c:v>-0.3055714285714286</c:v>
                </c:pt>
                <c:pt idx="379">
                  <c:v>-0.30542857142857149</c:v>
                </c:pt>
                <c:pt idx="380">
                  <c:v>-0.29771428571428571</c:v>
                </c:pt>
                <c:pt idx="381">
                  <c:v>-0.29114285714285709</c:v>
                </c:pt>
                <c:pt idx="382">
                  <c:v>-0.28514285714285714</c:v>
                </c:pt>
                <c:pt idx="383">
                  <c:v>-0.27757142857142858</c:v>
                </c:pt>
                <c:pt idx="384">
                  <c:v>-0.27599999999999997</c:v>
                </c:pt>
                <c:pt idx="385">
                  <c:v>-0.27499999999999997</c:v>
                </c:pt>
                <c:pt idx="386">
                  <c:v>-0.26985714285714285</c:v>
                </c:pt>
                <c:pt idx="387">
                  <c:v>-0.27</c:v>
                </c:pt>
                <c:pt idx="388">
                  <c:v>-0.27071428571428574</c:v>
                </c:pt>
                <c:pt idx="389">
                  <c:v>-0.26785714285714285</c:v>
                </c:pt>
                <c:pt idx="390">
                  <c:v>-0.26714285714285713</c:v>
                </c:pt>
                <c:pt idx="391">
                  <c:v>-0.26371428571428573</c:v>
                </c:pt>
                <c:pt idx="392">
                  <c:v>-0.26257142857142857</c:v>
                </c:pt>
                <c:pt idx="393">
                  <c:v>-0.25914285714285717</c:v>
                </c:pt>
                <c:pt idx="394">
                  <c:v>-0.25457142857142856</c:v>
                </c:pt>
                <c:pt idx="395">
                  <c:v>-0.24671428571428572</c:v>
                </c:pt>
                <c:pt idx="396">
                  <c:v>-0.23757142857142857</c:v>
                </c:pt>
                <c:pt idx="397">
                  <c:v>-0.22971428571428573</c:v>
                </c:pt>
                <c:pt idx="398">
                  <c:v>-0.22871428571428573</c:v>
                </c:pt>
                <c:pt idx="399">
                  <c:v>-0.25571428571428567</c:v>
                </c:pt>
                <c:pt idx="400">
                  <c:v>-0.25214285714285711</c:v>
                </c:pt>
                <c:pt idx="401">
                  <c:v>-0.25042857142857144</c:v>
                </c:pt>
                <c:pt idx="402">
                  <c:v>-0.24885714285714286</c:v>
                </c:pt>
                <c:pt idx="403">
                  <c:v>-0.25157142857142856</c:v>
                </c:pt>
                <c:pt idx="404">
                  <c:v>-0.25257142857142856</c:v>
                </c:pt>
                <c:pt idx="405">
                  <c:v>-0.25014285714285711</c:v>
                </c:pt>
                <c:pt idx="406">
                  <c:v>-0.21657142857142858</c:v>
                </c:pt>
                <c:pt idx="407">
                  <c:v>-0.22185714285714284</c:v>
                </c:pt>
                <c:pt idx="408">
                  <c:v>-0.22700000000000001</c:v>
                </c:pt>
                <c:pt idx="409">
                  <c:v>-0.2334285714285714</c:v>
                </c:pt>
                <c:pt idx="410">
                  <c:v>-0.2402857142857143</c:v>
                </c:pt>
                <c:pt idx="411">
                  <c:v>-0.24714285714285714</c:v>
                </c:pt>
                <c:pt idx="412">
                  <c:v>-0.24642857142857144</c:v>
                </c:pt>
                <c:pt idx="413">
                  <c:v>-0.24414285714285716</c:v>
                </c:pt>
                <c:pt idx="414">
                  <c:v>-0.24957142857142858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DA1-C24A-9E4B-E7096D41476A}"/>
            </c:ext>
          </c:extLst>
        </c:ser>
        <c:ser>
          <c:idx val="4"/>
          <c:order val="4"/>
          <c:tx>
            <c:strRef>
              <c:f>Hours!$W$1</c:f>
              <c:strCache>
                <c:ptCount val="1"/>
                <c:pt idx="0">
                  <c:v>Retail</c:v>
                </c:pt>
              </c:strCache>
            </c:strRef>
          </c:tx>
          <c:spPr>
            <a:ln w="3175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Hours!$R$2:$R$416</c:f>
              <c:numCache>
                <c:formatCode>m/d/yy</c:formatCode>
                <c:ptCount val="415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  <c:pt idx="382">
                  <c:v>44273</c:v>
                </c:pt>
                <c:pt idx="383">
                  <c:v>44274</c:v>
                </c:pt>
                <c:pt idx="384">
                  <c:v>44275</c:v>
                </c:pt>
                <c:pt idx="385">
                  <c:v>44276</c:v>
                </c:pt>
                <c:pt idx="386">
                  <c:v>44277</c:v>
                </c:pt>
                <c:pt idx="387">
                  <c:v>44278</c:v>
                </c:pt>
                <c:pt idx="388">
                  <c:v>44279</c:v>
                </c:pt>
                <c:pt idx="389">
                  <c:v>44280</c:v>
                </c:pt>
                <c:pt idx="390">
                  <c:v>44281</c:v>
                </c:pt>
                <c:pt idx="391">
                  <c:v>44282</c:v>
                </c:pt>
                <c:pt idx="392">
                  <c:v>44283</c:v>
                </c:pt>
                <c:pt idx="393">
                  <c:v>44284</c:v>
                </c:pt>
                <c:pt idx="394">
                  <c:v>44285</c:v>
                </c:pt>
                <c:pt idx="395">
                  <c:v>44286</c:v>
                </c:pt>
                <c:pt idx="396">
                  <c:v>44287</c:v>
                </c:pt>
                <c:pt idx="397">
                  <c:v>44288</c:v>
                </c:pt>
                <c:pt idx="398">
                  <c:v>44289</c:v>
                </c:pt>
                <c:pt idx="399">
                  <c:v>44290</c:v>
                </c:pt>
                <c:pt idx="400">
                  <c:v>44291</c:v>
                </c:pt>
                <c:pt idx="401">
                  <c:v>44292</c:v>
                </c:pt>
                <c:pt idx="402">
                  <c:v>44293</c:v>
                </c:pt>
                <c:pt idx="403">
                  <c:v>44294</c:v>
                </c:pt>
                <c:pt idx="404">
                  <c:v>44295</c:v>
                </c:pt>
                <c:pt idx="405">
                  <c:v>44296</c:v>
                </c:pt>
                <c:pt idx="406">
                  <c:v>44297</c:v>
                </c:pt>
                <c:pt idx="407">
                  <c:v>44298</c:v>
                </c:pt>
                <c:pt idx="408">
                  <c:v>44299</c:v>
                </c:pt>
                <c:pt idx="409">
                  <c:v>44300</c:v>
                </c:pt>
                <c:pt idx="410">
                  <c:v>44301</c:v>
                </c:pt>
                <c:pt idx="411">
                  <c:v>44302</c:v>
                </c:pt>
                <c:pt idx="412">
                  <c:v>44303</c:v>
                </c:pt>
                <c:pt idx="413">
                  <c:v>44304</c:v>
                </c:pt>
                <c:pt idx="414">
                  <c:v>44305</c:v>
                </c:pt>
              </c:numCache>
            </c:numRef>
          </c:cat>
          <c:val>
            <c:numRef>
              <c:f>Hours!$W$2:$W$416</c:f>
              <c:numCache>
                <c:formatCode>0.0000</c:formatCode>
                <c:ptCount val="415"/>
                <c:pt idx="0">
                  <c:v>1.9E-2</c:v>
                </c:pt>
                <c:pt idx="1">
                  <c:v>-8.0000000000000002E-3</c:v>
                </c:pt>
                <c:pt idx="2">
                  <c:v>2E-3</c:v>
                </c:pt>
                <c:pt idx="3">
                  <c:v>4.0000000000000001E-3</c:v>
                </c:pt>
                <c:pt idx="4">
                  <c:v>2E-3</c:v>
                </c:pt>
                <c:pt idx="5">
                  <c:v>0.01</c:v>
                </c:pt>
                <c:pt idx="6">
                  <c:v>3.9E-2</c:v>
                </c:pt>
                <c:pt idx="7">
                  <c:v>1.2E-2</c:v>
                </c:pt>
                <c:pt idx="8">
                  <c:v>1.3428571428571429E-2</c:v>
                </c:pt>
                <c:pt idx="9">
                  <c:v>1.3285714285714286E-2</c:v>
                </c:pt>
                <c:pt idx="10">
                  <c:v>1.2857142857142859E-2</c:v>
                </c:pt>
                <c:pt idx="11">
                  <c:v>1.0571428571428574E-2</c:v>
                </c:pt>
                <c:pt idx="12">
                  <c:v>5.5714285714285735E-3</c:v>
                </c:pt>
                <c:pt idx="13">
                  <c:v>-4.9999999999999992E-3</c:v>
                </c:pt>
                <c:pt idx="14">
                  <c:v>-1.9714285714285715E-2</c:v>
                </c:pt>
                <c:pt idx="15">
                  <c:v>-3.3571428571428572E-2</c:v>
                </c:pt>
                <c:pt idx="16">
                  <c:v>-5.7285714285714287E-2</c:v>
                </c:pt>
                <c:pt idx="17">
                  <c:v>-9.0571428571428567E-2</c:v>
                </c:pt>
                <c:pt idx="18">
                  <c:v>-0.12757142857142859</c:v>
                </c:pt>
                <c:pt idx="19">
                  <c:v>-0.17042857142857143</c:v>
                </c:pt>
                <c:pt idx="20">
                  <c:v>-0.22457142857142859</c:v>
                </c:pt>
                <c:pt idx="21">
                  <c:v>-0.27771428571428569</c:v>
                </c:pt>
                <c:pt idx="22">
                  <c:v>-0.31928571428571428</c:v>
                </c:pt>
                <c:pt idx="23">
                  <c:v>-0.35828571428571426</c:v>
                </c:pt>
                <c:pt idx="24">
                  <c:v>-0.39171428571428579</c:v>
                </c:pt>
                <c:pt idx="25">
                  <c:v>-0.42200000000000004</c:v>
                </c:pt>
                <c:pt idx="26">
                  <c:v>-0.44642857142857145</c:v>
                </c:pt>
                <c:pt idx="27">
                  <c:v>-0.46771428571428569</c:v>
                </c:pt>
                <c:pt idx="28">
                  <c:v>-0.48442857142857138</c:v>
                </c:pt>
                <c:pt idx="29">
                  <c:v>-0.49857142857142855</c:v>
                </c:pt>
                <c:pt idx="30">
                  <c:v>-0.50714285714285712</c:v>
                </c:pt>
                <c:pt idx="31">
                  <c:v>-0.51171428571428568</c:v>
                </c:pt>
                <c:pt idx="32">
                  <c:v>-0.51442857142857146</c:v>
                </c:pt>
                <c:pt idx="33">
                  <c:v>-0.51714285714285713</c:v>
                </c:pt>
                <c:pt idx="34">
                  <c:v>-0.51957142857142868</c:v>
                </c:pt>
                <c:pt idx="35">
                  <c:v>-0.52100000000000002</c:v>
                </c:pt>
                <c:pt idx="36">
                  <c:v>-0.52271428571428569</c:v>
                </c:pt>
                <c:pt idx="37">
                  <c:v>-0.52271428571428569</c:v>
                </c:pt>
                <c:pt idx="38">
                  <c:v>-0.5227142857142858</c:v>
                </c:pt>
                <c:pt idx="39">
                  <c:v>-0.52214285714285713</c:v>
                </c:pt>
                <c:pt idx="40">
                  <c:v>-0.52228571428571424</c:v>
                </c:pt>
                <c:pt idx="41">
                  <c:v>-0.52071428571428569</c:v>
                </c:pt>
                <c:pt idx="42">
                  <c:v>-0.5397142857142857</c:v>
                </c:pt>
                <c:pt idx="43">
                  <c:v>-0.53914285714285703</c:v>
                </c:pt>
                <c:pt idx="44">
                  <c:v>-0.53714285714285714</c:v>
                </c:pt>
                <c:pt idx="45">
                  <c:v>-0.53500000000000003</c:v>
                </c:pt>
                <c:pt idx="46">
                  <c:v>-0.53228571428571425</c:v>
                </c:pt>
                <c:pt idx="47">
                  <c:v>-0.52799999999999991</c:v>
                </c:pt>
                <c:pt idx="48">
                  <c:v>-0.52528571428571424</c:v>
                </c:pt>
                <c:pt idx="49">
                  <c:v>-0.50271428571428556</c:v>
                </c:pt>
                <c:pt idx="50">
                  <c:v>-0.49428571428571427</c:v>
                </c:pt>
                <c:pt idx="51">
                  <c:v>-0.49028571428571427</c:v>
                </c:pt>
                <c:pt idx="52">
                  <c:v>-0.48542857142857143</c:v>
                </c:pt>
                <c:pt idx="53">
                  <c:v>-0.48185714285714282</c:v>
                </c:pt>
                <c:pt idx="54">
                  <c:v>-0.47757142857142859</c:v>
                </c:pt>
                <c:pt idx="55">
                  <c:v>-0.47357142857142864</c:v>
                </c:pt>
                <c:pt idx="56">
                  <c:v>-0.47028571428571425</c:v>
                </c:pt>
                <c:pt idx="57">
                  <c:v>-0.4662857142857143</c:v>
                </c:pt>
                <c:pt idx="58">
                  <c:v>-0.45928571428571435</c:v>
                </c:pt>
                <c:pt idx="59">
                  <c:v>-0.45300000000000001</c:v>
                </c:pt>
                <c:pt idx="60">
                  <c:v>-0.44528571428571428</c:v>
                </c:pt>
                <c:pt idx="61">
                  <c:v>-0.43571428571428583</c:v>
                </c:pt>
                <c:pt idx="62">
                  <c:v>-0.42514285714285721</c:v>
                </c:pt>
                <c:pt idx="63">
                  <c:v>-0.41428571428571431</c:v>
                </c:pt>
                <c:pt idx="64">
                  <c:v>-0.40257142857142858</c:v>
                </c:pt>
                <c:pt idx="65">
                  <c:v>-0.39014285714285712</c:v>
                </c:pt>
                <c:pt idx="66">
                  <c:v>-0.37614285714285717</c:v>
                </c:pt>
                <c:pt idx="67">
                  <c:v>-0.36214285714285716</c:v>
                </c:pt>
                <c:pt idx="68">
                  <c:v>-0.34828571428571425</c:v>
                </c:pt>
                <c:pt idx="69">
                  <c:v>-0.33314285714285713</c:v>
                </c:pt>
                <c:pt idx="70">
                  <c:v>-0.32628571428571435</c:v>
                </c:pt>
                <c:pt idx="71">
                  <c:v>-0.32</c:v>
                </c:pt>
                <c:pt idx="72">
                  <c:v>-0.31257142857142861</c:v>
                </c:pt>
                <c:pt idx="73">
                  <c:v>-0.30657142857142855</c:v>
                </c:pt>
                <c:pt idx="74">
                  <c:v>-0.30071428571428571</c:v>
                </c:pt>
                <c:pt idx="75">
                  <c:v>-0.29628571428571432</c:v>
                </c:pt>
                <c:pt idx="76">
                  <c:v>-0.2921428571428572</c:v>
                </c:pt>
                <c:pt idx="77">
                  <c:v>-0.2831428571428572</c:v>
                </c:pt>
                <c:pt idx="78">
                  <c:v>-0.2752857142857143</c:v>
                </c:pt>
                <c:pt idx="79">
                  <c:v>-0.26814285714285718</c:v>
                </c:pt>
                <c:pt idx="80">
                  <c:v>-0.26100000000000001</c:v>
                </c:pt>
                <c:pt idx="81">
                  <c:v>-0.25357142857142861</c:v>
                </c:pt>
                <c:pt idx="82">
                  <c:v>-0.24742857142857147</c:v>
                </c:pt>
                <c:pt idx="83">
                  <c:v>-0.24014285714285716</c:v>
                </c:pt>
                <c:pt idx="84">
                  <c:v>-0.23171428571428571</c:v>
                </c:pt>
                <c:pt idx="85">
                  <c:v>-0.26628571428571435</c:v>
                </c:pt>
                <c:pt idx="86">
                  <c:v>-0.26085714285714284</c:v>
                </c:pt>
                <c:pt idx="87">
                  <c:v>-0.25542857142857145</c:v>
                </c:pt>
                <c:pt idx="88">
                  <c:v>-0.25071428571428572</c:v>
                </c:pt>
                <c:pt idx="89">
                  <c:v>-0.24442857142857141</c:v>
                </c:pt>
                <c:pt idx="90">
                  <c:v>-0.23985714285714282</c:v>
                </c:pt>
                <c:pt idx="91">
                  <c:v>-0.23742857142857141</c:v>
                </c:pt>
                <c:pt idx="92">
                  <c:v>-0.1944285714285714</c:v>
                </c:pt>
                <c:pt idx="93">
                  <c:v>-0.19242857142857139</c:v>
                </c:pt>
                <c:pt idx="94">
                  <c:v>-0.18928571428571428</c:v>
                </c:pt>
                <c:pt idx="95">
                  <c:v>-0.18571428571428572</c:v>
                </c:pt>
                <c:pt idx="96">
                  <c:v>-0.18257142857142858</c:v>
                </c:pt>
                <c:pt idx="97">
                  <c:v>-0.17771428571428571</c:v>
                </c:pt>
                <c:pt idx="98">
                  <c:v>-0.17042857142857143</c:v>
                </c:pt>
                <c:pt idx="99">
                  <c:v>-0.16485714285714287</c:v>
                </c:pt>
                <c:pt idx="100">
                  <c:v>-0.15842857142857142</c:v>
                </c:pt>
                <c:pt idx="101">
                  <c:v>-0.15271428571428572</c:v>
                </c:pt>
                <c:pt idx="102">
                  <c:v>-0.14742857142857144</c:v>
                </c:pt>
                <c:pt idx="103">
                  <c:v>-0.14228571428571429</c:v>
                </c:pt>
                <c:pt idx="104">
                  <c:v>-0.1367142857142857</c:v>
                </c:pt>
                <c:pt idx="105">
                  <c:v>-0.12957142857142859</c:v>
                </c:pt>
                <c:pt idx="106">
                  <c:v>-0.12542857142857142</c:v>
                </c:pt>
                <c:pt idx="107">
                  <c:v>-0.122</c:v>
                </c:pt>
                <c:pt idx="108">
                  <c:v>-0.11828571428571429</c:v>
                </c:pt>
                <c:pt idx="109">
                  <c:v>-0.11457142857142856</c:v>
                </c:pt>
                <c:pt idx="110">
                  <c:v>-0.11242857142857142</c:v>
                </c:pt>
                <c:pt idx="111">
                  <c:v>-0.10928571428571428</c:v>
                </c:pt>
                <c:pt idx="112">
                  <c:v>-0.11128571428571429</c:v>
                </c:pt>
                <c:pt idx="113">
                  <c:v>-0.11171428571428572</c:v>
                </c:pt>
                <c:pt idx="114">
                  <c:v>-0.11057142857142857</c:v>
                </c:pt>
                <c:pt idx="115">
                  <c:v>-0.11014285714285713</c:v>
                </c:pt>
                <c:pt idx="116">
                  <c:v>-0.10971428571428569</c:v>
                </c:pt>
                <c:pt idx="117">
                  <c:v>-0.10814285714285712</c:v>
                </c:pt>
                <c:pt idx="118">
                  <c:v>-0.10628571428571428</c:v>
                </c:pt>
                <c:pt idx="119">
                  <c:v>-9.857142857142856E-2</c:v>
                </c:pt>
                <c:pt idx="120">
                  <c:v>-9.5142857142857126E-2</c:v>
                </c:pt>
                <c:pt idx="121">
                  <c:v>-9.2999999999999985E-2</c:v>
                </c:pt>
                <c:pt idx="122">
                  <c:v>-8.9999999999999983E-2</c:v>
                </c:pt>
                <c:pt idx="123">
                  <c:v>-8.7857142857142856E-2</c:v>
                </c:pt>
                <c:pt idx="124">
                  <c:v>-9.7857142857142865E-2</c:v>
                </c:pt>
                <c:pt idx="125">
                  <c:v>-0.1395714285714286</c:v>
                </c:pt>
                <c:pt idx="126">
                  <c:v>-0.14728571428571427</c:v>
                </c:pt>
                <c:pt idx="127">
                  <c:v>-0.15185714285714286</c:v>
                </c:pt>
                <c:pt idx="128">
                  <c:v>-0.154</c:v>
                </c:pt>
                <c:pt idx="129">
                  <c:v>-0.15614285714285714</c:v>
                </c:pt>
                <c:pt idx="130">
                  <c:v>-0.15799999999999997</c:v>
                </c:pt>
                <c:pt idx="131">
                  <c:v>-0.14871428571428572</c:v>
                </c:pt>
                <c:pt idx="132">
                  <c:v>-0.10942857142857143</c:v>
                </c:pt>
                <c:pt idx="133">
                  <c:v>-0.10500000000000001</c:v>
                </c:pt>
                <c:pt idx="134">
                  <c:v>-0.10285714285714286</c:v>
                </c:pt>
                <c:pt idx="135">
                  <c:v>-0.10257142857142856</c:v>
                </c:pt>
                <c:pt idx="136">
                  <c:v>-0.10299999999999999</c:v>
                </c:pt>
                <c:pt idx="137">
                  <c:v>-0.10285714285714284</c:v>
                </c:pt>
                <c:pt idx="138">
                  <c:v>-0.10285714285714284</c:v>
                </c:pt>
                <c:pt idx="139">
                  <c:v>-0.10242857142857144</c:v>
                </c:pt>
                <c:pt idx="140">
                  <c:v>-0.10271428571428573</c:v>
                </c:pt>
                <c:pt idx="141">
                  <c:v>-0.10257142857142856</c:v>
                </c:pt>
                <c:pt idx="142">
                  <c:v>-0.10199999999999999</c:v>
                </c:pt>
                <c:pt idx="143">
                  <c:v>-0.10157142857142856</c:v>
                </c:pt>
                <c:pt idx="144">
                  <c:v>-0.10171428571428569</c:v>
                </c:pt>
                <c:pt idx="145">
                  <c:v>-0.10114285714285713</c:v>
                </c:pt>
                <c:pt idx="146">
                  <c:v>-0.10057142857142858</c:v>
                </c:pt>
                <c:pt idx="147">
                  <c:v>-0.10100000000000001</c:v>
                </c:pt>
                <c:pt idx="148">
                  <c:v>-9.9714285714285714E-2</c:v>
                </c:pt>
                <c:pt idx="149">
                  <c:v>-9.8857142857142852E-2</c:v>
                </c:pt>
                <c:pt idx="150">
                  <c:v>-9.7571428571428545E-2</c:v>
                </c:pt>
                <c:pt idx="151">
                  <c:v>-9.7857142857142851E-2</c:v>
                </c:pt>
                <c:pt idx="152">
                  <c:v>-9.7142857142857128E-2</c:v>
                </c:pt>
                <c:pt idx="153">
                  <c:v>-9.6142857142857127E-2</c:v>
                </c:pt>
                <c:pt idx="154">
                  <c:v>-9.5999999999999988E-2</c:v>
                </c:pt>
                <c:pt idx="155">
                  <c:v>-9.685714285714285E-2</c:v>
                </c:pt>
                <c:pt idx="156">
                  <c:v>-9.9714285714285714E-2</c:v>
                </c:pt>
                <c:pt idx="157">
                  <c:v>-9.9857142857142839E-2</c:v>
                </c:pt>
                <c:pt idx="158">
                  <c:v>-9.7714285714285684E-2</c:v>
                </c:pt>
                <c:pt idx="159">
                  <c:v>-9.6999999999999975E-2</c:v>
                </c:pt>
                <c:pt idx="160">
                  <c:v>-9.6571428571428558E-2</c:v>
                </c:pt>
                <c:pt idx="161">
                  <c:v>-9.5571428571428571E-2</c:v>
                </c:pt>
                <c:pt idx="162">
                  <c:v>-9.571428571428571E-2</c:v>
                </c:pt>
                <c:pt idx="163">
                  <c:v>-9.3428571428571416E-2</c:v>
                </c:pt>
                <c:pt idx="164">
                  <c:v>-9.3714285714285708E-2</c:v>
                </c:pt>
                <c:pt idx="165">
                  <c:v>-9.4857142857142848E-2</c:v>
                </c:pt>
                <c:pt idx="166">
                  <c:v>-9.628571428571428E-2</c:v>
                </c:pt>
                <c:pt idx="167">
                  <c:v>-9.7000000000000003E-2</c:v>
                </c:pt>
                <c:pt idx="168">
                  <c:v>-9.8857142857142866E-2</c:v>
                </c:pt>
                <c:pt idx="169">
                  <c:v>-9.9857142857142853E-2</c:v>
                </c:pt>
                <c:pt idx="170">
                  <c:v>-0.10142857142857142</c:v>
                </c:pt>
                <c:pt idx="171">
                  <c:v>-0.10257142857142855</c:v>
                </c:pt>
                <c:pt idx="172">
                  <c:v>-0.10414285714285712</c:v>
                </c:pt>
                <c:pt idx="173">
                  <c:v>-0.10514285714285712</c:v>
                </c:pt>
                <c:pt idx="174">
                  <c:v>-0.10671428571428572</c:v>
                </c:pt>
                <c:pt idx="175">
                  <c:v>-0.10614285714285714</c:v>
                </c:pt>
                <c:pt idx="176">
                  <c:v>-0.10785714285714286</c:v>
                </c:pt>
                <c:pt idx="177">
                  <c:v>-0.109</c:v>
                </c:pt>
                <c:pt idx="178">
                  <c:v>-0.11157142857142856</c:v>
                </c:pt>
                <c:pt idx="179">
                  <c:v>-0.11385714285714285</c:v>
                </c:pt>
                <c:pt idx="180">
                  <c:v>-0.11414285714285713</c:v>
                </c:pt>
                <c:pt idx="181">
                  <c:v>-0.11228571428571428</c:v>
                </c:pt>
                <c:pt idx="182">
                  <c:v>-0.11128571428571429</c:v>
                </c:pt>
                <c:pt idx="183">
                  <c:v>-0.11085714285714286</c:v>
                </c:pt>
                <c:pt idx="184">
                  <c:v>-0.11085714285714286</c:v>
                </c:pt>
                <c:pt idx="185">
                  <c:v>-0.10942857142857143</c:v>
                </c:pt>
                <c:pt idx="186">
                  <c:v>-0.10771428571428569</c:v>
                </c:pt>
                <c:pt idx="187">
                  <c:v>-0.10685714285714284</c:v>
                </c:pt>
                <c:pt idx="188">
                  <c:v>-0.10628571428571428</c:v>
                </c:pt>
                <c:pt idx="189">
                  <c:v>-0.10357142857142856</c:v>
                </c:pt>
                <c:pt idx="190">
                  <c:v>-0.14871428571428572</c:v>
                </c:pt>
                <c:pt idx="191">
                  <c:v>-0.1502857142857143</c:v>
                </c:pt>
                <c:pt idx="192">
                  <c:v>-0.15214285714285714</c:v>
                </c:pt>
                <c:pt idx="193">
                  <c:v>-0.15357142857142855</c:v>
                </c:pt>
                <c:pt idx="194">
                  <c:v>-0.15414285714285714</c:v>
                </c:pt>
                <c:pt idx="195">
                  <c:v>-0.15385714285714286</c:v>
                </c:pt>
                <c:pt idx="196">
                  <c:v>-0.15685714285714283</c:v>
                </c:pt>
                <c:pt idx="197">
                  <c:v>-0.11357142857142857</c:v>
                </c:pt>
                <c:pt idx="198">
                  <c:v>-0.11314285714285714</c:v>
                </c:pt>
                <c:pt idx="199">
                  <c:v>-0.1137142857142857</c:v>
                </c:pt>
                <c:pt idx="200">
                  <c:v>-0.11399999999999999</c:v>
                </c:pt>
                <c:pt idx="201">
                  <c:v>-0.11357142857142856</c:v>
                </c:pt>
                <c:pt idx="202">
                  <c:v>-0.11142857142857142</c:v>
                </c:pt>
                <c:pt idx="203">
                  <c:v>-0.10871428571428569</c:v>
                </c:pt>
                <c:pt idx="204">
                  <c:v>-0.108</c:v>
                </c:pt>
                <c:pt idx="205">
                  <c:v>-0.10742857142857141</c:v>
                </c:pt>
                <c:pt idx="206">
                  <c:v>-0.10571428571428572</c:v>
                </c:pt>
                <c:pt idx="207">
                  <c:v>-0.10442857142857143</c:v>
                </c:pt>
                <c:pt idx="208">
                  <c:v>-0.10357142857142855</c:v>
                </c:pt>
                <c:pt idx="209">
                  <c:v>-0.10171428571428569</c:v>
                </c:pt>
                <c:pt idx="210">
                  <c:v>-9.857142857142856E-2</c:v>
                </c:pt>
                <c:pt idx="211">
                  <c:v>-9.8428571428571421E-2</c:v>
                </c:pt>
                <c:pt idx="212">
                  <c:v>-9.742857142857142E-2</c:v>
                </c:pt>
                <c:pt idx="213">
                  <c:v>-9.6428571428571419E-2</c:v>
                </c:pt>
                <c:pt idx="214">
                  <c:v>-9.5142857142857126E-2</c:v>
                </c:pt>
                <c:pt idx="215">
                  <c:v>-9.4142857142857125E-2</c:v>
                </c:pt>
                <c:pt idx="216">
                  <c:v>-9.2999999999999985E-2</c:v>
                </c:pt>
                <c:pt idx="217">
                  <c:v>-9.285714285714286E-2</c:v>
                </c:pt>
                <c:pt idx="218">
                  <c:v>-9.0571428571428567E-2</c:v>
                </c:pt>
                <c:pt idx="219">
                  <c:v>-8.8999999999999996E-2</c:v>
                </c:pt>
                <c:pt idx="220">
                  <c:v>-8.8571428571428551E-2</c:v>
                </c:pt>
                <c:pt idx="221">
                  <c:v>-8.8571428571428551E-2</c:v>
                </c:pt>
                <c:pt idx="222">
                  <c:v>-0.09</c:v>
                </c:pt>
                <c:pt idx="223">
                  <c:v>-9.1571428571428568E-2</c:v>
                </c:pt>
                <c:pt idx="224">
                  <c:v>-9.1857142857142846E-2</c:v>
                </c:pt>
                <c:pt idx="225">
                  <c:v>-9.3285714285714277E-2</c:v>
                </c:pt>
                <c:pt idx="226">
                  <c:v>-9.3142857142857124E-2</c:v>
                </c:pt>
                <c:pt idx="227">
                  <c:v>-9.2285714285714276E-2</c:v>
                </c:pt>
                <c:pt idx="228">
                  <c:v>-9.1428571428571428E-2</c:v>
                </c:pt>
                <c:pt idx="229">
                  <c:v>-8.9428571428571427E-2</c:v>
                </c:pt>
                <c:pt idx="230">
                  <c:v>-8.7428571428571425E-2</c:v>
                </c:pt>
                <c:pt idx="231">
                  <c:v>-8.6999999999999994E-2</c:v>
                </c:pt>
                <c:pt idx="232">
                  <c:v>-8.6714285714285716E-2</c:v>
                </c:pt>
                <c:pt idx="233">
                  <c:v>-8.6714285714285716E-2</c:v>
                </c:pt>
                <c:pt idx="234">
                  <c:v>-8.7142857142857119E-2</c:v>
                </c:pt>
                <c:pt idx="235">
                  <c:v>-8.6857142857142855E-2</c:v>
                </c:pt>
                <c:pt idx="236">
                  <c:v>-8.7714285714285717E-2</c:v>
                </c:pt>
                <c:pt idx="237">
                  <c:v>-8.9285714285714288E-2</c:v>
                </c:pt>
                <c:pt idx="238">
                  <c:v>-9.1857142857142859E-2</c:v>
                </c:pt>
                <c:pt idx="239">
                  <c:v>-9.2571428571428568E-2</c:v>
                </c:pt>
                <c:pt idx="240">
                  <c:v>-9.4714285714285709E-2</c:v>
                </c:pt>
                <c:pt idx="241">
                  <c:v>-9.6999999999999989E-2</c:v>
                </c:pt>
                <c:pt idx="242">
                  <c:v>-0.10057142857142856</c:v>
                </c:pt>
                <c:pt idx="243">
                  <c:v>-0.10114285714285713</c:v>
                </c:pt>
                <c:pt idx="244">
                  <c:v>-0.10742857142857143</c:v>
                </c:pt>
                <c:pt idx="245">
                  <c:v>-0.11342857142857143</c:v>
                </c:pt>
                <c:pt idx="246">
                  <c:v>-0.11228571428571429</c:v>
                </c:pt>
                <c:pt idx="247">
                  <c:v>-0.11442857142857144</c:v>
                </c:pt>
                <c:pt idx="248">
                  <c:v>-0.11442857142857142</c:v>
                </c:pt>
                <c:pt idx="249">
                  <c:v>-0.11285714285714285</c:v>
                </c:pt>
                <c:pt idx="250">
                  <c:v>-0.11414285714285713</c:v>
                </c:pt>
                <c:pt idx="251">
                  <c:v>-0.11099999999999999</c:v>
                </c:pt>
                <c:pt idx="252">
                  <c:v>-0.10742857142857143</c:v>
                </c:pt>
                <c:pt idx="253">
                  <c:v>-0.10914285714285714</c:v>
                </c:pt>
                <c:pt idx="254">
                  <c:v>-0.10657142857142857</c:v>
                </c:pt>
                <c:pt idx="255">
                  <c:v>-0.10685714285714286</c:v>
                </c:pt>
                <c:pt idx="256">
                  <c:v>-0.10728571428571429</c:v>
                </c:pt>
                <c:pt idx="257">
                  <c:v>-0.10642857142857141</c:v>
                </c:pt>
                <c:pt idx="258">
                  <c:v>-0.10514285714285712</c:v>
                </c:pt>
                <c:pt idx="259">
                  <c:v>-0.10385714285714286</c:v>
                </c:pt>
                <c:pt idx="260">
                  <c:v>-0.10185714285714285</c:v>
                </c:pt>
                <c:pt idx="261">
                  <c:v>-0.10157142857142856</c:v>
                </c:pt>
                <c:pt idx="262">
                  <c:v>-9.9714285714285714E-2</c:v>
                </c:pt>
                <c:pt idx="263">
                  <c:v>-9.8285714285714282E-2</c:v>
                </c:pt>
                <c:pt idx="264">
                  <c:v>-9.7571428571428545E-2</c:v>
                </c:pt>
                <c:pt idx="265">
                  <c:v>-9.7142857142857128E-2</c:v>
                </c:pt>
                <c:pt idx="266">
                  <c:v>-9.6428571428571419E-2</c:v>
                </c:pt>
                <c:pt idx="267">
                  <c:v>-8.9285714285714288E-2</c:v>
                </c:pt>
                <c:pt idx="268">
                  <c:v>-8.1714285714285725E-2</c:v>
                </c:pt>
                <c:pt idx="269">
                  <c:v>-8.0999999999999989E-2</c:v>
                </c:pt>
                <c:pt idx="270">
                  <c:v>-0.18885714285714286</c:v>
                </c:pt>
                <c:pt idx="271">
                  <c:v>-0.19985714285714287</c:v>
                </c:pt>
                <c:pt idx="272">
                  <c:v>-0.19685714285714287</c:v>
                </c:pt>
                <c:pt idx="273">
                  <c:v>-0.19185714285714289</c:v>
                </c:pt>
                <c:pt idx="274">
                  <c:v>-0.19685714285714287</c:v>
                </c:pt>
                <c:pt idx="275">
                  <c:v>-0.20214285714285715</c:v>
                </c:pt>
                <c:pt idx="276">
                  <c:v>-0.20200000000000001</c:v>
                </c:pt>
                <c:pt idx="277">
                  <c:v>-9.2428571428571429E-2</c:v>
                </c:pt>
                <c:pt idx="278">
                  <c:v>-7.9714285714285724E-2</c:v>
                </c:pt>
                <c:pt idx="279">
                  <c:v>-7.9714285714285724E-2</c:v>
                </c:pt>
                <c:pt idx="280">
                  <c:v>-8.1000000000000003E-2</c:v>
                </c:pt>
                <c:pt idx="281">
                  <c:v>-8.1142857142857142E-2</c:v>
                </c:pt>
                <c:pt idx="282">
                  <c:v>-8.1571428571428559E-2</c:v>
                </c:pt>
                <c:pt idx="283">
                  <c:v>-8.1142857142857142E-2</c:v>
                </c:pt>
                <c:pt idx="284">
                  <c:v>-8.1285714285714281E-2</c:v>
                </c:pt>
                <c:pt idx="285">
                  <c:v>-8.2285714285714295E-2</c:v>
                </c:pt>
                <c:pt idx="286">
                  <c:v>-8.2571428571428587E-2</c:v>
                </c:pt>
                <c:pt idx="287">
                  <c:v>-8.3857142857142866E-2</c:v>
                </c:pt>
                <c:pt idx="288">
                  <c:v>-8.2714285714285712E-2</c:v>
                </c:pt>
                <c:pt idx="289">
                  <c:v>-8.0714285714285725E-2</c:v>
                </c:pt>
                <c:pt idx="290">
                  <c:v>-8.199999999999999E-2</c:v>
                </c:pt>
                <c:pt idx="291">
                  <c:v>-8.5714285714285715E-2</c:v>
                </c:pt>
                <c:pt idx="292">
                  <c:v>-8.3285714285714282E-2</c:v>
                </c:pt>
                <c:pt idx="293">
                  <c:v>-8.0999999999999989E-2</c:v>
                </c:pt>
                <c:pt idx="294">
                  <c:v>-7.5999999999999998E-2</c:v>
                </c:pt>
                <c:pt idx="295">
                  <c:v>-6.5714285714285711E-2</c:v>
                </c:pt>
                <c:pt idx="296">
                  <c:v>-5.8142857142857149E-2</c:v>
                </c:pt>
                <c:pt idx="297">
                  <c:v>-5.2999999999999999E-2</c:v>
                </c:pt>
                <c:pt idx="298">
                  <c:v>-0.10185714285714287</c:v>
                </c:pt>
                <c:pt idx="299">
                  <c:v>-0.22328571428571431</c:v>
                </c:pt>
                <c:pt idx="300">
                  <c:v>-0.25457142857142856</c:v>
                </c:pt>
                <c:pt idx="301">
                  <c:v>-0.27214285714285713</c:v>
                </c:pt>
                <c:pt idx="302">
                  <c:v>-0.29185714285714282</c:v>
                </c:pt>
                <c:pt idx="303">
                  <c:v>-0.30985714285714289</c:v>
                </c:pt>
                <c:pt idx="304">
                  <c:v>-0.32285714285714284</c:v>
                </c:pt>
                <c:pt idx="305">
                  <c:v>-0.30571428571428572</c:v>
                </c:pt>
                <c:pt idx="306">
                  <c:v>-0.27614285714285713</c:v>
                </c:pt>
                <c:pt idx="307">
                  <c:v>-0.26885714285714285</c:v>
                </c:pt>
                <c:pt idx="308">
                  <c:v>-0.2722857142857143</c:v>
                </c:pt>
                <c:pt idx="309">
                  <c:v>-0.27057142857142857</c:v>
                </c:pt>
                <c:pt idx="310">
                  <c:v>-0.26942857142857141</c:v>
                </c:pt>
                <c:pt idx="311">
                  <c:v>-0.27014285714285713</c:v>
                </c:pt>
                <c:pt idx="312">
                  <c:v>-0.24442857142857144</c:v>
                </c:pt>
                <c:pt idx="313">
                  <c:v>-0.1657142857142857</c:v>
                </c:pt>
                <c:pt idx="314">
                  <c:v>-0.158</c:v>
                </c:pt>
                <c:pt idx="315">
                  <c:v>-0.158</c:v>
                </c:pt>
                <c:pt idx="316">
                  <c:v>-0.16014285714285714</c:v>
                </c:pt>
                <c:pt idx="317">
                  <c:v>-0.16085714285714284</c:v>
                </c:pt>
                <c:pt idx="318">
                  <c:v>-0.16028571428571428</c:v>
                </c:pt>
                <c:pt idx="319">
                  <c:v>-0.16057142857142856</c:v>
                </c:pt>
                <c:pt idx="320">
                  <c:v>-0.16071428571428573</c:v>
                </c:pt>
                <c:pt idx="321">
                  <c:v>-0.16057142857142859</c:v>
                </c:pt>
                <c:pt idx="322">
                  <c:v>-0.15914285714285717</c:v>
                </c:pt>
                <c:pt idx="323">
                  <c:v>-0.16157142857142856</c:v>
                </c:pt>
                <c:pt idx="324">
                  <c:v>-0.16257142857142856</c:v>
                </c:pt>
                <c:pt idx="325">
                  <c:v>-0.16271428571428573</c:v>
                </c:pt>
                <c:pt idx="326">
                  <c:v>-0.16200000000000001</c:v>
                </c:pt>
                <c:pt idx="327">
                  <c:v>-0.161</c:v>
                </c:pt>
                <c:pt idx="328">
                  <c:v>-0.16028571428571431</c:v>
                </c:pt>
                <c:pt idx="329">
                  <c:v>-0.1617142857142857</c:v>
                </c:pt>
                <c:pt idx="330">
                  <c:v>-0.16114285714285712</c:v>
                </c:pt>
                <c:pt idx="331">
                  <c:v>-0.1637142857142857</c:v>
                </c:pt>
                <c:pt idx="332">
                  <c:v>-0.16471428571428573</c:v>
                </c:pt>
                <c:pt idx="333">
                  <c:v>-0.16599999999999998</c:v>
                </c:pt>
                <c:pt idx="334">
                  <c:v>-0.16542857142857142</c:v>
                </c:pt>
                <c:pt idx="335">
                  <c:v>-0.16371428571428573</c:v>
                </c:pt>
                <c:pt idx="336">
                  <c:v>-0.16400000000000001</c:v>
                </c:pt>
                <c:pt idx="337">
                  <c:v>-0.16814285714285715</c:v>
                </c:pt>
                <c:pt idx="338">
                  <c:v>-0.16885714285714284</c:v>
                </c:pt>
                <c:pt idx="339">
                  <c:v>-0.16557142857142854</c:v>
                </c:pt>
                <c:pt idx="340">
                  <c:v>-0.16285714285714287</c:v>
                </c:pt>
                <c:pt idx="341">
                  <c:v>-0.16057142857142859</c:v>
                </c:pt>
                <c:pt idx="342">
                  <c:v>-0.158</c:v>
                </c:pt>
                <c:pt idx="343">
                  <c:v>-0.15671428571428572</c:v>
                </c:pt>
                <c:pt idx="344">
                  <c:v>-0.14914285714285716</c:v>
                </c:pt>
                <c:pt idx="345">
                  <c:v>-0.14414285714285713</c:v>
                </c:pt>
                <c:pt idx="346">
                  <c:v>-0.14399999999999999</c:v>
                </c:pt>
                <c:pt idx="347">
                  <c:v>-0.14557142857142855</c:v>
                </c:pt>
                <c:pt idx="348">
                  <c:v>-0.14642857142857141</c:v>
                </c:pt>
                <c:pt idx="349">
                  <c:v>-0.14799999999999999</c:v>
                </c:pt>
                <c:pt idx="350">
                  <c:v>-0.14957142857142861</c:v>
                </c:pt>
                <c:pt idx="351">
                  <c:v>-0.17542857142857143</c:v>
                </c:pt>
                <c:pt idx="352">
                  <c:v>-0.19842857142857143</c:v>
                </c:pt>
                <c:pt idx="353">
                  <c:v>-0.21300000000000002</c:v>
                </c:pt>
                <c:pt idx="354">
                  <c:v>-0.2278571428571429</c:v>
                </c:pt>
                <c:pt idx="355">
                  <c:v>-0.23357142857142857</c:v>
                </c:pt>
                <c:pt idx="356">
                  <c:v>-0.23342857142857146</c:v>
                </c:pt>
                <c:pt idx="357">
                  <c:v>-0.22714285714285712</c:v>
                </c:pt>
                <c:pt idx="358">
                  <c:v>-0.20114285714285712</c:v>
                </c:pt>
                <c:pt idx="359">
                  <c:v>-0.1771428571428571</c:v>
                </c:pt>
                <c:pt idx="360">
                  <c:v>-0.16142857142857142</c:v>
                </c:pt>
                <c:pt idx="361">
                  <c:v>-0.14328571428571429</c:v>
                </c:pt>
                <c:pt idx="362">
                  <c:v>-0.1357142857142857</c:v>
                </c:pt>
                <c:pt idx="363">
                  <c:v>-0.13285714285714284</c:v>
                </c:pt>
                <c:pt idx="364">
                  <c:v>-0.13057142857142859</c:v>
                </c:pt>
                <c:pt idx="365">
                  <c:v>-0.12871428571428573</c:v>
                </c:pt>
                <c:pt idx="366">
                  <c:v>-0.12657142857142858</c:v>
                </c:pt>
                <c:pt idx="367">
                  <c:v>-0.125</c:v>
                </c:pt>
                <c:pt idx="368">
                  <c:v>-0.12314285714285714</c:v>
                </c:pt>
                <c:pt idx="369">
                  <c:v>-0.12128571428571429</c:v>
                </c:pt>
                <c:pt idx="370">
                  <c:v>-0.11928571428571429</c:v>
                </c:pt>
                <c:pt idx="371">
                  <c:v>-0.1177142857142857</c:v>
                </c:pt>
                <c:pt idx="372">
                  <c:v>-0.11614285714285714</c:v>
                </c:pt>
                <c:pt idx="373">
                  <c:v>-0.11599999999999999</c:v>
                </c:pt>
                <c:pt idx="374">
                  <c:v>-0.11542857142857142</c:v>
                </c:pt>
                <c:pt idx="375">
                  <c:v>-0.11542857142857142</c:v>
                </c:pt>
                <c:pt idx="376">
                  <c:v>-0.11485714285714285</c:v>
                </c:pt>
                <c:pt idx="377">
                  <c:v>-0.11457142857142856</c:v>
                </c:pt>
                <c:pt idx="378">
                  <c:v>-0.1152857142857143</c:v>
                </c:pt>
                <c:pt idx="379">
                  <c:v>-0.11657142857142856</c:v>
                </c:pt>
                <c:pt idx="380">
                  <c:v>-0.1157142857142857</c:v>
                </c:pt>
                <c:pt idx="381">
                  <c:v>-0.11542857142857142</c:v>
                </c:pt>
                <c:pt idx="382">
                  <c:v>-0.11499999999999999</c:v>
                </c:pt>
                <c:pt idx="383">
                  <c:v>-0.1127142857142857</c:v>
                </c:pt>
                <c:pt idx="384">
                  <c:v>-0.11099999999999999</c:v>
                </c:pt>
                <c:pt idx="385">
                  <c:v>-0.10685714285714284</c:v>
                </c:pt>
                <c:pt idx="386">
                  <c:v>-0.10371428571428572</c:v>
                </c:pt>
                <c:pt idx="387">
                  <c:v>-0.10271428571428569</c:v>
                </c:pt>
                <c:pt idx="388">
                  <c:v>-0.10142857142857142</c:v>
                </c:pt>
                <c:pt idx="389">
                  <c:v>-0.10071428571428571</c:v>
                </c:pt>
                <c:pt idx="390">
                  <c:v>-0.10085714285714284</c:v>
                </c:pt>
                <c:pt idx="391">
                  <c:v>-0.10057142857142856</c:v>
                </c:pt>
                <c:pt idx="392">
                  <c:v>-9.9857142857142853E-2</c:v>
                </c:pt>
                <c:pt idx="393">
                  <c:v>-9.8999999999999991E-2</c:v>
                </c:pt>
                <c:pt idx="394">
                  <c:v>-9.7571428571428559E-2</c:v>
                </c:pt>
                <c:pt idx="395">
                  <c:v>-9.5571428571428557E-2</c:v>
                </c:pt>
                <c:pt idx="396">
                  <c:v>-9.3142857142857124E-2</c:v>
                </c:pt>
                <c:pt idx="397">
                  <c:v>-9.5428571428571432E-2</c:v>
                </c:pt>
                <c:pt idx="398">
                  <c:v>-9.4857142857142862E-2</c:v>
                </c:pt>
                <c:pt idx="399">
                  <c:v>-0.14271428571428574</c:v>
                </c:pt>
                <c:pt idx="400">
                  <c:v>-0.14428571428571429</c:v>
                </c:pt>
                <c:pt idx="401">
                  <c:v>-0.14442857142857141</c:v>
                </c:pt>
                <c:pt idx="402">
                  <c:v>-0.14499999999999999</c:v>
                </c:pt>
                <c:pt idx="403">
                  <c:v>-0.14599999999999999</c:v>
                </c:pt>
                <c:pt idx="404">
                  <c:v>-0.14328571428571427</c:v>
                </c:pt>
                <c:pt idx="405">
                  <c:v>-0.14428571428571429</c:v>
                </c:pt>
                <c:pt idx="406">
                  <c:v>-9.685714285714285E-2</c:v>
                </c:pt>
                <c:pt idx="407">
                  <c:v>-9.6999999999999989E-2</c:v>
                </c:pt>
                <c:pt idx="408">
                  <c:v>-9.8857142857142852E-2</c:v>
                </c:pt>
                <c:pt idx="409">
                  <c:v>-0.10028571428571428</c:v>
                </c:pt>
                <c:pt idx="410">
                  <c:v>-0.10128571428571428</c:v>
                </c:pt>
                <c:pt idx="411">
                  <c:v>-0.10399999999999998</c:v>
                </c:pt>
                <c:pt idx="412">
                  <c:v>-0.10599999999999998</c:v>
                </c:pt>
                <c:pt idx="413">
                  <c:v>-0.10542857142857143</c:v>
                </c:pt>
                <c:pt idx="414">
                  <c:v>-0.10871428571428572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DA1-C24A-9E4B-E7096D4147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9089200"/>
        <c:axId val="2138557744"/>
      </c:lineChart>
      <c:dateAx>
        <c:axId val="2139089200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8557744"/>
        <c:crosses val="autoZero"/>
        <c:auto val="1"/>
        <c:lblOffset val="100"/>
        <c:baseTimeUnit val="days"/>
      </c:dateAx>
      <c:valAx>
        <c:axId val="213855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08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Sheet2!$R$1</c:f>
              <c:strCache>
                <c:ptCount val="1"/>
                <c:pt idx="0">
                  <c:v>Low Income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Sheet2!$Q$2:$Q$418</c:f>
              <c:numCache>
                <c:formatCode>m/d/yy</c:formatCode>
                <c:ptCount val="417"/>
                <c:pt idx="0">
                  <c:v>43844</c:v>
                </c:pt>
                <c:pt idx="1">
                  <c:v>43845</c:v>
                </c:pt>
                <c:pt idx="2">
                  <c:v>43846</c:v>
                </c:pt>
                <c:pt idx="3">
                  <c:v>43847</c:v>
                </c:pt>
                <c:pt idx="4">
                  <c:v>43848</c:v>
                </c:pt>
                <c:pt idx="5">
                  <c:v>43849</c:v>
                </c:pt>
                <c:pt idx="6">
                  <c:v>43850</c:v>
                </c:pt>
                <c:pt idx="7">
                  <c:v>43851</c:v>
                </c:pt>
                <c:pt idx="8">
                  <c:v>43852</c:v>
                </c:pt>
                <c:pt idx="9">
                  <c:v>43853</c:v>
                </c:pt>
                <c:pt idx="10">
                  <c:v>43854</c:v>
                </c:pt>
                <c:pt idx="11">
                  <c:v>43855</c:v>
                </c:pt>
                <c:pt idx="12">
                  <c:v>43856</c:v>
                </c:pt>
                <c:pt idx="13">
                  <c:v>43857</c:v>
                </c:pt>
                <c:pt idx="14">
                  <c:v>43858</c:v>
                </c:pt>
                <c:pt idx="15">
                  <c:v>43859</c:v>
                </c:pt>
                <c:pt idx="16">
                  <c:v>43860</c:v>
                </c:pt>
                <c:pt idx="17">
                  <c:v>43861</c:v>
                </c:pt>
                <c:pt idx="18">
                  <c:v>43862</c:v>
                </c:pt>
                <c:pt idx="19">
                  <c:v>43863</c:v>
                </c:pt>
                <c:pt idx="20">
                  <c:v>43864</c:v>
                </c:pt>
                <c:pt idx="21">
                  <c:v>43865</c:v>
                </c:pt>
                <c:pt idx="22">
                  <c:v>43866</c:v>
                </c:pt>
                <c:pt idx="23">
                  <c:v>43867</c:v>
                </c:pt>
                <c:pt idx="24">
                  <c:v>43868</c:v>
                </c:pt>
                <c:pt idx="25">
                  <c:v>43869</c:v>
                </c:pt>
                <c:pt idx="26">
                  <c:v>43870</c:v>
                </c:pt>
                <c:pt idx="27">
                  <c:v>43871</c:v>
                </c:pt>
                <c:pt idx="28">
                  <c:v>43872</c:v>
                </c:pt>
                <c:pt idx="29">
                  <c:v>43873</c:v>
                </c:pt>
                <c:pt idx="30">
                  <c:v>43874</c:v>
                </c:pt>
                <c:pt idx="31">
                  <c:v>43875</c:v>
                </c:pt>
                <c:pt idx="32">
                  <c:v>43876</c:v>
                </c:pt>
                <c:pt idx="33">
                  <c:v>43877</c:v>
                </c:pt>
                <c:pt idx="34">
                  <c:v>43878</c:v>
                </c:pt>
                <c:pt idx="35">
                  <c:v>43879</c:v>
                </c:pt>
                <c:pt idx="36">
                  <c:v>43880</c:v>
                </c:pt>
                <c:pt idx="37">
                  <c:v>43881</c:v>
                </c:pt>
                <c:pt idx="38">
                  <c:v>43882</c:v>
                </c:pt>
                <c:pt idx="39">
                  <c:v>43883</c:v>
                </c:pt>
                <c:pt idx="40">
                  <c:v>43884</c:v>
                </c:pt>
                <c:pt idx="41">
                  <c:v>43885</c:v>
                </c:pt>
                <c:pt idx="42">
                  <c:v>43886</c:v>
                </c:pt>
                <c:pt idx="43">
                  <c:v>43887</c:v>
                </c:pt>
                <c:pt idx="44">
                  <c:v>43888</c:v>
                </c:pt>
                <c:pt idx="45">
                  <c:v>43889</c:v>
                </c:pt>
                <c:pt idx="46">
                  <c:v>43890</c:v>
                </c:pt>
                <c:pt idx="47">
                  <c:v>43891</c:v>
                </c:pt>
                <c:pt idx="48">
                  <c:v>43892</c:v>
                </c:pt>
                <c:pt idx="49">
                  <c:v>43893</c:v>
                </c:pt>
                <c:pt idx="50">
                  <c:v>43894</c:v>
                </c:pt>
                <c:pt idx="51">
                  <c:v>43895</c:v>
                </c:pt>
                <c:pt idx="52">
                  <c:v>43896</c:v>
                </c:pt>
                <c:pt idx="53">
                  <c:v>43897</c:v>
                </c:pt>
                <c:pt idx="54">
                  <c:v>43898</c:v>
                </c:pt>
                <c:pt idx="55">
                  <c:v>43899</c:v>
                </c:pt>
                <c:pt idx="56">
                  <c:v>43900</c:v>
                </c:pt>
                <c:pt idx="57">
                  <c:v>43901</c:v>
                </c:pt>
                <c:pt idx="58">
                  <c:v>43902</c:v>
                </c:pt>
                <c:pt idx="59">
                  <c:v>43903</c:v>
                </c:pt>
                <c:pt idx="60">
                  <c:v>43904</c:v>
                </c:pt>
                <c:pt idx="61">
                  <c:v>43905</c:v>
                </c:pt>
                <c:pt idx="62">
                  <c:v>43906</c:v>
                </c:pt>
                <c:pt idx="63">
                  <c:v>43907</c:v>
                </c:pt>
                <c:pt idx="64">
                  <c:v>43908</c:v>
                </c:pt>
                <c:pt idx="65">
                  <c:v>43909</c:v>
                </c:pt>
                <c:pt idx="66">
                  <c:v>43910</c:v>
                </c:pt>
                <c:pt idx="67">
                  <c:v>43911</c:v>
                </c:pt>
                <c:pt idx="68">
                  <c:v>43912</c:v>
                </c:pt>
                <c:pt idx="69">
                  <c:v>43913</c:v>
                </c:pt>
                <c:pt idx="70">
                  <c:v>43914</c:v>
                </c:pt>
                <c:pt idx="71">
                  <c:v>43915</c:v>
                </c:pt>
                <c:pt idx="72">
                  <c:v>43916</c:v>
                </c:pt>
                <c:pt idx="73">
                  <c:v>43917</c:v>
                </c:pt>
                <c:pt idx="74">
                  <c:v>43918</c:v>
                </c:pt>
                <c:pt idx="75">
                  <c:v>43919</c:v>
                </c:pt>
                <c:pt idx="76">
                  <c:v>43920</c:v>
                </c:pt>
                <c:pt idx="77">
                  <c:v>43921</c:v>
                </c:pt>
                <c:pt idx="78">
                  <c:v>43922</c:v>
                </c:pt>
                <c:pt idx="79">
                  <c:v>43923</c:v>
                </c:pt>
                <c:pt idx="80">
                  <c:v>43924</c:v>
                </c:pt>
                <c:pt idx="81">
                  <c:v>43925</c:v>
                </c:pt>
                <c:pt idx="82">
                  <c:v>43926</c:v>
                </c:pt>
                <c:pt idx="83">
                  <c:v>43927</c:v>
                </c:pt>
                <c:pt idx="84">
                  <c:v>43928</c:v>
                </c:pt>
                <c:pt idx="85">
                  <c:v>43929</c:v>
                </c:pt>
                <c:pt idx="86">
                  <c:v>43930</c:v>
                </c:pt>
                <c:pt idx="87">
                  <c:v>43931</c:v>
                </c:pt>
                <c:pt idx="88">
                  <c:v>43932</c:v>
                </c:pt>
                <c:pt idx="89">
                  <c:v>43933</c:v>
                </c:pt>
                <c:pt idx="90">
                  <c:v>43934</c:v>
                </c:pt>
                <c:pt idx="91">
                  <c:v>43935</c:v>
                </c:pt>
                <c:pt idx="92">
                  <c:v>43936</c:v>
                </c:pt>
                <c:pt idx="93">
                  <c:v>43937</c:v>
                </c:pt>
                <c:pt idx="94">
                  <c:v>43938</c:v>
                </c:pt>
                <c:pt idx="95">
                  <c:v>43939</c:v>
                </c:pt>
                <c:pt idx="96">
                  <c:v>43940</c:v>
                </c:pt>
                <c:pt idx="97">
                  <c:v>43941</c:v>
                </c:pt>
                <c:pt idx="98">
                  <c:v>43942</c:v>
                </c:pt>
                <c:pt idx="99">
                  <c:v>43943</c:v>
                </c:pt>
                <c:pt idx="100">
                  <c:v>43944</c:v>
                </c:pt>
                <c:pt idx="101">
                  <c:v>43945</c:v>
                </c:pt>
                <c:pt idx="102">
                  <c:v>43946</c:v>
                </c:pt>
                <c:pt idx="103">
                  <c:v>43947</c:v>
                </c:pt>
                <c:pt idx="104">
                  <c:v>43948</c:v>
                </c:pt>
                <c:pt idx="105">
                  <c:v>43949</c:v>
                </c:pt>
                <c:pt idx="106">
                  <c:v>43950</c:v>
                </c:pt>
                <c:pt idx="107">
                  <c:v>43951</c:v>
                </c:pt>
                <c:pt idx="108">
                  <c:v>43952</c:v>
                </c:pt>
                <c:pt idx="109">
                  <c:v>43953</c:v>
                </c:pt>
                <c:pt idx="110">
                  <c:v>43954</c:v>
                </c:pt>
                <c:pt idx="111">
                  <c:v>43955</c:v>
                </c:pt>
                <c:pt idx="112">
                  <c:v>43956</c:v>
                </c:pt>
                <c:pt idx="113">
                  <c:v>43957</c:v>
                </c:pt>
                <c:pt idx="114">
                  <c:v>43958</c:v>
                </c:pt>
                <c:pt idx="115">
                  <c:v>43959</c:v>
                </c:pt>
                <c:pt idx="116">
                  <c:v>43960</c:v>
                </c:pt>
                <c:pt idx="117">
                  <c:v>43961</c:v>
                </c:pt>
                <c:pt idx="118">
                  <c:v>43962</c:v>
                </c:pt>
                <c:pt idx="119">
                  <c:v>43963</c:v>
                </c:pt>
                <c:pt idx="120">
                  <c:v>43964</c:v>
                </c:pt>
                <c:pt idx="121">
                  <c:v>43965</c:v>
                </c:pt>
                <c:pt idx="122">
                  <c:v>43966</c:v>
                </c:pt>
                <c:pt idx="123">
                  <c:v>43967</c:v>
                </c:pt>
                <c:pt idx="124">
                  <c:v>43968</c:v>
                </c:pt>
                <c:pt idx="125">
                  <c:v>43969</c:v>
                </c:pt>
                <c:pt idx="126">
                  <c:v>43970</c:v>
                </c:pt>
                <c:pt idx="127">
                  <c:v>43971</c:v>
                </c:pt>
                <c:pt idx="128">
                  <c:v>43972</c:v>
                </c:pt>
                <c:pt idx="129">
                  <c:v>43973</c:v>
                </c:pt>
                <c:pt idx="130">
                  <c:v>43974</c:v>
                </c:pt>
                <c:pt idx="131">
                  <c:v>43975</c:v>
                </c:pt>
                <c:pt idx="132">
                  <c:v>43976</c:v>
                </c:pt>
                <c:pt idx="133">
                  <c:v>43977</c:v>
                </c:pt>
                <c:pt idx="134">
                  <c:v>43978</c:v>
                </c:pt>
                <c:pt idx="135">
                  <c:v>43979</c:v>
                </c:pt>
                <c:pt idx="136">
                  <c:v>43980</c:v>
                </c:pt>
                <c:pt idx="137">
                  <c:v>43981</c:v>
                </c:pt>
                <c:pt idx="138">
                  <c:v>43982</c:v>
                </c:pt>
                <c:pt idx="139">
                  <c:v>43983</c:v>
                </c:pt>
                <c:pt idx="140">
                  <c:v>43984</c:v>
                </c:pt>
                <c:pt idx="141">
                  <c:v>43985</c:v>
                </c:pt>
                <c:pt idx="142">
                  <c:v>43986</c:v>
                </c:pt>
                <c:pt idx="143">
                  <c:v>43987</c:v>
                </c:pt>
                <c:pt idx="144">
                  <c:v>43988</c:v>
                </c:pt>
                <c:pt idx="145">
                  <c:v>43989</c:v>
                </c:pt>
                <c:pt idx="146">
                  <c:v>43990</c:v>
                </c:pt>
                <c:pt idx="147">
                  <c:v>43991</c:v>
                </c:pt>
                <c:pt idx="148">
                  <c:v>43992</c:v>
                </c:pt>
                <c:pt idx="149">
                  <c:v>43993</c:v>
                </c:pt>
                <c:pt idx="150">
                  <c:v>43994</c:v>
                </c:pt>
                <c:pt idx="151">
                  <c:v>43995</c:v>
                </c:pt>
                <c:pt idx="152">
                  <c:v>43996</c:v>
                </c:pt>
                <c:pt idx="153">
                  <c:v>43997</c:v>
                </c:pt>
                <c:pt idx="154">
                  <c:v>43998</c:v>
                </c:pt>
                <c:pt idx="155">
                  <c:v>43999</c:v>
                </c:pt>
                <c:pt idx="156">
                  <c:v>44000</c:v>
                </c:pt>
                <c:pt idx="157">
                  <c:v>44001</c:v>
                </c:pt>
                <c:pt idx="158">
                  <c:v>44002</c:v>
                </c:pt>
                <c:pt idx="159">
                  <c:v>44003</c:v>
                </c:pt>
                <c:pt idx="160">
                  <c:v>44004</c:v>
                </c:pt>
                <c:pt idx="161">
                  <c:v>44005</c:v>
                </c:pt>
                <c:pt idx="162">
                  <c:v>44006</c:v>
                </c:pt>
                <c:pt idx="163">
                  <c:v>44007</c:v>
                </c:pt>
                <c:pt idx="164">
                  <c:v>44008</c:v>
                </c:pt>
                <c:pt idx="165">
                  <c:v>44009</c:v>
                </c:pt>
                <c:pt idx="166">
                  <c:v>44010</c:v>
                </c:pt>
                <c:pt idx="167">
                  <c:v>44011</c:v>
                </c:pt>
                <c:pt idx="168">
                  <c:v>44012</c:v>
                </c:pt>
                <c:pt idx="169">
                  <c:v>44013</c:v>
                </c:pt>
                <c:pt idx="170">
                  <c:v>44014</c:v>
                </c:pt>
                <c:pt idx="171">
                  <c:v>44015</c:v>
                </c:pt>
                <c:pt idx="172">
                  <c:v>44016</c:v>
                </c:pt>
                <c:pt idx="173">
                  <c:v>44017</c:v>
                </c:pt>
                <c:pt idx="174">
                  <c:v>44018</c:v>
                </c:pt>
                <c:pt idx="175">
                  <c:v>44019</c:v>
                </c:pt>
                <c:pt idx="176">
                  <c:v>44020</c:v>
                </c:pt>
                <c:pt idx="177">
                  <c:v>44021</c:v>
                </c:pt>
                <c:pt idx="178">
                  <c:v>44022</c:v>
                </c:pt>
                <c:pt idx="179">
                  <c:v>44023</c:v>
                </c:pt>
                <c:pt idx="180">
                  <c:v>44024</c:v>
                </c:pt>
                <c:pt idx="181">
                  <c:v>44025</c:v>
                </c:pt>
                <c:pt idx="182">
                  <c:v>44026</c:v>
                </c:pt>
                <c:pt idx="183">
                  <c:v>44027</c:v>
                </c:pt>
                <c:pt idx="184">
                  <c:v>44028</c:v>
                </c:pt>
                <c:pt idx="185">
                  <c:v>44029</c:v>
                </c:pt>
                <c:pt idx="186">
                  <c:v>44030</c:v>
                </c:pt>
                <c:pt idx="187">
                  <c:v>44031</c:v>
                </c:pt>
                <c:pt idx="188">
                  <c:v>44032</c:v>
                </c:pt>
                <c:pt idx="189">
                  <c:v>44033</c:v>
                </c:pt>
                <c:pt idx="190">
                  <c:v>44034</c:v>
                </c:pt>
                <c:pt idx="191">
                  <c:v>44035</c:v>
                </c:pt>
                <c:pt idx="192">
                  <c:v>44036</c:v>
                </c:pt>
                <c:pt idx="193">
                  <c:v>44037</c:v>
                </c:pt>
                <c:pt idx="194">
                  <c:v>44038</c:v>
                </c:pt>
                <c:pt idx="195">
                  <c:v>44039</c:v>
                </c:pt>
                <c:pt idx="196">
                  <c:v>44040</c:v>
                </c:pt>
                <c:pt idx="197">
                  <c:v>44041</c:v>
                </c:pt>
                <c:pt idx="198">
                  <c:v>44042</c:v>
                </c:pt>
                <c:pt idx="199">
                  <c:v>44043</c:v>
                </c:pt>
                <c:pt idx="200">
                  <c:v>44044</c:v>
                </c:pt>
                <c:pt idx="201">
                  <c:v>44045</c:v>
                </c:pt>
                <c:pt idx="202">
                  <c:v>44046</c:v>
                </c:pt>
                <c:pt idx="203">
                  <c:v>44047</c:v>
                </c:pt>
                <c:pt idx="204">
                  <c:v>44048</c:v>
                </c:pt>
                <c:pt idx="205">
                  <c:v>44049</c:v>
                </c:pt>
                <c:pt idx="206">
                  <c:v>44050</c:v>
                </c:pt>
                <c:pt idx="207">
                  <c:v>44051</c:v>
                </c:pt>
                <c:pt idx="208">
                  <c:v>44052</c:v>
                </c:pt>
                <c:pt idx="209">
                  <c:v>44053</c:v>
                </c:pt>
                <c:pt idx="210">
                  <c:v>44054</c:v>
                </c:pt>
                <c:pt idx="211">
                  <c:v>44055</c:v>
                </c:pt>
                <c:pt idx="212">
                  <c:v>44056</c:v>
                </c:pt>
                <c:pt idx="213">
                  <c:v>44057</c:v>
                </c:pt>
                <c:pt idx="214">
                  <c:v>44058</c:v>
                </c:pt>
                <c:pt idx="215">
                  <c:v>44059</c:v>
                </c:pt>
                <c:pt idx="216">
                  <c:v>44060</c:v>
                </c:pt>
                <c:pt idx="217">
                  <c:v>44061</c:v>
                </c:pt>
                <c:pt idx="218">
                  <c:v>44062</c:v>
                </c:pt>
                <c:pt idx="219">
                  <c:v>44063</c:v>
                </c:pt>
                <c:pt idx="220">
                  <c:v>44064</c:v>
                </c:pt>
                <c:pt idx="221">
                  <c:v>44065</c:v>
                </c:pt>
                <c:pt idx="222">
                  <c:v>44066</c:v>
                </c:pt>
                <c:pt idx="223">
                  <c:v>44067</c:v>
                </c:pt>
                <c:pt idx="224">
                  <c:v>44068</c:v>
                </c:pt>
                <c:pt idx="225">
                  <c:v>44069</c:v>
                </c:pt>
                <c:pt idx="226">
                  <c:v>44070</c:v>
                </c:pt>
                <c:pt idx="227">
                  <c:v>44071</c:v>
                </c:pt>
                <c:pt idx="228">
                  <c:v>44072</c:v>
                </c:pt>
                <c:pt idx="229">
                  <c:v>44073</c:v>
                </c:pt>
                <c:pt idx="230">
                  <c:v>44074</c:v>
                </c:pt>
                <c:pt idx="231">
                  <c:v>44075</c:v>
                </c:pt>
                <c:pt idx="232">
                  <c:v>44076</c:v>
                </c:pt>
                <c:pt idx="233">
                  <c:v>44077</c:v>
                </c:pt>
                <c:pt idx="234">
                  <c:v>44078</c:v>
                </c:pt>
                <c:pt idx="235">
                  <c:v>44079</c:v>
                </c:pt>
                <c:pt idx="236">
                  <c:v>44080</c:v>
                </c:pt>
                <c:pt idx="237">
                  <c:v>44081</c:v>
                </c:pt>
                <c:pt idx="238">
                  <c:v>44082</c:v>
                </c:pt>
                <c:pt idx="239">
                  <c:v>44083</c:v>
                </c:pt>
                <c:pt idx="240">
                  <c:v>44084</c:v>
                </c:pt>
                <c:pt idx="241">
                  <c:v>44085</c:v>
                </c:pt>
                <c:pt idx="242">
                  <c:v>44086</c:v>
                </c:pt>
                <c:pt idx="243">
                  <c:v>44087</c:v>
                </c:pt>
                <c:pt idx="244">
                  <c:v>44088</c:v>
                </c:pt>
                <c:pt idx="245">
                  <c:v>44089</c:v>
                </c:pt>
                <c:pt idx="246">
                  <c:v>44090</c:v>
                </c:pt>
                <c:pt idx="247">
                  <c:v>44091</c:v>
                </c:pt>
                <c:pt idx="248">
                  <c:v>44092</c:v>
                </c:pt>
                <c:pt idx="249">
                  <c:v>44093</c:v>
                </c:pt>
                <c:pt idx="250">
                  <c:v>44094</c:v>
                </c:pt>
                <c:pt idx="251">
                  <c:v>44095</c:v>
                </c:pt>
                <c:pt idx="252">
                  <c:v>44096</c:v>
                </c:pt>
                <c:pt idx="253">
                  <c:v>44097</c:v>
                </c:pt>
                <c:pt idx="254">
                  <c:v>44098</c:v>
                </c:pt>
                <c:pt idx="255">
                  <c:v>44099</c:v>
                </c:pt>
                <c:pt idx="256">
                  <c:v>44100</c:v>
                </c:pt>
                <c:pt idx="257">
                  <c:v>44101</c:v>
                </c:pt>
                <c:pt idx="258">
                  <c:v>44102</c:v>
                </c:pt>
                <c:pt idx="259">
                  <c:v>44103</c:v>
                </c:pt>
                <c:pt idx="260">
                  <c:v>44104</c:v>
                </c:pt>
                <c:pt idx="261">
                  <c:v>44105</c:v>
                </c:pt>
                <c:pt idx="262">
                  <c:v>44106</c:v>
                </c:pt>
                <c:pt idx="263">
                  <c:v>44107</c:v>
                </c:pt>
                <c:pt idx="264">
                  <c:v>44108</c:v>
                </c:pt>
                <c:pt idx="265">
                  <c:v>44109</c:v>
                </c:pt>
                <c:pt idx="266">
                  <c:v>44110</c:v>
                </c:pt>
                <c:pt idx="267">
                  <c:v>44111</c:v>
                </c:pt>
                <c:pt idx="268">
                  <c:v>44112</c:v>
                </c:pt>
                <c:pt idx="269">
                  <c:v>44113</c:v>
                </c:pt>
                <c:pt idx="270">
                  <c:v>44114</c:v>
                </c:pt>
                <c:pt idx="271">
                  <c:v>44115</c:v>
                </c:pt>
                <c:pt idx="272">
                  <c:v>44116</c:v>
                </c:pt>
                <c:pt idx="273">
                  <c:v>44117</c:v>
                </c:pt>
                <c:pt idx="274">
                  <c:v>44118</c:v>
                </c:pt>
                <c:pt idx="275">
                  <c:v>44119</c:v>
                </c:pt>
                <c:pt idx="276">
                  <c:v>44120</c:v>
                </c:pt>
                <c:pt idx="277">
                  <c:v>44121</c:v>
                </c:pt>
                <c:pt idx="278">
                  <c:v>44122</c:v>
                </c:pt>
                <c:pt idx="279">
                  <c:v>44123</c:v>
                </c:pt>
                <c:pt idx="280">
                  <c:v>44124</c:v>
                </c:pt>
                <c:pt idx="281">
                  <c:v>44125</c:v>
                </c:pt>
                <c:pt idx="282">
                  <c:v>44126</c:v>
                </c:pt>
                <c:pt idx="283">
                  <c:v>44127</c:v>
                </c:pt>
                <c:pt idx="284">
                  <c:v>44128</c:v>
                </c:pt>
                <c:pt idx="285">
                  <c:v>44129</c:v>
                </c:pt>
                <c:pt idx="286">
                  <c:v>44130</c:v>
                </c:pt>
                <c:pt idx="287">
                  <c:v>44131</c:v>
                </c:pt>
                <c:pt idx="288">
                  <c:v>44132</c:v>
                </c:pt>
                <c:pt idx="289">
                  <c:v>44133</c:v>
                </c:pt>
                <c:pt idx="290">
                  <c:v>44134</c:v>
                </c:pt>
                <c:pt idx="291">
                  <c:v>44135</c:v>
                </c:pt>
                <c:pt idx="292">
                  <c:v>44136</c:v>
                </c:pt>
                <c:pt idx="293">
                  <c:v>44137</c:v>
                </c:pt>
                <c:pt idx="294">
                  <c:v>44138</c:v>
                </c:pt>
                <c:pt idx="295">
                  <c:v>44139</c:v>
                </c:pt>
                <c:pt idx="296">
                  <c:v>44140</c:v>
                </c:pt>
                <c:pt idx="297">
                  <c:v>44141</c:v>
                </c:pt>
                <c:pt idx="298">
                  <c:v>44142</c:v>
                </c:pt>
                <c:pt idx="299">
                  <c:v>44143</c:v>
                </c:pt>
                <c:pt idx="300">
                  <c:v>44144</c:v>
                </c:pt>
                <c:pt idx="301">
                  <c:v>44145</c:v>
                </c:pt>
                <c:pt idx="302">
                  <c:v>44146</c:v>
                </c:pt>
                <c:pt idx="303">
                  <c:v>44147</c:v>
                </c:pt>
                <c:pt idx="304">
                  <c:v>44148</c:v>
                </c:pt>
                <c:pt idx="305">
                  <c:v>44149</c:v>
                </c:pt>
                <c:pt idx="306">
                  <c:v>44150</c:v>
                </c:pt>
                <c:pt idx="307">
                  <c:v>44151</c:v>
                </c:pt>
                <c:pt idx="308">
                  <c:v>44152</c:v>
                </c:pt>
                <c:pt idx="309">
                  <c:v>44153</c:v>
                </c:pt>
                <c:pt idx="310">
                  <c:v>44154</c:v>
                </c:pt>
                <c:pt idx="311">
                  <c:v>44155</c:v>
                </c:pt>
                <c:pt idx="312">
                  <c:v>44156</c:v>
                </c:pt>
                <c:pt idx="313">
                  <c:v>44157</c:v>
                </c:pt>
                <c:pt idx="314">
                  <c:v>44158</c:v>
                </c:pt>
                <c:pt idx="315">
                  <c:v>44159</c:v>
                </c:pt>
                <c:pt idx="316">
                  <c:v>44160</c:v>
                </c:pt>
                <c:pt idx="317">
                  <c:v>44161</c:v>
                </c:pt>
                <c:pt idx="318">
                  <c:v>44162</c:v>
                </c:pt>
                <c:pt idx="319">
                  <c:v>44163</c:v>
                </c:pt>
                <c:pt idx="320">
                  <c:v>44164</c:v>
                </c:pt>
                <c:pt idx="321">
                  <c:v>44165</c:v>
                </c:pt>
                <c:pt idx="322">
                  <c:v>44166</c:v>
                </c:pt>
                <c:pt idx="323">
                  <c:v>44167</c:v>
                </c:pt>
                <c:pt idx="324">
                  <c:v>44168</c:v>
                </c:pt>
                <c:pt idx="325">
                  <c:v>44169</c:v>
                </c:pt>
                <c:pt idx="326">
                  <c:v>44170</c:v>
                </c:pt>
                <c:pt idx="327">
                  <c:v>44171</c:v>
                </c:pt>
                <c:pt idx="328">
                  <c:v>44172</c:v>
                </c:pt>
                <c:pt idx="329">
                  <c:v>44173</c:v>
                </c:pt>
                <c:pt idx="330">
                  <c:v>44174</c:v>
                </c:pt>
                <c:pt idx="331">
                  <c:v>44175</c:v>
                </c:pt>
                <c:pt idx="332">
                  <c:v>44176</c:v>
                </c:pt>
                <c:pt idx="333">
                  <c:v>44177</c:v>
                </c:pt>
                <c:pt idx="334">
                  <c:v>44178</c:v>
                </c:pt>
                <c:pt idx="335">
                  <c:v>44179</c:v>
                </c:pt>
                <c:pt idx="336">
                  <c:v>44180</c:v>
                </c:pt>
                <c:pt idx="337">
                  <c:v>44181</c:v>
                </c:pt>
                <c:pt idx="338">
                  <c:v>44182</c:v>
                </c:pt>
                <c:pt idx="339">
                  <c:v>44183</c:v>
                </c:pt>
                <c:pt idx="340">
                  <c:v>44184</c:v>
                </c:pt>
                <c:pt idx="341">
                  <c:v>44185</c:v>
                </c:pt>
                <c:pt idx="342">
                  <c:v>44186</c:v>
                </c:pt>
                <c:pt idx="343">
                  <c:v>44187</c:v>
                </c:pt>
                <c:pt idx="344">
                  <c:v>44188</c:v>
                </c:pt>
                <c:pt idx="345">
                  <c:v>44189</c:v>
                </c:pt>
                <c:pt idx="346">
                  <c:v>44190</c:v>
                </c:pt>
                <c:pt idx="347">
                  <c:v>44191</c:v>
                </c:pt>
                <c:pt idx="348">
                  <c:v>44192</c:v>
                </c:pt>
                <c:pt idx="349">
                  <c:v>44193</c:v>
                </c:pt>
                <c:pt idx="350">
                  <c:v>44194</c:v>
                </c:pt>
                <c:pt idx="351">
                  <c:v>44195</c:v>
                </c:pt>
                <c:pt idx="352">
                  <c:v>44196</c:v>
                </c:pt>
                <c:pt idx="353">
                  <c:v>44197</c:v>
                </c:pt>
                <c:pt idx="354">
                  <c:v>44198</c:v>
                </c:pt>
                <c:pt idx="355">
                  <c:v>44199</c:v>
                </c:pt>
                <c:pt idx="356">
                  <c:v>44200</c:v>
                </c:pt>
                <c:pt idx="357">
                  <c:v>44201</c:v>
                </c:pt>
                <c:pt idx="358">
                  <c:v>44202</c:v>
                </c:pt>
                <c:pt idx="359">
                  <c:v>44203</c:v>
                </c:pt>
                <c:pt idx="360">
                  <c:v>44204</c:v>
                </c:pt>
                <c:pt idx="361">
                  <c:v>44205</c:v>
                </c:pt>
                <c:pt idx="362">
                  <c:v>44206</c:v>
                </c:pt>
                <c:pt idx="363">
                  <c:v>44207</c:v>
                </c:pt>
                <c:pt idx="364">
                  <c:v>44208</c:v>
                </c:pt>
                <c:pt idx="365">
                  <c:v>44209</c:v>
                </c:pt>
                <c:pt idx="366">
                  <c:v>44210</c:v>
                </c:pt>
                <c:pt idx="367">
                  <c:v>44211</c:v>
                </c:pt>
                <c:pt idx="368">
                  <c:v>44212</c:v>
                </c:pt>
                <c:pt idx="369">
                  <c:v>44213</c:v>
                </c:pt>
                <c:pt idx="370">
                  <c:v>44214</c:v>
                </c:pt>
                <c:pt idx="371">
                  <c:v>44215</c:v>
                </c:pt>
                <c:pt idx="372">
                  <c:v>44216</c:v>
                </c:pt>
                <c:pt idx="373">
                  <c:v>44217</c:v>
                </c:pt>
                <c:pt idx="374">
                  <c:v>44218</c:v>
                </c:pt>
                <c:pt idx="375">
                  <c:v>44219</c:v>
                </c:pt>
                <c:pt idx="376">
                  <c:v>44220</c:v>
                </c:pt>
                <c:pt idx="377">
                  <c:v>44221</c:v>
                </c:pt>
                <c:pt idx="378">
                  <c:v>44222</c:v>
                </c:pt>
                <c:pt idx="379">
                  <c:v>44223</c:v>
                </c:pt>
                <c:pt idx="380">
                  <c:v>44224</c:v>
                </c:pt>
                <c:pt idx="381">
                  <c:v>44225</c:v>
                </c:pt>
                <c:pt idx="382">
                  <c:v>44226</c:v>
                </c:pt>
                <c:pt idx="383">
                  <c:v>44227</c:v>
                </c:pt>
                <c:pt idx="384">
                  <c:v>44228</c:v>
                </c:pt>
                <c:pt idx="385">
                  <c:v>44229</c:v>
                </c:pt>
                <c:pt idx="386">
                  <c:v>44230</c:v>
                </c:pt>
                <c:pt idx="387">
                  <c:v>44231</c:v>
                </c:pt>
                <c:pt idx="388">
                  <c:v>44232</c:v>
                </c:pt>
                <c:pt idx="389">
                  <c:v>44233</c:v>
                </c:pt>
                <c:pt idx="390">
                  <c:v>44234</c:v>
                </c:pt>
                <c:pt idx="391">
                  <c:v>44235</c:v>
                </c:pt>
                <c:pt idx="392">
                  <c:v>44236</c:v>
                </c:pt>
                <c:pt idx="393">
                  <c:v>44237</c:v>
                </c:pt>
                <c:pt idx="394">
                  <c:v>44238</c:v>
                </c:pt>
                <c:pt idx="395">
                  <c:v>44239</c:v>
                </c:pt>
                <c:pt idx="396">
                  <c:v>44240</c:v>
                </c:pt>
                <c:pt idx="397">
                  <c:v>44241</c:v>
                </c:pt>
                <c:pt idx="398">
                  <c:v>44242</c:v>
                </c:pt>
                <c:pt idx="399">
                  <c:v>44243</c:v>
                </c:pt>
                <c:pt idx="400">
                  <c:v>44244</c:v>
                </c:pt>
                <c:pt idx="401">
                  <c:v>44245</c:v>
                </c:pt>
                <c:pt idx="402">
                  <c:v>44246</c:v>
                </c:pt>
                <c:pt idx="403">
                  <c:v>44247</c:v>
                </c:pt>
                <c:pt idx="404">
                  <c:v>44248</c:v>
                </c:pt>
                <c:pt idx="405">
                  <c:v>44249</c:v>
                </c:pt>
                <c:pt idx="406">
                  <c:v>44250</c:v>
                </c:pt>
                <c:pt idx="407">
                  <c:v>44251</c:v>
                </c:pt>
                <c:pt idx="408">
                  <c:v>44252</c:v>
                </c:pt>
                <c:pt idx="409">
                  <c:v>44253</c:v>
                </c:pt>
                <c:pt idx="410">
                  <c:v>44254</c:v>
                </c:pt>
                <c:pt idx="411">
                  <c:v>44255</c:v>
                </c:pt>
                <c:pt idx="412">
                  <c:v>44256</c:v>
                </c:pt>
                <c:pt idx="413">
                  <c:v>44257</c:v>
                </c:pt>
                <c:pt idx="414">
                  <c:v>44258</c:v>
                </c:pt>
                <c:pt idx="415">
                  <c:v>44259</c:v>
                </c:pt>
                <c:pt idx="416">
                  <c:v>44260</c:v>
                </c:pt>
              </c:numCache>
            </c:numRef>
          </c:cat>
          <c:val>
            <c:numRef>
              <c:f>Sheet2!$R$2:$R$418</c:f>
              <c:numCache>
                <c:formatCode>General</c:formatCode>
                <c:ptCount val="417"/>
                <c:pt idx="0">
                  <c:v>-1.82E-3</c:v>
                </c:pt>
                <c:pt idx="1">
                  <c:v>-1.15E-3</c:v>
                </c:pt>
                <c:pt idx="2">
                  <c:v>-4.1100000000000002E-4</c:v>
                </c:pt>
                <c:pt idx="3">
                  <c:v>2.8899999999999998E-4</c:v>
                </c:pt>
                <c:pt idx="4">
                  <c:v>8.83E-4</c:v>
                </c:pt>
                <c:pt idx="5">
                  <c:v>1.4499999999999999E-3</c:v>
                </c:pt>
                <c:pt idx="6">
                  <c:v>1.83E-3</c:v>
                </c:pt>
                <c:pt idx="7">
                  <c:v>1.8400000000000001E-3</c:v>
                </c:pt>
                <c:pt idx="8">
                  <c:v>1.9599999999999999E-3</c:v>
                </c:pt>
                <c:pt idx="9">
                  <c:v>2.3700000000000001E-3</c:v>
                </c:pt>
                <c:pt idx="10">
                  <c:v>2.65E-3</c:v>
                </c:pt>
                <c:pt idx="11">
                  <c:v>2.5899999999999999E-3</c:v>
                </c:pt>
                <c:pt idx="12">
                  <c:v>2.3800000000000002E-3</c:v>
                </c:pt>
                <c:pt idx="13">
                  <c:v>2.1700000000000001E-3</c:v>
                </c:pt>
                <c:pt idx="14">
                  <c:v>1.8500000000000001E-3</c:v>
                </c:pt>
                <c:pt idx="15">
                  <c:v>1.47E-3</c:v>
                </c:pt>
                <c:pt idx="16">
                  <c:v>7.0799999999999997E-4</c:v>
                </c:pt>
                <c:pt idx="17">
                  <c:v>1.7799999999999999E-5</c:v>
                </c:pt>
                <c:pt idx="18">
                  <c:v>-3.8200000000000002E-4</c:v>
                </c:pt>
                <c:pt idx="19">
                  <c:v>-7.54E-4</c:v>
                </c:pt>
                <c:pt idx="20">
                  <c:v>-1.0399999999999999E-3</c:v>
                </c:pt>
                <c:pt idx="21">
                  <c:v>-1.39E-3</c:v>
                </c:pt>
                <c:pt idx="22">
                  <c:v>-1.75E-3</c:v>
                </c:pt>
                <c:pt idx="23">
                  <c:v>-1.7099999999999999E-3</c:v>
                </c:pt>
                <c:pt idx="24">
                  <c:v>-1.66E-3</c:v>
                </c:pt>
                <c:pt idx="25">
                  <c:v>-1.99E-3</c:v>
                </c:pt>
                <c:pt idx="26">
                  <c:v>-2.2899999999999999E-3</c:v>
                </c:pt>
                <c:pt idx="27">
                  <c:v>-2.66E-3</c:v>
                </c:pt>
                <c:pt idx="28">
                  <c:v>-2.6800000000000001E-3</c:v>
                </c:pt>
                <c:pt idx="29">
                  <c:v>-2.6700000000000001E-3</c:v>
                </c:pt>
                <c:pt idx="30">
                  <c:v>-2.98E-3</c:v>
                </c:pt>
                <c:pt idx="31">
                  <c:v>-3.3999999999999998E-3</c:v>
                </c:pt>
                <c:pt idx="32">
                  <c:v>-3.5300000000000002E-3</c:v>
                </c:pt>
                <c:pt idx="33">
                  <c:v>-3.6700000000000001E-3</c:v>
                </c:pt>
                <c:pt idx="34">
                  <c:v>-3.7000000000000002E-3</c:v>
                </c:pt>
                <c:pt idx="35">
                  <c:v>-3.9399999999999999E-3</c:v>
                </c:pt>
                <c:pt idx="36">
                  <c:v>-4.3400000000000001E-3</c:v>
                </c:pt>
                <c:pt idx="37">
                  <c:v>-4.4999999999999997E-3</c:v>
                </c:pt>
                <c:pt idx="38">
                  <c:v>-4.62E-3</c:v>
                </c:pt>
                <c:pt idx="39">
                  <c:v>-5.1399999999999996E-3</c:v>
                </c:pt>
                <c:pt idx="40">
                  <c:v>-5.5799999999999999E-3</c:v>
                </c:pt>
                <c:pt idx="41">
                  <c:v>-6.11E-3</c:v>
                </c:pt>
                <c:pt idx="42">
                  <c:v>-6.6800000000000002E-3</c:v>
                </c:pt>
                <c:pt idx="43">
                  <c:v>-7.1500000000000001E-3</c:v>
                </c:pt>
                <c:pt idx="44">
                  <c:v>-7.8300000000000002E-3</c:v>
                </c:pt>
                <c:pt idx="45">
                  <c:v>-8.5599999999999999E-3</c:v>
                </c:pt>
                <c:pt idx="46">
                  <c:v>-8.9800000000000001E-3</c:v>
                </c:pt>
                <c:pt idx="47">
                  <c:v>-9.4599999999999997E-3</c:v>
                </c:pt>
                <c:pt idx="48">
                  <c:v>-9.9699999999999997E-3</c:v>
                </c:pt>
                <c:pt idx="49">
                  <c:v>-1.04E-2</c:v>
                </c:pt>
                <c:pt idx="50">
                  <c:v>-1.09E-2</c:v>
                </c:pt>
                <c:pt idx="51">
                  <c:v>-1.17E-2</c:v>
                </c:pt>
                <c:pt idx="52">
                  <c:v>-1.2500000000000001E-2</c:v>
                </c:pt>
                <c:pt idx="53">
                  <c:v>-1.3599999999999999E-2</c:v>
                </c:pt>
                <c:pt idx="54">
                  <c:v>-1.49E-2</c:v>
                </c:pt>
                <c:pt idx="55">
                  <c:v>-1.6E-2</c:v>
                </c:pt>
                <c:pt idx="56">
                  <c:v>-1.7500000000000002E-2</c:v>
                </c:pt>
                <c:pt idx="57">
                  <c:v>-1.9199999999999998E-2</c:v>
                </c:pt>
                <c:pt idx="58">
                  <c:v>-2.1299999999999999E-2</c:v>
                </c:pt>
                <c:pt idx="59">
                  <c:v>-2.3900000000000001E-2</c:v>
                </c:pt>
                <c:pt idx="60">
                  <c:v>-2.7199999999999998E-2</c:v>
                </c:pt>
                <c:pt idx="61">
                  <c:v>-3.1099999999999999E-2</c:v>
                </c:pt>
                <c:pt idx="62">
                  <c:v>-3.5999999999999997E-2</c:v>
                </c:pt>
                <c:pt idx="63">
                  <c:v>-4.1799999999999997E-2</c:v>
                </c:pt>
                <c:pt idx="64">
                  <c:v>-4.8399999999999999E-2</c:v>
                </c:pt>
                <c:pt idx="65">
                  <c:v>-5.6099999999999997E-2</c:v>
                </c:pt>
                <c:pt idx="66">
                  <c:v>-6.4799999999999996E-2</c:v>
                </c:pt>
                <c:pt idx="67">
                  <c:v>-7.4700000000000003E-2</c:v>
                </c:pt>
                <c:pt idx="68">
                  <c:v>-8.5800000000000001E-2</c:v>
                </c:pt>
                <c:pt idx="69">
                  <c:v>-9.7699999999999995E-2</c:v>
                </c:pt>
                <c:pt idx="70">
                  <c:v>-0.11</c:v>
                </c:pt>
                <c:pt idx="71">
                  <c:v>-0.124</c:v>
                </c:pt>
                <c:pt idx="72">
                  <c:v>-0.13900000000000001</c:v>
                </c:pt>
                <c:pt idx="73">
                  <c:v>-0.154</c:v>
                </c:pt>
                <c:pt idx="74">
                  <c:v>-0.17</c:v>
                </c:pt>
                <c:pt idx="75">
                  <c:v>-0.186</c:v>
                </c:pt>
                <c:pt idx="76">
                  <c:v>-0.20200000000000001</c:v>
                </c:pt>
                <c:pt idx="77">
                  <c:v>-0.218</c:v>
                </c:pt>
                <c:pt idx="78">
                  <c:v>-0.23400000000000001</c:v>
                </c:pt>
                <c:pt idx="79">
                  <c:v>-0.249</c:v>
                </c:pt>
                <c:pt idx="80">
                  <c:v>-0.26400000000000001</c:v>
                </c:pt>
                <c:pt idx="81">
                  <c:v>-0.27700000000000002</c:v>
                </c:pt>
                <c:pt idx="82">
                  <c:v>-0.28899999999999998</c:v>
                </c:pt>
                <c:pt idx="83">
                  <c:v>-0.30099999999999999</c:v>
                </c:pt>
                <c:pt idx="84">
                  <c:v>-0.312</c:v>
                </c:pt>
                <c:pt idx="85">
                  <c:v>-0.32100000000000001</c:v>
                </c:pt>
                <c:pt idx="86">
                  <c:v>-0.33</c:v>
                </c:pt>
                <c:pt idx="87">
                  <c:v>-0.33800000000000002</c:v>
                </c:pt>
                <c:pt idx="88">
                  <c:v>-0.34399999999999997</c:v>
                </c:pt>
                <c:pt idx="89">
                  <c:v>-0.35</c:v>
                </c:pt>
                <c:pt idx="90">
                  <c:v>-0.35499999999999998</c:v>
                </c:pt>
                <c:pt idx="91">
                  <c:v>-0.35899999999999999</c:v>
                </c:pt>
                <c:pt idx="92">
                  <c:v>-0.36299999999999999</c:v>
                </c:pt>
                <c:pt idx="93">
                  <c:v>-0.36599999999999999</c:v>
                </c:pt>
                <c:pt idx="94">
                  <c:v>-0.36899999999999999</c:v>
                </c:pt>
                <c:pt idx="95">
                  <c:v>-0.371</c:v>
                </c:pt>
                <c:pt idx="96">
                  <c:v>-0.372</c:v>
                </c:pt>
                <c:pt idx="97">
                  <c:v>-0.373</c:v>
                </c:pt>
                <c:pt idx="98">
                  <c:v>-0.374</c:v>
                </c:pt>
                <c:pt idx="99">
                  <c:v>-0.375</c:v>
                </c:pt>
                <c:pt idx="100">
                  <c:v>-0.375</c:v>
                </c:pt>
                <c:pt idx="101">
                  <c:v>-0.375</c:v>
                </c:pt>
                <c:pt idx="102">
                  <c:v>-0.374</c:v>
                </c:pt>
                <c:pt idx="103">
                  <c:v>-0.373</c:v>
                </c:pt>
                <c:pt idx="104">
                  <c:v>-0.372</c:v>
                </c:pt>
                <c:pt idx="105">
                  <c:v>-0.371</c:v>
                </c:pt>
                <c:pt idx="106">
                  <c:v>-0.37</c:v>
                </c:pt>
                <c:pt idx="107">
                  <c:v>-0.36799999999999999</c:v>
                </c:pt>
                <c:pt idx="108">
                  <c:v>-0.36599999999999999</c:v>
                </c:pt>
                <c:pt idx="109">
                  <c:v>-0.36399999999999999</c:v>
                </c:pt>
                <c:pt idx="110">
                  <c:v>-0.36199999999999999</c:v>
                </c:pt>
                <c:pt idx="111">
                  <c:v>-0.36</c:v>
                </c:pt>
                <c:pt idx="112">
                  <c:v>-0.35799999999999998</c:v>
                </c:pt>
                <c:pt idx="113">
                  <c:v>-0.35499999999999998</c:v>
                </c:pt>
                <c:pt idx="114">
                  <c:v>-0.35199999999999998</c:v>
                </c:pt>
                <c:pt idx="115">
                  <c:v>-0.34899999999999998</c:v>
                </c:pt>
                <c:pt idx="116">
                  <c:v>-0.34599999999999997</c:v>
                </c:pt>
                <c:pt idx="117">
                  <c:v>-0.34200000000000003</c:v>
                </c:pt>
                <c:pt idx="118">
                  <c:v>-0.33900000000000002</c:v>
                </c:pt>
                <c:pt idx="119">
                  <c:v>-0.33500000000000002</c:v>
                </c:pt>
                <c:pt idx="120">
                  <c:v>-0.33100000000000002</c:v>
                </c:pt>
                <c:pt idx="121">
                  <c:v>-0.32800000000000001</c:v>
                </c:pt>
                <c:pt idx="122">
                  <c:v>-0.32400000000000001</c:v>
                </c:pt>
                <c:pt idx="123">
                  <c:v>-0.32100000000000001</c:v>
                </c:pt>
                <c:pt idx="124">
                  <c:v>-0.317</c:v>
                </c:pt>
                <c:pt idx="125">
                  <c:v>-0.313</c:v>
                </c:pt>
                <c:pt idx="126">
                  <c:v>-0.309</c:v>
                </c:pt>
                <c:pt idx="127">
                  <c:v>-0.30599999999999999</c:v>
                </c:pt>
                <c:pt idx="128">
                  <c:v>-0.30199999999999999</c:v>
                </c:pt>
                <c:pt idx="129">
                  <c:v>-0.29899999999999999</c:v>
                </c:pt>
                <c:pt idx="130">
                  <c:v>-0.29499999999999998</c:v>
                </c:pt>
                <c:pt idx="131">
                  <c:v>-0.29199999999999998</c:v>
                </c:pt>
                <c:pt idx="132">
                  <c:v>-0.28799999999999998</c:v>
                </c:pt>
                <c:pt idx="133">
                  <c:v>-0.28499999999999998</c:v>
                </c:pt>
                <c:pt idx="134">
                  <c:v>-0.28199999999999997</c:v>
                </c:pt>
                <c:pt idx="135">
                  <c:v>-0.27900000000000003</c:v>
                </c:pt>
                <c:pt idx="136">
                  <c:v>-0.27600000000000002</c:v>
                </c:pt>
                <c:pt idx="137">
                  <c:v>-0.27300000000000002</c:v>
                </c:pt>
                <c:pt idx="138">
                  <c:v>-0.27</c:v>
                </c:pt>
                <c:pt idx="139">
                  <c:v>-0.26800000000000002</c:v>
                </c:pt>
                <c:pt idx="140">
                  <c:v>-0.26500000000000001</c:v>
                </c:pt>
                <c:pt idx="141">
                  <c:v>-0.26300000000000001</c:v>
                </c:pt>
                <c:pt idx="142">
                  <c:v>-0.26</c:v>
                </c:pt>
                <c:pt idx="143">
                  <c:v>-0.25800000000000001</c:v>
                </c:pt>
                <c:pt idx="144">
                  <c:v>-0.255</c:v>
                </c:pt>
                <c:pt idx="145">
                  <c:v>-0.253</c:v>
                </c:pt>
                <c:pt idx="146">
                  <c:v>-0.25</c:v>
                </c:pt>
                <c:pt idx="147">
                  <c:v>-0.247</c:v>
                </c:pt>
                <c:pt idx="148">
                  <c:v>-0.245</c:v>
                </c:pt>
                <c:pt idx="149">
                  <c:v>-0.24199999999999999</c:v>
                </c:pt>
                <c:pt idx="150">
                  <c:v>-0.23899999999999999</c:v>
                </c:pt>
                <c:pt idx="151">
                  <c:v>-0.23699999999999999</c:v>
                </c:pt>
                <c:pt idx="152">
                  <c:v>-0.23400000000000001</c:v>
                </c:pt>
                <c:pt idx="153">
                  <c:v>-0.23200000000000001</c:v>
                </c:pt>
                <c:pt idx="154">
                  <c:v>-0.23</c:v>
                </c:pt>
                <c:pt idx="155">
                  <c:v>-0.22800000000000001</c:v>
                </c:pt>
                <c:pt idx="156">
                  <c:v>-0.22600000000000001</c:v>
                </c:pt>
                <c:pt idx="157">
                  <c:v>-0.224</c:v>
                </c:pt>
                <c:pt idx="158">
                  <c:v>-0.223</c:v>
                </c:pt>
                <c:pt idx="159">
                  <c:v>-0.221</c:v>
                </c:pt>
                <c:pt idx="160">
                  <c:v>-0.22</c:v>
                </c:pt>
                <c:pt idx="161">
                  <c:v>-0.218</c:v>
                </c:pt>
                <c:pt idx="162">
                  <c:v>-0.217</c:v>
                </c:pt>
                <c:pt idx="163">
                  <c:v>-0.216</c:v>
                </c:pt>
                <c:pt idx="164">
                  <c:v>-0.215</c:v>
                </c:pt>
                <c:pt idx="165">
                  <c:v>-0.214</c:v>
                </c:pt>
                <c:pt idx="166">
                  <c:v>-0.21199999999999999</c:v>
                </c:pt>
                <c:pt idx="167">
                  <c:v>-0.21099999999999999</c:v>
                </c:pt>
                <c:pt idx="168">
                  <c:v>-0.21099999999999999</c:v>
                </c:pt>
                <c:pt idx="169">
                  <c:v>-0.21</c:v>
                </c:pt>
                <c:pt idx="170">
                  <c:v>-0.20899999999999999</c:v>
                </c:pt>
                <c:pt idx="171">
                  <c:v>-0.20799999999999999</c:v>
                </c:pt>
                <c:pt idx="172">
                  <c:v>-0.20699999999999999</c:v>
                </c:pt>
                <c:pt idx="173">
                  <c:v>-0.20599999999999999</c:v>
                </c:pt>
                <c:pt idx="174">
                  <c:v>-0.20599999999999999</c:v>
                </c:pt>
                <c:pt idx="175">
                  <c:v>-0.20499999999999999</c:v>
                </c:pt>
                <c:pt idx="176">
                  <c:v>-0.20499999999999999</c:v>
                </c:pt>
                <c:pt idx="177">
                  <c:v>-0.20499999999999999</c:v>
                </c:pt>
                <c:pt idx="178">
                  <c:v>-0.20399999999999999</c:v>
                </c:pt>
                <c:pt idx="179">
                  <c:v>-0.20399999999999999</c:v>
                </c:pt>
                <c:pt idx="180">
                  <c:v>-0.20399999999999999</c:v>
                </c:pt>
                <c:pt idx="181">
                  <c:v>-0.20399999999999999</c:v>
                </c:pt>
                <c:pt idx="182">
                  <c:v>-0.20399999999999999</c:v>
                </c:pt>
                <c:pt idx="183">
                  <c:v>-0.20300000000000001</c:v>
                </c:pt>
                <c:pt idx="184">
                  <c:v>-0.20300000000000001</c:v>
                </c:pt>
                <c:pt idx="185">
                  <c:v>-0.20300000000000001</c:v>
                </c:pt>
                <c:pt idx="186">
                  <c:v>-0.20300000000000001</c:v>
                </c:pt>
                <c:pt idx="187">
                  <c:v>-0.20300000000000001</c:v>
                </c:pt>
                <c:pt idx="188">
                  <c:v>-0.20300000000000001</c:v>
                </c:pt>
                <c:pt idx="189">
                  <c:v>-0.20200000000000001</c:v>
                </c:pt>
                <c:pt idx="190">
                  <c:v>-0.20200000000000001</c:v>
                </c:pt>
                <c:pt idx="191">
                  <c:v>-0.20200000000000001</c:v>
                </c:pt>
                <c:pt idx="192">
                  <c:v>-0.20100000000000001</c:v>
                </c:pt>
                <c:pt idx="193">
                  <c:v>-0.20100000000000001</c:v>
                </c:pt>
                <c:pt idx="194">
                  <c:v>-0.20100000000000001</c:v>
                </c:pt>
                <c:pt idx="195">
                  <c:v>-0.20100000000000001</c:v>
                </c:pt>
                <c:pt idx="196">
                  <c:v>-0.20100000000000001</c:v>
                </c:pt>
                <c:pt idx="197">
                  <c:v>-0.2</c:v>
                </c:pt>
                <c:pt idx="198">
                  <c:v>-0.20100000000000001</c:v>
                </c:pt>
                <c:pt idx="199">
                  <c:v>-0.20100000000000001</c:v>
                </c:pt>
                <c:pt idx="200">
                  <c:v>-0.20100000000000001</c:v>
                </c:pt>
                <c:pt idx="201">
                  <c:v>-0.20100000000000001</c:v>
                </c:pt>
                <c:pt idx="202">
                  <c:v>-0.20100000000000001</c:v>
                </c:pt>
                <c:pt idx="203">
                  <c:v>-0.20200000000000001</c:v>
                </c:pt>
                <c:pt idx="204">
                  <c:v>-0.20200000000000001</c:v>
                </c:pt>
                <c:pt idx="205">
                  <c:v>-0.20200000000000001</c:v>
                </c:pt>
                <c:pt idx="206">
                  <c:v>-0.20200000000000001</c:v>
                </c:pt>
                <c:pt idx="207">
                  <c:v>-0.20300000000000001</c:v>
                </c:pt>
                <c:pt idx="208">
                  <c:v>-0.20300000000000001</c:v>
                </c:pt>
                <c:pt idx="209">
                  <c:v>-0.20300000000000001</c:v>
                </c:pt>
                <c:pt idx="210">
                  <c:v>-0.20300000000000001</c:v>
                </c:pt>
                <c:pt idx="211">
                  <c:v>-0.20300000000000001</c:v>
                </c:pt>
                <c:pt idx="212">
                  <c:v>-0.20300000000000001</c:v>
                </c:pt>
                <c:pt idx="213">
                  <c:v>-0.20300000000000001</c:v>
                </c:pt>
                <c:pt idx="214">
                  <c:v>-0.20200000000000001</c:v>
                </c:pt>
                <c:pt idx="215">
                  <c:v>-0.20200000000000001</c:v>
                </c:pt>
                <c:pt idx="216">
                  <c:v>-0.20200000000000001</c:v>
                </c:pt>
                <c:pt idx="217">
                  <c:v>-0.20300000000000001</c:v>
                </c:pt>
                <c:pt idx="218">
                  <c:v>-0.20300000000000001</c:v>
                </c:pt>
                <c:pt idx="219">
                  <c:v>-0.20300000000000001</c:v>
                </c:pt>
                <c:pt idx="220">
                  <c:v>-0.20399999999999999</c:v>
                </c:pt>
                <c:pt idx="221">
                  <c:v>-0.20399999999999999</c:v>
                </c:pt>
                <c:pt idx="222">
                  <c:v>-0.20499999999999999</c:v>
                </c:pt>
                <c:pt idx="223">
                  <c:v>-0.20499999999999999</c:v>
                </c:pt>
                <c:pt idx="224">
                  <c:v>-0.20499999999999999</c:v>
                </c:pt>
                <c:pt idx="225">
                  <c:v>-0.20599999999999999</c:v>
                </c:pt>
                <c:pt idx="226">
                  <c:v>-0.20599999999999999</c:v>
                </c:pt>
                <c:pt idx="227">
                  <c:v>-0.20599999999999999</c:v>
                </c:pt>
                <c:pt idx="228">
                  <c:v>-0.20699999999999999</c:v>
                </c:pt>
                <c:pt idx="229">
                  <c:v>-0.20699999999999999</c:v>
                </c:pt>
                <c:pt idx="230">
                  <c:v>-0.20799999999999999</c:v>
                </c:pt>
                <c:pt idx="231">
                  <c:v>-0.20799999999999999</c:v>
                </c:pt>
                <c:pt idx="232">
                  <c:v>-0.20799999999999999</c:v>
                </c:pt>
                <c:pt idx="233">
                  <c:v>-0.20899999999999999</c:v>
                </c:pt>
                <c:pt idx="234">
                  <c:v>-0.20899999999999999</c:v>
                </c:pt>
                <c:pt idx="235">
                  <c:v>-0.20899999999999999</c:v>
                </c:pt>
                <c:pt idx="236">
                  <c:v>-0.20899999999999999</c:v>
                </c:pt>
                <c:pt idx="237">
                  <c:v>-0.20899999999999999</c:v>
                </c:pt>
                <c:pt idx="238">
                  <c:v>-0.20899999999999999</c:v>
                </c:pt>
                <c:pt idx="239">
                  <c:v>-0.20899999999999999</c:v>
                </c:pt>
                <c:pt idx="240">
                  <c:v>-0.20899999999999999</c:v>
                </c:pt>
                <c:pt idx="241">
                  <c:v>-0.20899999999999999</c:v>
                </c:pt>
                <c:pt idx="242">
                  <c:v>-0.20899999999999999</c:v>
                </c:pt>
                <c:pt idx="243">
                  <c:v>-0.20799999999999999</c:v>
                </c:pt>
                <c:pt idx="244">
                  <c:v>-0.20799999999999999</c:v>
                </c:pt>
                <c:pt idx="245">
                  <c:v>-0.20799999999999999</c:v>
                </c:pt>
                <c:pt idx="246">
                  <c:v>-0.20799999999999999</c:v>
                </c:pt>
                <c:pt idx="247">
                  <c:v>-0.20699999999999999</c:v>
                </c:pt>
                <c:pt idx="248">
                  <c:v>-0.20699999999999999</c:v>
                </c:pt>
                <c:pt idx="249">
                  <c:v>-0.20699999999999999</c:v>
                </c:pt>
                <c:pt idx="250">
                  <c:v>-0.20599999999999999</c:v>
                </c:pt>
                <c:pt idx="251">
                  <c:v>-0.20599999999999999</c:v>
                </c:pt>
                <c:pt idx="252">
                  <c:v>-0.20599999999999999</c:v>
                </c:pt>
                <c:pt idx="253">
                  <c:v>-0.20499999999999999</c:v>
                </c:pt>
                <c:pt idx="254">
                  <c:v>-0.20499999999999999</c:v>
                </c:pt>
                <c:pt idx="255">
                  <c:v>-0.20399999999999999</c:v>
                </c:pt>
                <c:pt idx="256">
                  <c:v>-0.20399999999999999</c:v>
                </c:pt>
                <c:pt idx="257">
                  <c:v>-0.20399999999999999</c:v>
                </c:pt>
                <c:pt idx="258">
                  <c:v>-0.20399999999999999</c:v>
                </c:pt>
                <c:pt idx="259">
                  <c:v>-0.20300000000000001</c:v>
                </c:pt>
                <c:pt idx="260">
                  <c:v>-0.20399999999999999</c:v>
                </c:pt>
                <c:pt idx="261">
                  <c:v>-0.20300000000000001</c:v>
                </c:pt>
                <c:pt idx="262">
                  <c:v>-0.20300000000000001</c:v>
                </c:pt>
                <c:pt idx="263">
                  <c:v>-0.20300000000000001</c:v>
                </c:pt>
                <c:pt idx="264">
                  <c:v>-0.20300000000000001</c:v>
                </c:pt>
                <c:pt idx="265">
                  <c:v>-0.20300000000000001</c:v>
                </c:pt>
                <c:pt idx="266">
                  <c:v>-0.20200000000000001</c:v>
                </c:pt>
                <c:pt idx="267">
                  <c:v>-0.20200000000000001</c:v>
                </c:pt>
                <c:pt idx="268">
                  <c:v>-0.20200000000000001</c:v>
                </c:pt>
                <c:pt idx="269">
                  <c:v>-0.20100000000000001</c:v>
                </c:pt>
                <c:pt idx="270">
                  <c:v>-0.20100000000000001</c:v>
                </c:pt>
                <c:pt idx="271">
                  <c:v>-0.20100000000000001</c:v>
                </c:pt>
                <c:pt idx="272">
                  <c:v>-0.20100000000000001</c:v>
                </c:pt>
                <c:pt idx="273">
                  <c:v>-0.2</c:v>
                </c:pt>
                <c:pt idx="274">
                  <c:v>-0.2</c:v>
                </c:pt>
                <c:pt idx="275">
                  <c:v>-0.2</c:v>
                </c:pt>
                <c:pt idx="276">
                  <c:v>-0.2</c:v>
                </c:pt>
                <c:pt idx="277">
                  <c:v>-0.2</c:v>
                </c:pt>
                <c:pt idx="278">
                  <c:v>-0.2</c:v>
                </c:pt>
                <c:pt idx="279">
                  <c:v>-0.2</c:v>
                </c:pt>
                <c:pt idx="280">
                  <c:v>-0.2</c:v>
                </c:pt>
                <c:pt idx="281">
                  <c:v>-0.2</c:v>
                </c:pt>
                <c:pt idx="282">
                  <c:v>-0.19900000000000001</c:v>
                </c:pt>
                <c:pt idx="283">
                  <c:v>-0.19900000000000001</c:v>
                </c:pt>
                <c:pt idx="284">
                  <c:v>-0.19800000000000001</c:v>
                </c:pt>
                <c:pt idx="285">
                  <c:v>-0.19800000000000001</c:v>
                </c:pt>
                <c:pt idx="286">
                  <c:v>-0.19800000000000001</c:v>
                </c:pt>
                <c:pt idx="287">
                  <c:v>-0.19800000000000001</c:v>
                </c:pt>
                <c:pt idx="288">
                  <c:v>-0.19800000000000001</c:v>
                </c:pt>
                <c:pt idx="289">
                  <c:v>-0.19800000000000001</c:v>
                </c:pt>
                <c:pt idx="290">
                  <c:v>-0.19800000000000001</c:v>
                </c:pt>
                <c:pt idx="291">
                  <c:v>-0.19800000000000001</c:v>
                </c:pt>
                <c:pt idx="292">
                  <c:v>-0.19800000000000001</c:v>
                </c:pt>
                <c:pt idx="293">
                  <c:v>-0.19800000000000001</c:v>
                </c:pt>
                <c:pt idx="294">
                  <c:v>-0.19800000000000001</c:v>
                </c:pt>
                <c:pt idx="295">
                  <c:v>-0.19800000000000001</c:v>
                </c:pt>
                <c:pt idx="296">
                  <c:v>-0.19700000000000001</c:v>
                </c:pt>
                <c:pt idx="297">
                  <c:v>-0.19800000000000001</c:v>
                </c:pt>
                <c:pt idx="298">
                  <c:v>-0.19800000000000001</c:v>
                </c:pt>
                <c:pt idx="299">
                  <c:v>-0.19800000000000001</c:v>
                </c:pt>
                <c:pt idx="300">
                  <c:v>-0.19800000000000001</c:v>
                </c:pt>
                <c:pt idx="301">
                  <c:v>-0.19900000000000001</c:v>
                </c:pt>
                <c:pt idx="302">
                  <c:v>-0.19900000000000001</c:v>
                </c:pt>
                <c:pt idx="303">
                  <c:v>-0.2</c:v>
                </c:pt>
                <c:pt idx="304">
                  <c:v>-0.2</c:v>
                </c:pt>
                <c:pt idx="305">
                  <c:v>-0.2</c:v>
                </c:pt>
                <c:pt idx="306">
                  <c:v>-0.20100000000000001</c:v>
                </c:pt>
                <c:pt idx="307">
                  <c:v>-0.20200000000000001</c:v>
                </c:pt>
                <c:pt idx="308">
                  <c:v>-0.20300000000000001</c:v>
                </c:pt>
                <c:pt idx="309">
                  <c:v>-0.20300000000000001</c:v>
                </c:pt>
                <c:pt idx="310">
                  <c:v>-0.20599999999999999</c:v>
                </c:pt>
                <c:pt idx="311">
                  <c:v>-0.20699999999999999</c:v>
                </c:pt>
                <c:pt idx="312">
                  <c:v>-0.20799999999999999</c:v>
                </c:pt>
                <c:pt idx="313">
                  <c:v>-0.20899999999999999</c:v>
                </c:pt>
                <c:pt idx="314">
                  <c:v>-0.21</c:v>
                </c:pt>
                <c:pt idx="315">
                  <c:v>-0.21099999999999999</c:v>
                </c:pt>
                <c:pt idx="316">
                  <c:v>-0.21199999999999999</c:v>
                </c:pt>
                <c:pt idx="317">
                  <c:v>-0.21199999999999999</c:v>
                </c:pt>
                <c:pt idx="318">
                  <c:v>-0.21299999999999999</c:v>
                </c:pt>
                <c:pt idx="319">
                  <c:v>-0.214</c:v>
                </c:pt>
                <c:pt idx="320">
                  <c:v>-0.215</c:v>
                </c:pt>
                <c:pt idx="321">
                  <c:v>-0.216</c:v>
                </c:pt>
                <c:pt idx="322">
                  <c:v>-0.217</c:v>
                </c:pt>
                <c:pt idx="323">
                  <c:v>-0.218</c:v>
                </c:pt>
                <c:pt idx="324">
                  <c:v>-0.219</c:v>
                </c:pt>
                <c:pt idx="325">
                  <c:v>-0.217</c:v>
                </c:pt>
                <c:pt idx="326">
                  <c:v>-0.218</c:v>
                </c:pt>
                <c:pt idx="327">
                  <c:v>-0.218</c:v>
                </c:pt>
                <c:pt idx="328">
                  <c:v>-0.219</c:v>
                </c:pt>
                <c:pt idx="329">
                  <c:v>-0.22</c:v>
                </c:pt>
                <c:pt idx="330">
                  <c:v>-0.221</c:v>
                </c:pt>
                <c:pt idx="331">
                  <c:v>-0.222</c:v>
                </c:pt>
                <c:pt idx="332">
                  <c:v>-0.223</c:v>
                </c:pt>
                <c:pt idx="333">
                  <c:v>-0.224</c:v>
                </c:pt>
                <c:pt idx="334">
                  <c:v>-0.22600000000000001</c:v>
                </c:pt>
                <c:pt idx="335">
                  <c:v>-0.22800000000000001</c:v>
                </c:pt>
                <c:pt idx="336">
                  <c:v>-0.23</c:v>
                </c:pt>
                <c:pt idx="337">
                  <c:v>-0.23200000000000001</c:v>
                </c:pt>
                <c:pt idx="338">
                  <c:v>-0.23400000000000001</c:v>
                </c:pt>
                <c:pt idx="339">
                  <c:v>-0.24199999999999999</c:v>
                </c:pt>
                <c:pt idx="340">
                  <c:v>-0.245</c:v>
                </c:pt>
                <c:pt idx="341">
                  <c:v>-0.247</c:v>
                </c:pt>
                <c:pt idx="342">
                  <c:v>-0.249</c:v>
                </c:pt>
                <c:pt idx="343">
                  <c:v>-0.251</c:v>
                </c:pt>
                <c:pt idx="344">
                  <c:v>-0.253</c:v>
                </c:pt>
                <c:pt idx="345">
                  <c:v>-0.255</c:v>
                </c:pt>
                <c:pt idx="346">
                  <c:v>-0.25800000000000001</c:v>
                </c:pt>
                <c:pt idx="347">
                  <c:v>-0.26</c:v>
                </c:pt>
                <c:pt idx="348">
                  <c:v>-0.26200000000000001</c:v>
                </c:pt>
                <c:pt idx="349">
                  <c:v>-0.26400000000000001</c:v>
                </c:pt>
                <c:pt idx="350">
                  <c:v>-0.26600000000000001</c:v>
                </c:pt>
                <c:pt idx="351">
                  <c:v>-0.26900000000000002</c:v>
                </c:pt>
                <c:pt idx="352">
                  <c:v>-0.27100000000000002</c:v>
                </c:pt>
                <c:pt idx="353">
                  <c:v>-0.27</c:v>
                </c:pt>
                <c:pt idx="354">
                  <c:v>-0.27200000000000002</c:v>
                </c:pt>
                <c:pt idx="355">
                  <c:v>-0.27400000000000002</c:v>
                </c:pt>
                <c:pt idx="356">
                  <c:v>-0.27600000000000002</c:v>
                </c:pt>
                <c:pt idx="357">
                  <c:v>-0.27800000000000002</c:v>
                </c:pt>
                <c:pt idx="358">
                  <c:v>-0.28000000000000003</c:v>
                </c:pt>
                <c:pt idx="359">
                  <c:v>-0.28100000000000003</c:v>
                </c:pt>
                <c:pt idx="360">
                  <c:v>-0.28199999999999997</c:v>
                </c:pt>
                <c:pt idx="361">
                  <c:v>-0.28299999999999997</c:v>
                </c:pt>
                <c:pt idx="362">
                  <c:v>-0.28399999999999997</c:v>
                </c:pt>
                <c:pt idx="363">
                  <c:v>-0.28499999999999998</c:v>
                </c:pt>
                <c:pt idx="364">
                  <c:v>-0.28499999999999998</c:v>
                </c:pt>
                <c:pt idx="365">
                  <c:v>-0.28499999999999998</c:v>
                </c:pt>
                <c:pt idx="366">
                  <c:v>-0.28599999999999998</c:v>
                </c:pt>
                <c:pt idx="367">
                  <c:v>-0.28599999999999998</c:v>
                </c:pt>
                <c:pt idx="368">
                  <c:v>-0.28599999999999998</c:v>
                </c:pt>
                <c:pt idx="369">
                  <c:v>-0.28599999999999998</c:v>
                </c:pt>
                <c:pt idx="370">
                  <c:v>-0.28599999999999998</c:v>
                </c:pt>
                <c:pt idx="371">
                  <c:v>-0.28599999999999998</c:v>
                </c:pt>
                <c:pt idx="372">
                  <c:v>-0.28599999999999998</c:v>
                </c:pt>
                <c:pt idx="373">
                  <c:v>-0.28599999999999998</c:v>
                </c:pt>
                <c:pt idx="374">
                  <c:v>-0.28599999999999998</c:v>
                </c:pt>
                <c:pt idx="375">
                  <c:v>-0.28599999999999998</c:v>
                </c:pt>
                <c:pt idx="376">
                  <c:v>-0.28699999999999998</c:v>
                </c:pt>
                <c:pt idx="377">
                  <c:v>-0.28699999999999998</c:v>
                </c:pt>
                <c:pt idx="378">
                  <c:v>-0.28799999999999998</c:v>
                </c:pt>
                <c:pt idx="379">
                  <c:v>-0.28899999999999998</c:v>
                </c:pt>
                <c:pt idx="380">
                  <c:v>-0.29099999999999998</c:v>
                </c:pt>
                <c:pt idx="381">
                  <c:v>-0.29199999999999998</c:v>
                </c:pt>
                <c:pt idx="382">
                  <c:v>-0.29299999999999998</c:v>
                </c:pt>
                <c:pt idx="383">
                  <c:v>-0.29499999999999998</c:v>
                </c:pt>
                <c:pt idx="384">
                  <c:v>-0.29599999999999999</c:v>
                </c:pt>
                <c:pt idx="385">
                  <c:v>-0.29699999999999999</c:v>
                </c:pt>
                <c:pt idx="386">
                  <c:v>-0.29799999999999999</c:v>
                </c:pt>
                <c:pt idx="387">
                  <c:v>-0.29899999999999999</c:v>
                </c:pt>
                <c:pt idx="388">
                  <c:v>-0.3</c:v>
                </c:pt>
                <c:pt idx="389">
                  <c:v>-0.3</c:v>
                </c:pt>
                <c:pt idx="390">
                  <c:v>-0.3</c:v>
                </c:pt>
                <c:pt idx="391">
                  <c:v>-0.30099999999999999</c:v>
                </c:pt>
                <c:pt idx="392">
                  <c:v>-0.30099999999999999</c:v>
                </c:pt>
                <c:pt idx="393">
                  <c:v>-0.30099999999999999</c:v>
                </c:pt>
                <c:pt idx="394">
                  <c:v>-0.30099999999999999</c:v>
                </c:pt>
                <c:pt idx="395">
                  <c:v>-0.30099999999999999</c:v>
                </c:pt>
                <c:pt idx="396">
                  <c:v>-0.30099999999999999</c:v>
                </c:pt>
                <c:pt idx="397">
                  <c:v>-0.30099999999999999</c:v>
                </c:pt>
                <c:pt idx="398">
                  <c:v>-0.3</c:v>
                </c:pt>
                <c:pt idx="399">
                  <c:v>-0.29899999999999999</c:v>
                </c:pt>
                <c:pt idx="400">
                  <c:v>-0.29799999999999999</c:v>
                </c:pt>
                <c:pt idx="401">
                  <c:v>-0.29699999999999999</c:v>
                </c:pt>
                <c:pt idx="402">
                  <c:v>-0.29699999999999999</c:v>
                </c:pt>
                <c:pt idx="403">
                  <c:v>-0.29599999999999999</c:v>
                </c:pt>
                <c:pt idx="404">
                  <c:v>-0.29499999999999998</c:v>
                </c:pt>
                <c:pt idx="405">
                  <c:v>-0.29499999999999998</c:v>
                </c:pt>
                <c:pt idx="406">
                  <c:v>-0.29499999999999998</c:v>
                </c:pt>
                <c:pt idx="407">
                  <c:v>-0.29399999999999998</c:v>
                </c:pt>
                <c:pt idx="408">
                  <c:v>-0.29399999999999998</c:v>
                </c:pt>
                <c:pt idx="409">
                  <c:v>-0.29399999999999998</c:v>
                </c:pt>
                <c:pt idx="410">
                  <c:v>-0.29399999999999998</c:v>
                </c:pt>
                <c:pt idx="411">
                  <c:v>-0.29399999999999998</c:v>
                </c:pt>
                <c:pt idx="412">
                  <c:v>-0.29299999999999998</c:v>
                </c:pt>
                <c:pt idx="413">
                  <c:v>-0.29299999999999998</c:v>
                </c:pt>
                <c:pt idx="414">
                  <c:v>-0.29299999999999998</c:v>
                </c:pt>
                <c:pt idx="415">
                  <c:v>-0.29199999999999998</c:v>
                </c:pt>
                <c:pt idx="416">
                  <c:v>-0.29199999999999998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25-6A45-B1C0-3DC394D4FA5C}"/>
            </c:ext>
          </c:extLst>
        </c:ser>
        <c:ser>
          <c:idx val="1"/>
          <c:order val="1"/>
          <c:tx>
            <c:strRef>
              <c:f>Sheet2!$S$1</c:f>
              <c:strCache>
                <c:ptCount val="1"/>
                <c:pt idx="0">
                  <c:v>Middle Income 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Sheet2!$Q$2:$Q$418</c:f>
              <c:numCache>
                <c:formatCode>m/d/yy</c:formatCode>
                <c:ptCount val="417"/>
                <c:pt idx="0">
                  <c:v>43844</c:v>
                </c:pt>
                <c:pt idx="1">
                  <c:v>43845</c:v>
                </c:pt>
                <c:pt idx="2">
                  <c:v>43846</c:v>
                </c:pt>
                <c:pt idx="3">
                  <c:v>43847</c:v>
                </c:pt>
                <c:pt idx="4">
                  <c:v>43848</c:v>
                </c:pt>
                <c:pt idx="5">
                  <c:v>43849</c:v>
                </c:pt>
                <c:pt idx="6">
                  <c:v>43850</c:v>
                </c:pt>
                <c:pt idx="7">
                  <c:v>43851</c:v>
                </c:pt>
                <c:pt idx="8">
                  <c:v>43852</c:v>
                </c:pt>
                <c:pt idx="9">
                  <c:v>43853</c:v>
                </c:pt>
                <c:pt idx="10">
                  <c:v>43854</c:v>
                </c:pt>
                <c:pt idx="11">
                  <c:v>43855</c:v>
                </c:pt>
                <c:pt idx="12">
                  <c:v>43856</c:v>
                </c:pt>
                <c:pt idx="13">
                  <c:v>43857</c:v>
                </c:pt>
                <c:pt idx="14">
                  <c:v>43858</c:v>
                </c:pt>
                <c:pt idx="15">
                  <c:v>43859</c:v>
                </c:pt>
                <c:pt idx="16">
                  <c:v>43860</c:v>
                </c:pt>
                <c:pt idx="17">
                  <c:v>43861</c:v>
                </c:pt>
                <c:pt idx="18">
                  <c:v>43862</c:v>
                </c:pt>
                <c:pt idx="19">
                  <c:v>43863</c:v>
                </c:pt>
                <c:pt idx="20">
                  <c:v>43864</c:v>
                </c:pt>
                <c:pt idx="21">
                  <c:v>43865</c:v>
                </c:pt>
                <c:pt idx="22">
                  <c:v>43866</c:v>
                </c:pt>
                <c:pt idx="23">
                  <c:v>43867</c:v>
                </c:pt>
                <c:pt idx="24">
                  <c:v>43868</c:v>
                </c:pt>
                <c:pt idx="25">
                  <c:v>43869</c:v>
                </c:pt>
                <c:pt idx="26">
                  <c:v>43870</c:v>
                </c:pt>
                <c:pt idx="27">
                  <c:v>43871</c:v>
                </c:pt>
                <c:pt idx="28">
                  <c:v>43872</c:v>
                </c:pt>
                <c:pt idx="29">
                  <c:v>43873</c:v>
                </c:pt>
                <c:pt idx="30">
                  <c:v>43874</c:v>
                </c:pt>
                <c:pt idx="31">
                  <c:v>43875</c:v>
                </c:pt>
                <c:pt idx="32">
                  <c:v>43876</c:v>
                </c:pt>
                <c:pt idx="33">
                  <c:v>43877</c:v>
                </c:pt>
                <c:pt idx="34">
                  <c:v>43878</c:v>
                </c:pt>
                <c:pt idx="35">
                  <c:v>43879</c:v>
                </c:pt>
                <c:pt idx="36">
                  <c:v>43880</c:v>
                </c:pt>
                <c:pt idx="37">
                  <c:v>43881</c:v>
                </c:pt>
                <c:pt idx="38">
                  <c:v>43882</c:v>
                </c:pt>
                <c:pt idx="39">
                  <c:v>43883</c:v>
                </c:pt>
                <c:pt idx="40">
                  <c:v>43884</c:v>
                </c:pt>
                <c:pt idx="41">
                  <c:v>43885</c:v>
                </c:pt>
                <c:pt idx="42">
                  <c:v>43886</c:v>
                </c:pt>
                <c:pt idx="43">
                  <c:v>43887</c:v>
                </c:pt>
                <c:pt idx="44">
                  <c:v>43888</c:v>
                </c:pt>
                <c:pt idx="45">
                  <c:v>43889</c:v>
                </c:pt>
                <c:pt idx="46">
                  <c:v>43890</c:v>
                </c:pt>
                <c:pt idx="47">
                  <c:v>43891</c:v>
                </c:pt>
                <c:pt idx="48">
                  <c:v>43892</c:v>
                </c:pt>
                <c:pt idx="49">
                  <c:v>43893</c:v>
                </c:pt>
                <c:pt idx="50">
                  <c:v>43894</c:v>
                </c:pt>
                <c:pt idx="51">
                  <c:v>43895</c:v>
                </c:pt>
                <c:pt idx="52">
                  <c:v>43896</c:v>
                </c:pt>
                <c:pt idx="53">
                  <c:v>43897</c:v>
                </c:pt>
                <c:pt idx="54">
                  <c:v>43898</c:v>
                </c:pt>
                <c:pt idx="55">
                  <c:v>43899</c:v>
                </c:pt>
                <c:pt idx="56">
                  <c:v>43900</c:v>
                </c:pt>
                <c:pt idx="57">
                  <c:v>43901</c:v>
                </c:pt>
                <c:pt idx="58">
                  <c:v>43902</c:v>
                </c:pt>
                <c:pt idx="59">
                  <c:v>43903</c:v>
                </c:pt>
                <c:pt idx="60">
                  <c:v>43904</c:v>
                </c:pt>
                <c:pt idx="61">
                  <c:v>43905</c:v>
                </c:pt>
                <c:pt idx="62">
                  <c:v>43906</c:v>
                </c:pt>
                <c:pt idx="63">
                  <c:v>43907</c:v>
                </c:pt>
                <c:pt idx="64">
                  <c:v>43908</c:v>
                </c:pt>
                <c:pt idx="65">
                  <c:v>43909</c:v>
                </c:pt>
                <c:pt idx="66">
                  <c:v>43910</c:v>
                </c:pt>
                <c:pt idx="67">
                  <c:v>43911</c:v>
                </c:pt>
                <c:pt idx="68">
                  <c:v>43912</c:v>
                </c:pt>
                <c:pt idx="69">
                  <c:v>43913</c:v>
                </c:pt>
                <c:pt idx="70">
                  <c:v>43914</c:v>
                </c:pt>
                <c:pt idx="71">
                  <c:v>43915</c:v>
                </c:pt>
                <c:pt idx="72">
                  <c:v>43916</c:v>
                </c:pt>
                <c:pt idx="73">
                  <c:v>43917</c:v>
                </c:pt>
                <c:pt idx="74">
                  <c:v>43918</c:v>
                </c:pt>
                <c:pt idx="75">
                  <c:v>43919</c:v>
                </c:pt>
                <c:pt idx="76">
                  <c:v>43920</c:v>
                </c:pt>
                <c:pt idx="77">
                  <c:v>43921</c:v>
                </c:pt>
                <c:pt idx="78">
                  <c:v>43922</c:v>
                </c:pt>
                <c:pt idx="79">
                  <c:v>43923</c:v>
                </c:pt>
                <c:pt idx="80">
                  <c:v>43924</c:v>
                </c:pt>
                <c:pt idx="81">
                  <c:v>43925</c:v>
                </c:pt>
                <c:pt idx="82">
                  <c:v>43926</c:v>
                </c:pt>
                <c:pt idx="83">
                  <c:v>43927</c:v>
                </c:pt>
                <c:pt idx="84">
                  <c:v>43928</c:v>
                </c:pt>
                <c:pt idx="85">
                  <c:v>43929</c:v>
                </c:pt>
                <c:pt idx="86">
                  <c:v>43930</c:v>
                </c:pt>
                <c:pt idx="87">
                  <c:v>43931</c:v>
                </c:pt>
                <c:pt idx="88">
                  <c:v>43932</c:v>
                </c:pt>
                <c:pt idx="89">
                  <c:v>43933</c:v>
                </c:pt>
                <c:pt idx="90">
                  <c:v>43934</c:v>
                </c:pt>
                <c:pt idx="91">
                  <c:v>43935</c:v>
                </c:pt>
                <c:pt idx="92">
                  <c:v>43936</c:v>
                </c:pt>
                <c:pt idx="93">
                  <c:v>43937</c:v>
                </c:pt>
                <c:pt idx="94">
                  <c:v>43938</c:v>
                </c:pt>
                <c:pt idx="95">
                  <c:v>43939</c:v>
                </c:pt>
                <c:pt idx="96">
                  <c:v>43940</c:v>
                </c:pt>
                <c:pt idx="97">
                  <c:v>43941</c:v>
                </c:pt>
                <c:pt idx="98">
                  <c:v>43942</c:v>
                </c:pt>
                <c:pt idx="99">
                  <c:v>43943</c:v>
                </c:pt>
                <c:pt idx="100">
                  <c:v>43944</c:v>
                </c:pt>
                <c:pt idx="101">
                  <c:v>43945</c:v>
                </c:pt>
                <c:pt idx="102">
                  <c:v>43946</c:v>
                </c:pt>
                <c:pt idx="103">
                  <c:v>43947</c:v>
                </c:pt>
                <c:pt idx="104">
                  <c:v>43948</c:v>
                </c:pt>
                <c:pt idx="105">
                  <c:v>43949</c:v>
                </c:pt>
                <c:pt idx="106">
                  <c:v>43950</c:v>
                </c:pt>
                <c:pt idx="107">
                  <c:v>43951</c:v>
                </c:pt>
                <c:pt idx="108">
                  <c:v>43952</c:v>
                </c:pt>
                <c:pt idx="109">
                  <c:v>43953</c:v>
                </c:pt>
                <c:pt idx="110">
                  <c:v>43954</c:v>
                </c:pt>
                <c:pt idx="111">
                  <c:v>43955</c:v>
                </c:pt>
                <c:pt idx="112">
                  <c:v>43956</c:v>
                </c:pt>
                <c:pt idx="113">
                  <c:v>43957</c:v>
                </c:pt>
                <c:pt idx="114">
                  <c:v>43958</c:v>
                </c:pt>
                <c:pt idx="115">
                  <c:v>43959</c:v>
                </c:pt>
                <c:pt idx="116">
                  <c:v>43960</c:v>
                </c:pt>
                <c:pt idx="117">
                  <c:v>43961</c:v>
                </c:pt>
                <c:pt idx="118">
                  <c:v>43962</c:v>
                </c:pt>
                <c:pt idx="119">
                  <c:v>43963</c:v>
                </c:pt>
                <c:pt idx="120">
                  <c:v>43964</c:v>
                </c:pt>
                <c:pt idx="121">
                  <c:v>43965</c:v>
                </c:pt>
                <c:pt idx="122">
                  <c:v>43966</c:v>
                </c:pt>
                <c:pt idx="123">
                  <c:v>43967</c:v>
                </c:pt>
                <c:pt idx="124">
                  <c:v>43968</c:v>
                </c:pt>
                <c:pt idx="125">
                  <c:v>43969</c:v>
                </c:pt>
                <c:pt idx="126">
                  <c:v>43970</c:v>
                </c:pt>
                <c:pt idx="127">
                  <c:v>43971</c:v>
                </c:pt>
                <c:pt idx="128">
                  <c:v>43972</c:v>
                </c:pt>
                <c:pt idx="129">
                  <c:v>43973</c:v>
                </c:pt>
                <c:pt idx="130">
                  <c:v>43974</c:v>
                </c:pt>
                <c:pt idx="131">
                  <c:v>43975</c:v>
                </c:pt>
                <c:pt idx="132">
                  <c:v>43976</c:v>
                </c:pt>
                <c:pt idx="133">
                  <c:v>43977</c:v>
                </c:pt>
                <c:pt idx="134">
                  <c:v>43978</c:v>
                </c:pt>
                <c:pt idx="135">
                  <c:v>43979</c:v>
                </c:pt>
                <c:pt idx="136">
                  <c:v>43980</c:v>
                </c:pt>
                <c:pt idx="137">
                  <c:v>43981</c:v>
                </c:pt>
                <c:pt idx="138">
                  <c:v>43982</c:v>
                </c:pt>
                <c:pt idx="139">
                  <c:v>43983</c:v>
                </c:pt>
                <c:pt idx="140">
                  <c:v>43984</c:v>
                </c:pt>
                <c:pt idx="141">
                  <c:v>43985</c:v>
                </c:pt>
                <c:pt idx="142">
                  <c:v>43986</c:v>
                </c:pt>
                <c:pt idx="143">
                  <c:v>43987</c:v>
                </c:pt>
                <c:pt idx="144">
                  <c:v>43988</c:v>
                </c:pt>
                <c:pt idx="145">
                  <c:v>43989</c:v>
                </c:pt>
                <c:pt idx="146">
                  <c:v>43990</c:v>
                </c:pt>
                <c:pt idx="147">
                  <c:v>43991</c:v>
                </c:pt>
                <c:pt idx="148">
                  <c:v>43992</c:v>
                </c:pt>
                <c:pt idx="149">
                  <c:v>43993</c:v>
                </c:pt>
                <c:pt idx="150">
                  <c:v>43994</c:v>
                </c:pt>
                <c:pt idx="151">
                  <c:v>43995</c:v>
                </c:pt>
                <c:pt idx="152">
                  <c:v>43996</c:v>
                </c:pt>
                <c:pt idx="153">
                  <c:v>43997</c:v>
                </c:pt>
                <c:pt idx="154">
                  <c:v>43998</c:v>
                </c:pt>
                <c:pt idx="155">
                  <c:v>43999</c:v>
                </c:pt>
                <c:pt idx="156">
                  <c:v>44000</c:v>
                </c:pt>
                <c:pt idx="157">
                  <c:v>44001</c:v>
                </c:pt>
                <c:pt idx="158">
                  <c:v>44002</c:v>
                </c:pt>
                <c:pt idx="159">
                  <c:v>44003</c:v>
                </c:pt>
                <c:pt idx="160">
                  <c:v>44004</c:v>
                </c:pt>
                <c:pt idx="161">
                  <c:v>44005</c:v>
                </c:pt>
                <c:pt idx="162">
                  <c:v>44006</c:v>
                </c:pt>
                <c:pt idx="163">
                  <c:v>44007</c:v>
                </c:pt>
                <c:pt idx="164">
                  <c:v>44008</c:v>
                </c:pt>
                <c:pt idx="165">
                  <c:v>44009</c:v>
                </c:pt>
                <c:pt idx="166">
                  <c:v>44010</c:v>
                </c:pt>
                <c:pt idx="167">
                  <c:v>44011</c:v>
                </c:pt>
                <c:pt idx="168">
                  <c:v>44012</c:v>
                </c:pt>
                <c:pt idx="169">
                  <c:v>44013</c:v>
                </c:pt>
                <c:pt idx="170">
                  <c:v>44014</c:v>
                </c:pt>
                <c:pt idx="171">
                  <c:v>44015</c:v>
                </c:pt>
                <c:pt idx="172">
                  <c:v>44016</c:v>
                </c:pt>
                <c:pt idx="173">
                  <c:v>44017</c:v>
                </c:pt>
                <c:pt idx="174">
                  <c:v>44018</c:v>
                </c:pt>
                <c:pt idx="175">
                  <c:v>44019</c:v>
                </c:pt>
                <c:pt idx="176">
                  <c:v>44020</c:v>
                </c:pt>
                <c:pt idx="177">
                  <c:v>44021</c:v>
                </c:pt>
                <c:pt idx="178">
                  <c:v>44022</c:v>
                </c:pt>
                <c:pt idx="179">
                  <c:v>44023</c:v>
                </c:pt>
                <c:pt idx="180">
                  <c:v>44024</c:v>
                </c:pt>
                <c:pt idx="181">
                  <c:v>44025</c:v>
                </c:pt>
                <c:pt idx="182">
                  <c:v>44026</c:v>
                </c:pt>
                <c:pt idx="183">
                  <c:v>44027</c:v>
                </c:pt>
                <c:pt idx="184">
                  <c:v>44028</c:v>
                </c:pt>
                <c:pt idx="185">
                  <c:v>44029</c:v>
                </c:pt>
                <c:pt idx="186">
                  <c:v>44030</c:v>
                </c:pt>
                <c:pt idx="187">
                  <c:v>44031</c:v>
                </c:pt>
                <c:pt idx="188">
                  <c:v>44032</c:v>
                </c:pt>
                <c:pt idx="189">
                  <c:v>44033</c:v>
                </c:pt>
                <c:pt idx="190">
                  <c:v>44034</c:v>
                </c:pt>
                <c:pt idx="191">
                  <c:v>44035</c:v>
                </c:pt>
                <c:pt idx="192">
                  <c:v>44036</c:v>
                </c:pt>
                <c:pt idx="193">
                  <c:v>44037</c:v>
                </c:pt>
                <c:pt idx="194">
                  <c:v>44038</c:v>
                </c:pt>
                <c:pt idx="195">
                  <c:v>44039</c:v>
                </c:pt>
                <c:pt idx="196">
                  <c:v>44040</c:v>
                </c:pt>
                <c:pt idx="197">
                  <c:v>44041</c:v>
                </c:pt>
                <c:pt idx="198">
                  <c:v>44042</c:v>
                </c:pt>
                <c:pt idx="199">
                  <c:v>44043</c:v>
                </c:pt>
                <c:pt idx="200">
                  <c:v>44044</c:v>
                </c:pt>
                <c:pt idx="201">
                  <c:v>44045</c:v>
                </c:pt>
                <c:pt idx="202">
                  <c:v>44046</c:v>
                </c:pt>
                <c:pt idx="203">
                  <c:v>44047</c:v>
                </c:pt>
                <c:pt idx="204">
                  <c:v>44048</c:v>
                </c:pt>
                <c:pt idx="205">
                  <c:v>44049</c:v>
                </c:pt>
                <c:pt idx="206">
                  <c:v>44050</c:v>
                </c:pt>
                <c:pt idx="207">
                  <c:v>44051</c:v>
                </c:pt>
                <c:pt idx="208">
                  <c:v>44052</c:v>
                </c:pt>
                <c:pt idx="209">
                  <c:v>44053</c:v>
                </c:pt>
                <c:pt idx="210">
                  <c:v>44054</c:v>
                </c:pt>
                <c:pt idx="211">
                  <c:v>44055</c:v>
                </c:pt>
                <c:pt idx="212">
                  <c:v>44056</c:v>
                </c:pt>
                <c:pt idx="213">
                  <c:v>44057</c:v>
                </c:pt>
                <c:pt idx="214">
                  <c:v>44058</c:v>
                </c:pt>
                <c:pt idx="215">
                  <c:v>44059</c:v>
                </c:pt>
                <c:pt idx="216">
                  <c:v>44060</c:v>
                </c:pt>
                <c:pt idx="217">
                  <c:v>44061</c:v>
                </c:pt>
                <c:pt idx="218">
                  <c:v>44062</c:v>
                </c:pt>
                <c:pt idx="219">
                  <c:v>44063</c:v>
                </c:pt>
                <c:pt idx="220">
                  <c:v>44064</c:v>
                </c:pt>
                <c:pt idx="221">
                  <c:v>44065</c:v>
                </c:pt>
                <c:pt idx="222">
                  <c:v>44066</c:v>
                </c:pt>
                <c:pt idx="223">
                  <c:v>44067</c:v>
                </c:pt>
                <c:pt idx="224">
                  <c:v>44068</c:v>
                </c:pt>
                <c:pt idx="225">
                  <c:v>44069</c:v>
                </c:pt>
                <c:pt idx="226">
                  <c:v>44070</c:v>
                </c:pt>
                <c:pt idx="227">
                  <c:v>44071</c:v>
                </c:pt>
                <c:pt idx="228">
                  <c:v>44072</c:v>
                </c:pt>
                <c:pt idx="229">
                  <c:v>44073</c:v>
                </c:pt>
                <c:pt idx="230">
                  <c:v>44074</c:v>
                </c:pt>
                <c:pt idx="231">
                  <c:v>44075</c:v>
                </c:pt>
                <c:pt idx="232">
                  <c:v>44076</c:v>
                </c:pt>
                <c:pt idx="233">
                  <c:v>44077</c:v>
                </c:pt>
                <c:pt idx="234">
                  <c:v>44078</c:v>
                </c:pt>
                <c:pt idx="235">
                  <c:v>44079</c:v>
                </c:pt>
                <c:pt idx="236">
                  <c:v>44080</c:v>
                </c:pt>
                <c:pt idx="237">
                  <c:v>44081</c:v>
                </c:pt>
                <c:pt idx="238">
                  <c:v>44082</c:v>
                </c:pt>
                <c:pt idx="239">
                  <c:v>44083</c:v>
                </c:pt>
                <c:pt idx="240">
                  <c:v>44084</c:v>
                </c:pt>
                <c:pt idx="241">
                  <c:v>44085</c:v>
                </c:pt>
                <c:pt idx="242">
                  <c:v>44086</c:v>
                </c:pt>
                <c:pt idx="243">
                  <c:v>44087</c:v>
                </c:pt>
                <c:pt idx="244">
                  <c:v>44088</c:v>
                </c:pt>
                <c:pt idx="245">
                  <c:v>44089</c:v>
                </c:pt>
                <c:pt idx="246">
                  <c:v>44090</c:v>
                </c:pt>
                <c:pt idx="247">
                  <c:v>44091</c:v>
                </c:pt>
                <c:pt idx="248">
                  <c:v>44092</c:v>
                </c:pt>
                <c:pt idx="249">
                  <c:v>44093</c:v>
                </c:pt>
                <c:pt idx="250">
                  <c:v>44094</c:v>
                </c:pt>
                <c:pt idx="251">
                  <c:v>44095</c:v>
                </c:pt>
                <c:pt idx="252">
                  <c:v>44096</c:v>
                </c:pt>
                <c:pt idx="253">
                  <c:v>44097</c:v>
                </c:pt>
                <c:pt idx="254">
                  <c:v>44098</c:v>
                </c:pt>
                <c:pt idx="255">
                  <c:v>44099</c:v>
                </c:pt>
                <c:pt idx="256">
                  <c:v>44100</c:v>
                </c:pt>
                <c:pt idx="257">
                  <c:v>44101</c:v>
                </c:pt>
                <c:pt idx="258">
                  <c:v>44102</c:v>
                </c:pt>
                <c:pt idx="259">
                  <c:v>44103</c:v>
                </c:pt>
                <c:pt idx="260">
                  <c:v>44104</c:v>
                </c:pt>
                <c:pt idx="261">
                  <c:v>44105</c:v>
                </c:pt>
                <c:pt idx="262">
                  <c:v>44106</c:v>
                </c:pt>
                <c:pt idx="263">
                  <c:v>44107</c:v>
                </c:pt>
                <c:pt idx="264">
                  <c:v>44108</c:v>
                </c:pt>
                <c:pt idx="265">
                  <c:v>44109</c:v>
                </c:pt>
                <c:pt idx="266">
                  <c:v>44110</c:v>
                </c:pt>
                <c:pt idx="267">
                  <c:v>44111</c:v>
                </c:pt>
                <c:pt idx="268">
                  <c:v>44112</c:v>
                </c:pt>
                <c:pt idx="269">
                  <c:v>44113</c:v>
                </c:pt>
                <c:pt idx="270">
                  <c:v>44114</c:v>
                </c:pt>
                <c:pt idx="271">
                  <c:v>44115</c:v>
                </c:pt>
                <c:pt idx="272">
                  <c:v>44116</c:v>
                </c:pt>
                <c:pt idx="273">
                  <c:v>44117</c:v>
                </c:pt>
                <c:pt idx="274">
                  <c:v>44118</c:v>
                </c:pt>
                <c:pt idx="275">
                  <c:v>44119</c:v>
                </c:pt>
                <c:pt idx="276">
                  <c:v>44120</c:v>
                </c:pt>
                <c:pt idx="277">
                  <c:v>44121</c:v>
                </c:pt>
                <c:pt idx="278">
                  <c:v>44122</c:v>
                </c:pt>
                <c:pt idx="279">
                  <c:v>44123</c:v>
                </c:pt>
                <c:pt idx="280">
                  <c:v>44124</c:v>
                </c:pt>
                <c:pt idx="281">
                  <c:v>44125</c:v>
                </c:pt>
                <c:pt idx="282">
                  <c:v>44126</c:v>
                </c:pt>
                <c:pt idx="283">
                  <c:v>44127</c:v>
                </c:pt>
                <c:pt idx="284">
                  <c:v>44128</c:v>
                </c:pt>
                <c:pt idx="285">
                  <c:v>44129</c:v>
                </c:pt>
                <c:pt idx="286">
                  <c:v>44130</c:v>
                </c:pt>
                <c:pt idx="287">
                  <c:v>44131</c:v>
                </c:pt>
                <c:pt idx="288">
                  <c:v>44132</c:v>
                </c:pt>
                <c:pt idx="289">
                  <c:v>44133</c:v>
                </c:pt>
                <c:pt idx="290">
                  <c:v>44134</c:v>
                </c:pt>
                <c:pt idx="291">
                  <c:v>44135</c:v>
                </c:pt>
                <c:pt idx="292">
                  <c:v>44136</c:v>
                </c:pt>
                <c:pt idx="293">
                  <c:v>44137</c:v>
                </c:pt>
                <c:pt idx="294">
                  <c:v>44138</c:v>
                </c:pt>
                <c:pt idx="295">
                  <c:v>44139</c:v>
                </c:pt>
                <c:pt idx="296">
                  <c:v>44140</c:v>
                </c:pt>
                <c:pt idx="297">
                  <c:v>44141</c:v>
                </c:pt>
                <c:pt idx="298">
                  <c:v>44142</c:v>
                </c:pt>
                <c:pt idx="299">
                  <c:v>44143</c:v>
                </c:pt>
                <c:pt idx="300">
                  <c:v>44144</c:v>
                </c:pt>
                <c:pt idx="301">
                  <c:v>44145</c:v>
                </c:pt>
                <c:pt idx="302">
                  <c:v>44146</c:v>
                </c:pt>
                <c:pt idx="303">
                  <c:v>44147</c:v>
                </c:pt>
                <c:pt idx="304">
                  <c:v>44148</c:v>
                </c:pt>
                <c:pt idx="305">
                  <c:v>44149</c:v>
                </c:pt>
                <c:pt idx="306">
                  <c:v>44150</c:v>
                </c:pt>
                <c:pt idx="307">
                  <c:v>44151</c:v>
                </c:pt>
                <c:pt idx="308">
                  <c:v>44152</c:v>
                </c:pt>
                <c:pt idx="309">
                  <c:v>44153</c:v>
                </c:pt>
                <c:pt idx="310">
                  <c:v>44154</c:v>
                </c:pt>
                <c:pt idx="311">
                  <c:v>44155</c:v>
                </c:pt>
                <c:pt idx="312">
                  <c:v>44156</c:v>
                </c:pt>
                <c:pt idx="313">
                  <c:v>44157</c:v>
                </c:pt>
                <c:pt idx="314">
                  <c:v>44158</c:v>
                </c:pt>
                <c:pt idx="315">
                  <c:v>44159</c:v>
                </c:pt>
                <c:pt idx="316">
                  <c:v>44160</c:v>
                </c:pt>
                <c:pt idx="317">
                  <c:v>44161</c:v>
                </c:pt>
                <c:pt idx="318">
                  <c:v>44162</c:v>
                </c:pt>
                <c:pt idx="319">
                  <c:v>44163</c:v>
                </c:pt>
                <c:pt idx="320">
                  <c:v>44164</c:v>
                </c:pt>
                <c:pt idx="321">
                  <c:v>44165</c:v>
                </c:pt>
                <c:pt idx="322">
                  <c:v>44166</c:v>
                </c:pt>
                <c:pt idx="323">
                  <c:v>44167</c:v>
                </c:pt>
                <c:pt idx="324">
                  <c:v>44168</c:v>
                </c:pt>
                <c:pt idx="325">
                  <c:v>44169</c:v>
                </c:pt>
                <c:pt idx="326">
                  <c:v>44170</c:v>
                </c:pt>
                <c:pt idx="327">
                  <c:v>44171</c:v>
                </c:pt>
                <c:pt idx="328">
                  <c:v>44172</c:v>
                </c:pt>
                <c:pt idx="329">
                  <c:v>44173</c:v>
                </c:pt>
                <c:pt idx="330">
                  <c:v>44174</c:v>
                </c:pt>
                <c:pt idx="331">
                  <c:v>44175</c:v>
                </c:pt>
                <c:pt idx="332">
                  <c:v>44176</c:v>
                </c:pt>
                <c:pt idx="333">
                  <c:v>44177</c:v>
                </c:pt>
                <c:pt idx="334">
                  <c:v>44178</c:v>
                </c:pt>
                <c:pt idx="335">
                  <c:v>44179</c:v>
                </c:pt>
                <c:pt idx="336">
                  <c:v>44180</c:v>
                </c:pt>
                <c:pt idx="337">
                  <c:v>44181</c:v>
                </c:pt>
                <c:pt idx="338">
                  <c:v>44182</c:v>
                </c:pt>
                <c:pt idx="339">
                  <c:v>44183</c:v>
                </c:pt>
                <c:pt idx="340">
                  <c:v>44184</c:v>
                </c:pt>
                <c:pt idx="341">
                  <c:v>44185</c:v>
                </c:pt>
                <c:pt idx="342">
                  <c:v>44186</c:v>
                </c:pt>
                <c:pt idx="343">
                  <c:v>44187</c:v>
                </c:pt>
                <c:pt idx="344">
                  <c:v>44188</c:v>
                </c:pt>
                <c:pt idx="345">
                  <c:v>44189</c:v>
                </c:pt>
                <c:pt idx="346">
                  <c:v>44190</c:v>
                </c:pt>
                <c:pt idx="347">
                  <c:v>44191</c:v>
                </c:pt>
                <c:pt idx="348">
                  <c:v>44192</c:v>
                </c:pt>
                <c:pt idx="349">
                  <c:v>44193</c:v>
                </c:pt>
                <c:pt idx="350">
                  <c:v>44194</c:v>
                </c:pt>
                <c:pt idx="351">
                  <c:v>44195</c:v>
                </c:pt>
                <c:pt idx="352">
                  <c:v>44196</c:v>
                </c:pt>
                <c:pt idx="353">
                  <c:v>44197</c:v>
                </c:pt>
                <c:pt idx="354">
                  <c:v>44198</c:v>
                </c:pt>
                <c:pt idx="355">
                  <c:v>44199</c:v>
                </c:pt>
                <c:pt idx="356">
                  <c:v>44200</c:v>
                </c:pt>
                <c:pt idx="357">
                  <c:v>44201</c:v>
                </c:pt>
                <c:pt idx="358">
                  <c:v>44202</c:v>
                </c:pt>
                <c:pt idx="359">
                  <c:v>44203</c:v>
                </c:pt>
                <c:pt idx="360">
                  <c:v>44204</c:v>
                </c:pt>
                <c:pt idx="361">
                  <c:v>44205</c:v>
                </c:pt>
                <c:pt idx="362">
                  <c:v>44206</c:v>
                </c:pt>
                <c:pt idx="363">
                  <c:v>44207</c:v>
                </c:pt>
                <c:pt idx="364">
                  <c:v>44208</c:v>
                </c:pt>
                <c:pt idx="365">
                  <c:v>44209</c:v>
                </c:pt>
                <c:pt idx="366">
                  <c:v>44210</c:v>
                </c:pt>
                <c:pt idx="367">
                  <c:v>44211</c:v>
                </c:pt>
                <c:pt idx="368">
                  <c:v>44212</c:v>
                </c:pt>
                <c:pt idx="369">
                  <c:v>44213</c:v>
                </c:pt>
                <c:pt idx="370">
                  <c:v>44214</c:v>
                </c:pt>
                <c:pt idx="371">
                  <c:v>44215</c:v>
                </c:pt>
                <c:pt idx="372">
                  <c:v>44216</c:v>
                </c:pt>
                <c:pt idx="373">
                  <c:v>44217</c:v>
                </c:pt>
                <c:pt idx="374">
                  <c:v>44218</c:v>
                </c:pt>
                <c:pt idx="375">
                  <c:v>44219</c:v>
                </c:pt>
                <c:pt idx="376">
                  <c:v>44220</c:v>
                </c:pt>
                <c:pt idx="377">
                  <c:v>44221</c:v>
                </c:pt>
                <c:pt idx="378">
                  <c:v>44222</c:v>
                </c:pt>
                <c:pt idx="379">
                  <c:v>44223</c:v>
                </c:pt>
                <c:pt idx="380">
                  <c:v>44224</c:v>
                </c:pt>
                <c:pt idx="381">
                  <c:v>44225</c:v>
                </c:pt>
                <c:pt idx="382">
                  <c:v>44226</c:v>
                </c:pt>
                <c:pt idx="383">
                  <c:v>44227</c:v>
                </c:pt>
                <c:pt idx="384">
                  <c:v>44228</c:v>
                </c:pt>
                <c:pt idx="385">
                  <c:v>44229</c:v>
                </c:pt>
                <c:pt idx="386">
                  <c:v>44230</c:v>
                </c:pt>
                <c:pt idx="387">
                  <c:v>44231</c:v>
                </c:pt>
                <c:pt idx="388">
                  <c:v>44232</c:v>
                </c:pt>
                <c:pt idx="389">
                  <c:v>44233</c:v>
                </c:pt>
                <c:pt idx="390">
                  <c:v>44234</c:v>
                </c:pt>
                <c:pt idx="391">
                  <c:v>44235</c:v>
                </c:pt>
                <c:pt idx="392">
                  <c:v>44236</c:v>
                </c:pt>
                <c:pt idx="393">
                  <c:v>44237</c:v>
                </c:pt>
                <c:pt idx="394">
                  <c:v>44238</c:v>
                </c:pt>
                <c:pt idx="395">
                  <c:v>44239</c:v>
                </c:pt>
                <c:pt idx="396">
                  <c:v>44240</c:v>
                </c:pt>
                <c:pt idx="397">
                  <c:v>44241</c:v>
                </c:pt>
                <c:pt idx="398">
                  <c:v>44242</c:v>
                </c:pt>
                <c:pt idx="399">
                  <c:v>44243</c:v>
                </c:pt>
                <c:pt idx="400">
                  <c:v>44244</c:v>
                </c:pt>
                <c:pt idx="401">
                  <c:v>44245</c:v>
                </c:pt>
                <c:pt idx="402">
                  <c:v>44246</c:v>
                </c:pt>
                <c:pt idx="403">
                  <c:v>44247</c:v>
                </c:pt>
                <c:pt idx="404">
                  <c:v>44248</c:v>
                </c:pt>
                <c:pt idx="405">
                  <c:v>44249</c:v>
                </c:pt>
                <c:pt idx="406">
                  <c:v>44250</c:v>
                </c:pt>
                <c:pt idx="407">
                  <c:v>44251</c:v>
                </c:pt>
                <c:pt idx="408">
                  <c:v>44252</c:v>
                </c:pt>
                <c:pt idx="409">
                  <c:v>44253</c:v>
                </c:pt>
                <c:pt idx="410">
                  <c:v>44254</c:v>
                </c:pt>
                <c:pt idx="411">
                  <c:v>44255</c:v>
                </c:pt>
                <c:pt idx="412">
                  <c:v>44256</c:v>
                </c:pt>
                <c:pt idx="413">
                  <c:v>44257</c:v>
                </c:pt>
                <c:pt idx="414">
                  <c:v>44258</c:v>
                </c:pt>
                <c:pt idx="415">
                  <c:v>44259</c:v>
                </c:pt>
                <c:pt idx="416">
                  <c:v>44260</c:v>
                </c:pt>
              </c:numCache>
            </c:numRef>
          </c:cat>
          <c:val>
            <c:numRef>
              <c:f>Sheet2!$S$2:$S$418</c:f>
              <c:numCache>
                <c:formatCode>General</c:formatCode>
                <c:ptCount val="417"/>
                <c:pt idx="0">
                  <c:v>-4.3299999999999996E-3</c:v>
                </c:pt>
                <c:pt idx="1">
                  <c:v>-2.8500000000000001E-3</c:v>
                </c:pt>
                <c:pt idx="2">
                  <c:v>-1.49E-3</c:v>
                </c:pt>
                <c:pt idx="3">
                  <c:v>-2.6899999999999998E-4</c:v>
                </c:pt>
                <c:pt idx="4">
                  <c:v>7.9500000000000003E-4</c:v>
                </c:pt>
                <c:pt idx="5">
                  <c:v>1.7099999999999999E-3</c:v>
                </c:pt>
                <c:pt idx="6">
                  <c:v>2.48E-3</c:v>
                </c:pt>
                <c:pt idx="7">
                  <c:v>3.13E-3</c:v>
                </c:pt>
                <c:pt idx="8">
                  <c:v>3.6700000000000001E-3</c:v>
                </c:pt>
                <c:pt idx="9">
                  <c:v>4.1399999999999996E-3</c:v>
                </c:pt>
                <c:pt idx="10">
                  <c:v>4.5599999999999998E-3</c:v>
                </c:pt>
                <c:pt idx="11">
                  <c:v>4.9399999999999999E-3</c:v>
                </c:pt>
                <c:pt idx="12">
                  <c:v>5.3E-3</c:v>
                </c:pt>
                <c:pt idx="13">
                  <c:v>5.6299999999999996E-3</c:v>
                </c:pt>
                <c:pt idx="14">
                  <c:v>5.94E-3</c:v>
                </c:pt>
                <c:pt idx="15">
                  <c:v>6.2399999999999999E-3</c:v>
                </c:pt>
                <c:pt idx="16">
                  <c:v>6.5399999999999998E-3</c:v>
                </c:pt>
                <c:pt idx="17">
                  <c:v>6.8300000000000001E-3</c:v>
                </c:pt>
                <c:pt idx="18">
                  <c:v>7.1199999999999996E-3</c:v>
                </c:pt>
                <c:pt idx="19">
                  <c:v>7.4200000000000004E-3</c:v>
                </c:pt>
                <c:pt idx="20">
                  <c:v>7.7299999999999999E-3</c:v>
                </c:pt>
                <c:pt idx="21">
                  <c:v>8.0400000000000003E-3</c:v>
                </c:pt>
                <c:pt idx="22">
                  <c:v>8.3599999999999994E-3</c:v>
                </c:pt>
                <c:pt idx="23">
                  <c:v>8.6800000000000002E-3</c:v>
                </c:pt>
                <c:pt idx="24">
                  <c:v>9.0100000000000006E-3</c:v>
                </c:pt>
                <c:pt idx="25">
                  <c:v>9.3299999999999998E-3</c:v>
                </c:pt>
                <c:pt idx="26">
                  <c:v>9.6399999999999993E-3</c:v>
                </c:pt>
                <c:pt idx="27">
                  <c:v>9.9500000000000005E-3</c:v>
                </c:pt>
                <c:pt idx="28">
                  <c:v>1.0200000000000001E-2</c:v>
                </c:pt>
                <c:pt idx="29">
                  <c:v>1.0500000000000001E-2</c:v>
                </c:pt>
                <c:pt idx="30">
                  <c:v>1.0800000000000001E-2</c:v>
                </c:pt>
                <c:pt idx="31">
                  <c:v>1.11E-2</c:v>
                </c:pt>
                <c:pt idx="32">
                  <c:v>1.14E-2</c:v>
                </c:pt>
                <c:pt idx="33">
                  <c:v>1.17E-2</c:v>
                </c:pt>
                <c:pt idx="34">
                  <c:v>1.21E-2</c:v>
                </c:pt>
                <c:pt idx="35">
                  <c:v>1.24E-2</c:v>
                </c:pt>
                <c:pt idx="36">
                  <c:v>1.2800000000000001E-2</c:v>
                </c:pt>
                <c:pt idx="37">
                  <c:v>1.32E-2</c:v>
                </c:pt>
                <c:pt idx="38">
                  <c:v>1.3599999999999999E-2</c:v>
                </c:pt>
                <c:pt idx="39">
                  <c:v>1.3899999999999999E-2</c:v>
                </c:pt>
                <c:pt idx="40">
                  <c:v>1.43E-2</c:v>
                </c:pt>
                <c:pt idx="41">
                  <c:v>1.46E-2</c:v>
                </c:pt>
                <c:pt idx="42">
                  <c:v>1.4800000000000001E-2</c:v>
                </c:pt>
                <c:pt idx="43">
                  <c:v>1.5100000000000001E-2</c:v>
                </c:pt>
                <c:pt idx="44">
                  <c:v>1.5299999999999999E-2</c:v>
                </c:pt>
                <c:pt idx="45">
                  <c:v>1.55E-2</c:v>
                </c:pt>
                <c:pt idx="46">
                  <c:v>1.5599999999999999E-2</c:v>
                </c:pt>
                <c:pt idx="47">
                  <c:v>1.5800000000000002E-2</c:v>
                </c:pt>
                <c:pt idx="48">
                  <c:v>1.5900000000000001E-2</c:v>
                </c:pt>
                <c:pt idx="49">
                  <c:v>1.6E-2</c:v>
                </c:pt>
                <c:pt idx="50">
                  <c:v>1.6E-2</c:v>
                </c:pt>
                <c:pt idx="51">
                  <c:v>1.5900000000000001E-2</c:v>
                </c:pt>
                <c:pt idx="52">
                  <c:v>1.5800000000000002E-2</c:v>
                </c:pt>
                <c:pt idx="53">
                  <c:v>1.5599999999999999E-2</c:v>
                </c:pt>
                <c:pt idx="54">
                  <c:v>1.52E-2</c:v>
                </c:pt>
                <c:pt idx="55">
                  <c:v>1.47E-2</c:v>
                </c:pt>
                <c:pt idx="56">
                  <c:v>1.3899999999999999E-2</c:v>
                </c:pt>
                <c:pt idx="57">
                  <c:v>1.2800000000000001E-2</c:v>
                </c:pt>
                <c:pt idx="58">
                  <c:v>1.1299999999999999E-2</c:v>
                </c:pt>
                <c:pt idx="59">
                  <c:v>9.2700000000000005E-3</c:v>
                </c:pt>
                <c:pt idx="60">
                  <c:v>6.6699999999999997E-3</c:v>
                </c:pt>
                <c:pt idx="61">
                  <c:v>3.4399999999999999E-3</c:v>
                </c:pt>
                <c:pt idx="62">
                  <c:v>-4.6500000000000003E-4</c:v>
                </c:pt>
                <c:pt idx="63">
                  <c:v>-5.0899999999999999E-3</c:v>
                </c:pt>
                <c:pt idx="64">
                  <c:v>-1.0500000000000001E-2</c:v>
                </c:pt>
                <c:pt idx="65">
                  <c:v>-1.67E-2</c:v>
                </c:pt>
                <c:pt idx="66">
                  <c:v>-2.3599999999999999E-2</c:v>
                </c:pt>
                <c:pt idx="67">
                  <c:v>-3.1199999999999999E-2</c:v>
                </c:pt>
                <c:pt idx="68">
                  <c:v>-3.9600000000000003E-2</c:v>
                </c:pt>
                <c:pt idx="69">
                  <c:v>-4.8500000000000001E-2</c:v>
                </c:pt>
                <c:pt idx="70">
                  <c:v>-5.8099999999999999E-2</c:v>
                </c:pt>
                <c:pt idx="71">
                  <c:v>-6.8000000000000005E-2</c:v>
                </c:pt>
                <c:pt idx="72">
                  <c:v>-7.8299999999999995E-2</c:v>
                </c:pt>
                <c:pt idx="73">
                  <c:v>-8.8900000000000007E-2</c:v>
                </c:pt>
                <c:pt idx="74">
                  <c:v>-9.9599999999999994E-2</c:v>
                </c:pt>
                <c:pt idx="75">
                  <c:v>-0.11</c:v>
                </c:pt>
                <c:pt idx="76">
                  <c:v>-0.121</c:v>
                </c:pt>
                <c:pt idx="77">
                  <c:v>-0.13200000000000001</c:v>
                </c:pt>
                <c:pt idx="78">
                  <c:v>-0.14199999999999999</c:v>
                </c:pt>
                <c:pt idx="79">
                  <c:v>-0.152</c:v>
                </c:pt>
                <c:pt idx="80">
                  <c:v>-0.161</c:v>
                </c:pt>
                <c:pt idx="81">
                  <c:v>-0.17</c:v>
                </c:pt>
                <c:pt idx="82">
                  <c:v>-0.17899999999999999</c:v>
                </c:pt>
                <c:pt idx="83">
                  <c:v>-0.187</c:v>
                </c:pt>
                <c:pt idx="84">
                  <c:v>-0.19400000000000001</c:v>
                </c:pt>
                <c:pt idx="85">
                  <c:v>-0.2</c:v>
                </c:pt>
                <c:pt idx="86">
                  <c:v>-0.20699999999999999</c:v>
                </c:pt>
                <c:pt idx="87">
                  <c:v>-0.21199999999999999</c:v>
                </c:pt>
                <c:pt idx="88">
                  <c:v>-0.216</c:v>
                </c:pt>
                <c:pt idx="89">
                  <c:v>-0.22</c:v>
                </c:pt>
                <c:pt idx="90">
                  <c:v>-0.224</c:v>
                </c:pt>
                <c:pt idx="91">
                  <c:v>-0.22600000000000001</c:v>
                </c:pt>
                <c:pt idx="92">
                  <c:v>-0.22800000000000001</c:v>
                </c:pt>
                <c:pt idx="93">
                  <c:v>-0.23</c:v>
                </c:pt>
                <c:pt idx="94">
                  <c:v>-0.23100000000000001</c:v>
                </c:pt>
                <c:pt idx="95">
                  <c:v>-0.23200000000000001</c:v>
                </c:pt>
                <c:pt idx="96">
                  <c:v>-0.23200000000000001</c:v>
                </c:pt>
                <c:pt idx="97">
                  <c:v>-0.23300000000000001</c:v>
                </c:pt>
                <c:pt idx="98">
                  <c:v>-0.23300000000000001</c:v>
                </c:pt>
                <c:pt idx="99">
                  <c:v>-0.23300000000000001</c:v>
                </c:pt>
                <c:pt idx="100">
                  <c:v>-0.23200000000000001</c:v>
                </c:pt>
                <c:pt idx="101">
                  <c:v>-0.23200000000000001</c:v>
                </c:pt>
                <c:pt idx="102">
                  <c:v>-0.23100000000000001</c:v>
                </c:pt>
                <c:pt idx="103">
                  <c:v>-0.23</c:v>
                </c:pt>
                <c:pt idx="104">
                  <c:v>-0.22900000000000001</c:v>
                </c:pt>
                <c:pt idx="105">
                  <c:v>-0.22800000000000001</c:v>
                </c:pt>
                <c:pt idx="106">
                  <c:v>-0.22600000000000001</c:v>
                </c:pt>
                <c:pt idx="107">
                  <c:v>-0.22500000000000001</c:v>
                </c:pt>
                <c:pt idx="108">
                  <c:v>-0.223</c:v>
                </c:pt>
                <c:pt idx="109">
                  <c:v>-0.221</c:v>
                </c:pt>
                <c:pt idx="110">
                  <c:v>-0.219</c:v>
                </c:pt>
                <c:pt idx="111">
                  <c:v>-0.217</c:v>
                </c:pt>
                <c:pt idx="112">
                  <c:v>-0.214</c:v>
                </c:pt>
                <c:pt idx="113">
                  <c:v>-0.21199999999999999</c:v>
                </c:pt>
                <c:pt idx="114">
                  <c:v>-0.20899999999999999</c:v>
                </c:pt>
                <c:pt idx="115">
                  <c:v>-0.20599999999999999</c:v>
                </c:pt>
                <c:pt idx="116">
                  <c:v>-0.20300000000000001</c:v>
                </c:pt>
                <c:pt idx="117">
                  <c:v>-0.2</c:v>
                </c:pt>
                <c:pt idx="118">
                  <c:v>-0.19700000000000001</c:v>
                </c:pt>
                <c:pt idx="119">
                  <c:v>-0.193</c:v>
                </c:pt>
                <c:pt idx="120">
                  <c:v>-0.19</c:v>
                </c:pt>
                <c:pt idx="121">
                  <c:v>-0.187</c:v>
                </c:pt>
                <c:pt idx="122">
                  <c:v>-0.183</c:v>
                </c:pt>
                <c:pt idx="123">
                  <c:v>-0.18</c:v>
                </c:pt>
                <c:pt idx="124">
                  <c:v>-0.17599999999999999</c:v>
                </c:pt>
                <c:pt idx="125">
                  <c:v>-0.17299999999999999</c:v>
                </c:pt>
                <c:pt idx="126">
                  <c:v>-0.16900000000000001</c:v>
                </c:pt>
                <c:pt idx="127">
                  <c:v>-0.16600000000000001</c:v>
                </c:pt>
                <c:pt idx="128">
                  <c:v>-0.16300000000000001</c:v>
                </c:pt>
                <c:pt idx="129">
                  <c:v>-0.16</c:v>
                </c:pt>
                <c:pt idx="130">
                  <c:v>-0.157</c:v>
                </c:pt>
                <c:pt idx="131">
                  <c:v>-0.154</c:v>
                </c:pt>
                <c:pt idx="132">
                  <c:v>-0.151</c:v>
                </c:pt>
                <c:pt idx="133">
                  <c:v>-0.14799999999999999</c:v>
                </c:pt>
                <c:pt idx="134">
                  <c:v>-0.14599999999999999</c:v>
                </c:pt>
                <c:pt idx="135">
                  <c:v>-0.14299999999999999</c:v>
                </c:pt>
                <c:pt idx="136">
                  <c:v>-0.14099999999999999</c:v>
                </c:pt>
                <c:pt idx="137">
                  <c:v>-0.13800000000000001</c:v>
                </c:pt>
                <c:pt idx="138">
                  <c:v>-0.13600000000000001</c:v>
                </c:pt>
                <c:pt idx="139">
                  <c:v>-0.13400000000000001</c:v>
                </c:pt>
                <c:pt idx="140">
                  <c:v>-0.13200000000000001</c:v>
                </c:pt>
                <c:pt idx="141">
                  <c:v>-0.129</c:v>
                </c:pt>
                <c:pt idx="142">
                  <c:v>-0.127</c:v>
                </c:pt>
                <c:pt idx="143">
                  <c:v>-0.126</c:v>
                </c:pt>
                <c:pt idx="144">
                  <c:v>-0.124</c:v>
                </c:pt>
                <c:pt idx="145">
                  <c:v>-0.122</c:v>
                </c:pt>
                <c:pt idx="146">
                  <c:v>-0.12</c:v>
                </c:pt>
                <c:pt idx="147">
                  <c:v>-0.11799999999999999</c:v>
                </c:pt>
                <c:pt idx="148">
                  <c:v>-0.11600000000000001</c:v>
                </c:pt>
                <c:pt idx="149">
                  <c:v>-0.114</c:v>
                </c:pt>
                <c:pt idx="150">
                  <c:v>-0.112</c:v>
                </c:pt>
                <c:pt idx="151">
                  <c:v>-0.111</c:v>
                </c:pt>
                <c:pt idx="152">
                  <c:v>-0.109</c:v>
                </c:pt>
                <c:pt idx="153">
                  <c:v>-0.107</c:v>
                </c:pt>
                <c:pt idx="154">
                  <c:v>-0.106</c:v>
                </c:pt>
                <c:pt idx="155">
                  <c:v>-0.104</c:v>
                </c:pt>
                <c:pt idx="156">
                  <c:v>-0.10299999999999999</c:v>
                </c:pt>
                <c:pt idx="157">
                  <c:v>-0.10100000000000001</c:v>
                </c:pt>
                <c:pt idx="158">
                  <c:v>-0.1</c:v>
                </c:pt>
                <c:pt idx="159">
                  <c:v>-9.9099999999999994E-2</c:v>
                </c:pt>
                <c:pt idx="160">
                  <c:v>-9.8100000000000007E-2</c:v>
                </c:pt>
                <c:pt idx="161">
                  <c:v>-9.7100000000000006E-2</c:v>
                </c:pt>
                <c:pt idx="162">
                  <c:v>-9.6199999999999994E-2</c:v>
                </c:pt>
                <c:pt idx="163">
                  <c:v>-9.5500000000000002E-2</c:v>
                </c:pt>
                <c:pt idx="164">
                  <c:v>-9.4799999999999995E-2</c:v>
                </c:pt>
                <c:pt idx="165">
                  <c:v>-9.4100000000000003E-2</c:v>
                </c:pt>
                <c:pt idx="166">
                  <c:v>-9.3600000000000003E-2</c:v>
                </c:pt>
                <c:pt idx="167">
                  <c:v>-9.3100000000000002E-2</c:v>
                </c:pt>
                <c:pt idx="168">
                  <c:v>-9.2600000000000002E-2</c:v>
                </c:pt>
                <c:pt idx="169">
                  <c:v>-9.2200000000000004E-2</c:v>
                </c:pt>
                <c:pt idx="170">
                  <c:v>-9.1800000000000007E-2</c:v>
                </c:pt>
                <c:pt idx="171">
                  <c:v>-9.1399999999999995E-2</c:v>
                </c:pt>
                <c:pt idx="172">
                  <c:v>-9.0999999999999998E-2</c:v>
                </c:pt>
                <c:pt idx="173">
                  <c:v>-9.0700000000000003E-2</c:v>
                </c:pt>
                <c:pt idx="174">
                  <c:v>-9.0399999999999994E-2</c:v>
                </c:pt>
                <c:pt idx="175">
                  <c:v>-9.01E-2</c:v>
                </c:pt>
                <c:pt idx="176">
                  <c:v>-8.9800000000000005E-2</c:v>
                </c:pt>
                <c:pt idx="177">
                  <c:v>-8.9499999999999996E-2</c:v>
                </c:pt>
                <c:pt idx="178">
                  <c:v>-8.9300000000000004E-2</c:v>
                </c:pt>
                <c:pt idx="179">
                  <c:v>-8.8999999999999996E-2</c:v>
                </c:pt>
                <c:pt idx="180">
                  <c:v>-8.8700000000000001E-2</c:v>
                </c:pt>
                <c:pt idx="181">
                  <c:v>-8.8400000000000006E-2</c:v>
                </c:pt>
                <c:pt idx="182">
                  <c:v>-8.8099999999999998E-2</c:v>
                </c:pt>
                <c:pt idx="183">
                  <c:v>-8.7800000000000003E-2</c:v>
                </c:pt>
                <c:pt idx="184">
                  <c:v>-8.7400000000000005E-2</c:v>
                </c:pt>
                <c:pt idx="185">
                  <c:v>-8.7099999999999997E-2</c:v>
                </c:pt>
                <c:pt idx="186">
                  <c:v>-8.6699999999999999E-2</c:v>
                </c:pt>
                <c:pt idx="187">
                  <c:v>-8.6300000000000002E-2</c:v>
                </c:pt>
                <c:pt idx="188">
                  <c:v>-8.5800000000000001E-2</c:v>
                </c:pt>
                <c:pt idx="189">
                  <c:v>-8.5400000000000004E-2</c:v>
                </c:pt>
                <c:pt idx="190">
                  <c:v>-8.4900000000000003E-2</c:v>
                </c:pt>
                <c:pt idx="191">
                  <c:v>-8.4500000000000006E-2</c:v>
                </c:pt>
                <c:pt idx="192">
                  <c:v>-8.4099999999999994E-2</c:v>
                </c:pt>
                <c:pt idx="193">
                  <c:v>-8.3699999999999997E-2</c:v>
                </c:pt>
                <c:pt idx="194">
                  <c:v>-8.3299999999999999E-2</c:v>
                </c:pt>
                <c:pt idx="195">
                  <c:v>-8.2900000000000001E-2</c:v>
                </c:pt>
                <c:pt idx="196">
                  <c:v>-8.2500000000000004E-2</c:v>
                </c:pt>
                <c:pt idx="197">
                  <c:v>-8.2100000000000006E-2</c:v>
                </c:pt>
                <c:pt idx="198">
                  <c:v>-8.1699999999999995E-2</c:v>
                </c:pt>
                <c:pt idx="199">
                  <c:v>-8.14E-2</c:v>
                </c:pt>
                <c:pt idx="200">
                  <c:v>-8.09E-2</c:v>
                </c:pt>
                <c:pt idx="201">
                  <c:v>-8.0500000000000002E-2</c:v>
                </c:pt>
                <c:pt idx="202">
                  <c:v>-8.0100000000000005E-2</c:v>
                </c:pt>
                <c:pt idx="203">
                  <c:v>-7.9600000000000004E-2</c:v>
                </c:pt>
                <c:pt idx="204">
                  <c:v>-7.9200000000000007E-2</c:v>
                </c:pt>
                <c:pt idx="205">
                  <c:v>-7.8700000000000006E-2</c:v>
                </c:pt>
                <c:pt idx="206">
                  <c:v>-7.8299999999999995E-2</c:v>
                </c:pt>
                <c:pt idx="207">
                  <c:v>-7.7799999999999994E-2</c:v>
                </c:pt>
                <c:pt idx="208">
                  <c:v>-7.7399999999999997E-2</c:v>
                </c:pt>
                <c:pt idx="209">
                  <c:v>-7.6999999999999999E-2</c:v>
                </c:pt>
                <c:pt idx="210">
                  <c:v>-7.6600000000000001E-2</c:v>
                </c:pt>
                <c:pt idx="211">
                  <c:v>-7.6200000000000004E-2</c:v>
                </c:pt>
                <c:pt idx="212">
                  <c:v>-7.5800000000000006E-2</c:v>
                </c:pt>
                <c:pt idx="213">
                  <c:v>-7.5399999999999995E-2</c:v>
                </c:pt>
                <c:pt idx="214">
                  <c:v>-7.4899999999999994E-2</c:v>
                </c:pt>
                <c:pt idx="215">
                  <c:v>-7.4499999999999997E-2</c:v>
                </c:pt>
                <c:pt idx="216">
                  <c:v>-7.3999999999999996E-2</c:v>
                </c:pt>
                <c:pt idx="217">
                  <c:v>-7.3400000000000007E-2</c:v>
                </c:pt>
                <c:pt idx="218">
                  <c:v>-7.2900000000000006E-2</c:v>
                </c:pt>
                <c:pt idx="219">
                  <c:v>-7.2300000000000003E-2</c:v>
                </c:pt>
                <c:pt idx="220">
                  <c:v>-7.1800000000000003E-2</c:v>
                </c:pt>
                <c:pt idx="221">
                  <c:v>-7.1199999999999999E-2</c:v>
                </c:pt>
                <c:pt idx="222">
                  <c:v>-7.0699999999999999E-2</c:v>
                </c:pt>
                <c:pt idx="223">
                  <c:v>-7.0199999999999999E-2</c:v>
                </c:pt>
                <c:pt idx="224">
                  <c:v>-6.9699999999999998E-2</c:v>
                </c:pt>
                <c:pt idx="225">
                  <c:v>-6.93E-2</c:v>
                </c:pt>
                <c:pt idx="226">
                  <c:v>-6.8900000000000003E-2</c:v>
                </c:pt>
                <c:pt idx="227">
                  <c:v>-6.8500000000000005E-2</c:v>
                </c:pt>
                <c:pt idx="228">
                  <c:v>-6.8199999999999997E-2</c:v>
                </c:pt>
                <c:pt idx="229">
                  <c:v>-6.8000000000000005E-2</c:v>
                </c:pt>
                <c:pt idx="230">
                  <c:v>-6.7799999999999999E-2</c:v>
                </c:pt>
                <c:pt idx="231">
                  <c:v>-6.7500000000000004E-2</c:v>
                </c:pt>
                <c:pt idx="232">
                  <c:v>-6.7400000000000002E-2</c:v>
                </c:pt>
                <c:pt idx="233">
                  <c:v>-6.7199999999999996E-2</c:v>
                </c:pt>
                <c:pt idx="234">
                  <c:v>-6.7000000000000004E-2</c:v>
                </c:pt>
                <c:pt idx="235">
                  <c:v>-6.6799999999999998E-2</c:v>
                </c:pt>
                <c:pt idx="236">
                  <c:v>-6.6600000000000006E-2</c:v>
                </c:pt>
                <c:pt idx="237">
                  <c:v>-6.6299999999999998E-2</c:v>
                </c:pt>
                <c:pt idx="238">
                  <c:v>-6.6100000000000006E-2</c:v>
                </c:pt>
                <c:pt idx="239">
                  <c:v>-6.5699999999999995E-2</c:v>
                </c:pt>
                <c:pt idx="240">
                  <c:v>-6.5299999999999997E-2</c:v>
                </c:pt>
                <c:pt idx="241">
                  <c:v>-6.4899999999999999E-2</c:v>
                </c:pt>
                <c:pt idx="242">
                  <c:v>-6.4299999999999996E-2</c:v>
                </c:pt>
                <c:pt idx="243">
                  <c:v>-6.3700000000000007E-2</c:v>
                </c:pt>
                <c:pt idx="244">
                  <c:v>-6.3100000000000003E-2</c:v>
                </c:pt>
                <c:pt idx="245">
                  <c:v>-6.2300000000000001E-2</c:v>
                </c:pt>
                <c:pt idx="246">
                  <c:v>-6.1499999999999999E-2</c:v>
                </c:pt>
                <c:pt idx="247">
                  <c:v>-6.0699999999999997E-2</c:v>
                </c:pt>
                <c:pt idx="248">
                  <c:v>-5.9900000000000002E-2</c:v>
                </c:pt>
                <c:pt idx="249">
                  <c:v>-5.8999999999999997E-2</c:v>
                </c:pt>
                <c:pt idx="250">
                  <c:v>-5.8099999999999999E-2</c:v>
                </c:pt>
                <c:pt idx="251">
                  <c:v>-5.7299999999999997E-2</c:v>
                </c:pt>
                <c:pt idx="252">
                  <c:v>-5.6599999999999998E-2</c:v>
                </c:pt>
                <c:pt idx="253">
                  <c:v>-5.5899999999999998E-2</c:v>
                </c:pt>
                <c:pt idx="254">
                  <c:v>-5.5300000000000002E-2</c:v>
                </c:pt>
                <c:pt idx="255">
                  <c:v>-5.4899999999999997E-2</c:v>
                </c:pt>
                <c:pt idx="256">
                  <c:v>-5.4600000000000003E-2</c:v>
                </c:pt>
                <c:pt idx="257">
                  <c:v>-5.4399999999999997E-2</c:v>
                </c:pt>
                <c:pt idx="258">
                  <c:v>-5.4300000000000001E-2</c:v>
                </c:pt>
                <c:pt idx="259">
                  <c:v>-5.4199999999999998E-2</c:v>
                </c:pt>
                <c:pt idx="260">
                  <c:v>-5.4199999999999998E-2</c:v>
                </c:pt>
                <c:pt idx="261">
                  <c:v>-5.4199999999999998E-2</c:v>
                </c:pt>
                <c:pt idx="262">
                  <c:v>-5.4199999999999998E-2</c:v>
                </c:pt>
                <c:pt idx="263">
                  <c:v>-5.4100000000000002E-2</c:v>
                </c:pt>
                <c:pt idx="264">
                  <c:v>-5.3999999999999999E-2</c:v>
                </c:pt>
                <c:pt idx="265">
                  <c:v>-5.3900000000000003E-2</c:v>
                </c:pt>
                <c:pt idx="266">
                  <c:v>-5.3699999999999998E-2</c:v>
                </c:pt>
                <c:pt idx="267">
                  <c:v>-5.3400000000000003E-2</c:v>
                </c:pt>
                <c:pt idx="268">
                  <c:v>-5.3100000000000001E-2</c:v>
                </c:pt>
                <c:pt idx="269">
                  <c:v>-5.2600000000000001E-2</c:v>
                </c:pt>
                <c:pt idx="270">
                  <c:v>-5.21E-2</c:v>
                </c:pt>
                <c:pt idx="271">
                  <c:v>-5.16E-2</c:v>
                </c:pt>
                <c:pt idx="272">
                  <c:v>-5.11E-2</c:v>
                </c:pt>
                <c:pt idx="273">
                  <c:v>-5.0500000000000003E-2</c:v>
                </c:pt>
                <c:pt idx="274">
                  <c:v>-0.05</c:v>
                </c:pt>
                <c:pt idx="275">
                  <c:v>-4.9500000000000002E-2</c:v>
                </c:pt>
                <c:pt idx="276">
                  <c:v>-4.9099999999999998E-2</c:v>
                </c:pt>
                <c:pt idx="277">
                  <c:v>-4.87E-2</c:v>
                </c:pt>
                <c:pt idx="278">
                  <c:v>-4.8300000000000003E-2</c:v>
                </c:pt>
                <c:pt idx="279">
                  <c:v>-4.7899999999999998E-2</c:v>
                </c:pt>
                <c:pt idx="280">
                  <c:v>-4.7500000000000001E-2</c:v>
                </c:pt>
                <c:pt idx="281">
                  <c:v>-4.7100000000000003E-2</c:v>
                </c:pt>
                <c:pt idx="282">
                  <c:v>-4.6800000000000001E-2</c:v>
                </c:pt>
                <c:pt idx="283">
                  <c:v>-4.65E-2</c:v>
                </c:pt>
                <c:pt idx="284">
                  <c:v>-4.6199999999999998E-2</c:v>
                </c:pt>
                <c:pt idx="285">
                  <c:v>-4.5900000000000003E-2</c:v>
                </c:pt>
                <c:pt idx="286">
                  <c:v>-4.5699999999999998E-2</c:v>
                </c:pt>
                <c:pt idx="287">
                  <c:v>-4.5499999999999999E-2</c:v>
                </c:pt>
                <c:pt idx="288">
                  <c:v>-4.5400000000000003E-2</c:v>
                </c:pt>
                <c:pt idx="289">
                  <c:v>-4.53E-2</c:v>
                </c:pt>
                <c:pt idx="290">
                  <c:v>-4.5199999999999997E-2</c:v>
                </c:pt>
                <c:pt idx="291">
                  <c:v>-4.5199999999999997E-2</c:v>
                </c:pt>
                <c:pt idx="292">
                  <c:v>-4.5199999999999997E-2</c:v>
                </c:pt>
                <c:pt idx="293">
                  <c:v>-4.5199999999999997E-2</c:v>
                </c:pt>
                <c:pt idx="294">
                  <c:v>-4.5199999999999997E-2</c:v>
                </c:pt>
                <c:pt idx="295">
                  <c:v>-4.5199999999999997E-2</c:v>
                </c:pt>
                <c:pt idx="296">
                  <c:v>-4.5199999999999997E-2</c:v>
                </c:pt>
                <c:pt idx="297">
                  <c:v>-4.53E-2</c:v>
                </c:pt>
                <c:pt idx="298">
                  <c:v>-4.53E-2</c:v>
                </c:pt>
                <c:pt idx="299">
                  <c:v>-4.5400000000000003E-2</c:v>
                </c:pt>
                <c:pt idx="300">
                  <c:v>-4.5499999999999999E-2</c:v>
                </c:pt>
                <c:pt idx="301">
                  <c:v>-4.5699999999999998E-2</c:v>
                </c:pt>
                <c:pt idx="302">
                  <c:v>-4.58E-2</c:v>
                </c:pt>
                <c:pt idx="303">
                  <c:v>-4.6100000000000002E-2</c:v>
                </c:pt>
                <c:pt idx="304">
                  <c:v>-4.6300000000000001E-2</c:v>
                </c:pt>
                <c:pt idx="305">
                  <c:v>-4.6699999999999998E-2</c:v>
                </c:pt>
                <c:pt idx="306">
                  <c:v>-4.7E-2</c:v>
                </c:pt>
                <c:pt idx="307">
                  <c:v>-4.7399999999999998E-2</c:v>
                </c:pt>
                <c:pt idx="308">
                  <c:v>-4.7899999999999998E-2</c:v>
                </c:pt>
                <c:pt idx="309">
                  <c:v>-4.8300000000000003E-2</c:v>
                </c:pt>
                <c:pt idx="310">
                  <c:v>-4.87E-2</c:v>
                </c:pt>
                <c:pt idx="311">
                  <c:v>-4.9099999999999998E-2</c:v>
                </c:pt>
                <c:pt idx="312">
                  <c:v>-4.9599999999999998E-2</c:v>
                </c:pt>
                <c:pt idx="313">
                  <c:v>-0.05</c:v>
                </c:pt>
                <c:pt idx="314">
                  <c:v>-5.04E-2</c:v>
                </c:pt>
                <c:pt idx="315">
                  <c:v>-5.0900000000000001E-2</c:v>
                </c:pt>
                <c:pt idx="316">
                  <c:v>-5.1400000000000001E-2</c:v>
                </c:pt>
                <c:pt idx="317">
                  <c:v>-5.1900000000000002E-2</c:v>
                </c:pt>
                <c:pt idx="318">
                  <c:v>-5.2400000000000002E-2</c:v>
                </c:pt>
                <c:pt idx="319">
                  <c:v>-5.2999999999999999E-2</c:v>
                </c:pt>
                <c:pt idx="320">
                  <c:v>-5.3600000000000002E-2</c:v>
                </c:pt>
                <c:pt idx="321">
                  <c:v>-5.4300000000000001E-2</c:v>
                </c:pt>
                <c:pt idx="322">
                  <c:v>-5.4899999999999997E-2</c:v>
                </c:pt>
                <c:pt idx="323">
                  <c:v>-5.5599999999999997E-2</c:v>
                </c:pt>
                <c:pt idx="324">
                  <c:v>-5.62E-2</c:v>
                </c:pt>
                <c:pt idx="325">
                  <c:v>-5.6899999999999999E-2</c:v>
                </c:pt>
                <c:pt idx="326">
                  <c:v>-5.7500000000000002E-2</c:v>
                </c:pt>
                <c:pt idx="327">
                  <c:v>-5.8200000000000002E-2</c:v>
                </c:pt>
                <c:pt idx="328">
                  <c:v>-5.8799999999999998E-2</c:v>
                </c:pt>
                <c:pt idx="329">
                  <c:v>-5.9499999999999997E-2</c:v>
                </c:pt>
                <c:pt idx="330">
                  <c:v>-6.0199999999999997E-2</c:v>
                </c:pt>
                <c:pt idx="331">
                  <c:v>-6.0999999999999999E-2</c:v>
                </c:pt>
                <c:pt idx="332">
                  <c:v>-6.1800000000000001E-2</c:v>
                </c:pt>
                <c:pt idx="333">
                  <c:v>-6.2600000000000003E-2</c:v>
                </c:pt>
                <c:pt idx="334">
                  <c:v>-6.3500000000000001E-2</c:v>
                </c:pt>
                <c:pt idx="335">
                  <c:v>-6.4500000000000002E-2</c:v>
                </c:pt>
                <c:pt idx="336">
                  <c:v>-6.5500000000000003E-2</c:v>
                </c:pt>
                <c:pt idx="337">
                  <c:v>-6.6500000000000004E-2</c:v>
                </c:pt>
                <c:pt idx="338">
                  <c:v>-6.7599999999999993E-2</c:v>
                </c:pt>
                <c:pt idx="339">
                  <c:v>-6.8599999999999994E-2</c:v>
                </c:pt>
                <c:pt idx="340">
                  <c:v>-6.9599999999999995E-2</c:v>
                </c:pt>
                <c:pt idx="341">
                  <c:v>-7.0499999999999993E-2</c:v>
                </c:pt>
                <c:pt idx="342">
                  <c:v>-7.1400000000000005E-2</c:v>
                </c:pt>
                <c:pt idx="343">
                  <c:v>-7.2099999999999997E-2</c:v>
                </c:pt>
                <c:pt idx="344">
                  <c:v>-7.2800000000000004E-2</c:v>
                </c:pt>
                <c:pt idx="345">
                  <c:v>-7.3499999999999996E-2</c:v>
                </c:pt>
                <c:pt idx="346">
                  <c:v>-7.3999999999999996E-2</c:v>
                </c:pt>
                <c:pt idx="347">
                  <c:v>-7.4499999999999997E-2</c:v>
                </c:pt>
                <c:pt idx="348">
                  <c:v>-7.4999999999999997E-2</c:v>
                </c:pt>
                <c:pt idx="349">
                  <c:v>-7.5499999999999998E-2</c:v>
                </c:pt>
                <c:pt idx="350">
                  <c:v>-7.5999999999999998E-2</c:v>
                </c:pt>
                <c:pt idx="351">
                  <c:v>-7.6499999999999999E-2</c:v>
                </c:pt>
                <c:pt idx="352">
                  <c:v>-7.6999999999999999E-2</c:v>
                </c:pt>
                <c:pt idx="353">
                  <c:v>-7.7499999999999999E-2</c:v>
                </c:pt>
                <c:pt idx="354">
                  <c:v>-7.8E-2</c:v>
                </c:pt>
                <c:pt idx="355">
                  <c:v>-7.85E-2</c:v>
                </c:pt>
                <c:pt idx="356">
                  <c:v>-7.9000000000000001E-2</c:v>
                </c:pt>
                <c:pt idx="357">
                  <c:v>-7.9399999999999998E-2</c:v>
                </c:pt>
                <c:pt idx="358">
                  <c:v>-7.9699999999999993E-2</c:v>
                </c:pt>
                <c:pt idx="359">
                  <c:v>-7.9899999999999999E-2</c:v>
                </c:pt>
                <c:pt idx="360">
                  <c:v>-0.08</c:v>
                </c:pt>
                <c:pt idx="361">
                  <c:v>-0.08</c:v>
                </c:pt>
                <c:pt idx="362">
                  <c:v>-7.9699999999999993E-2</c:v>
                </c:pt>
                <c:pt idx="363">
                  <c:v>-7.9399999999999998E-2</c:v>
                </c:pt>
                <c:pt idx="364">
                  <c:v>-7.8899999999999998E-2</c:v>
                </c:pt>
                <c:pt idx="365">
                  <c:v>-7.8299999999999995E-2</c:v>
                </c:pt>
                <c:pt idx="366">
                  <c:v>-7.7700000000000005E-2</c:v>
                </c:pt>
                <c:pt idx="367">
                  <c:v>-7.6999999999999999E-2</c:v>
                </c:pt>
                <c:pt idx="368">
                  <c:v>-7.6300000000000007E-2</c:v>
                </c:pt>
                <c:pt idx="369">
                  <c:v>-7.5700000000000003E-2</c:v>
                </c:pt>
                <c:pt idx="370">
                  <c:v>-7.4999999999999997E-2</c:v>
                </c:pt>
                <c:pt idx="371">
                  <c:v>-7.4499999999999997E-2</c:v>
                </c:pt>
                <c:pt idx="372">
                  <c:v>-7.3999999999999996E-2</c:v>
                </c:pt>
                <c:pt idx="373">
                  <c:v>-7.3599999999999999E-2</c:v>
                </c:pt>
                <c:pt idx="374">
                  <c:v>-7.3300000000000004E-2</c:v>
                </c:pt>
                <c:pt idx="375">
                  <c:v>-7.2999999999999995E-2</c:v>
                </c:pt>
                <c:pt idx="376">
                  <c:v>-7.2900000000000006E-2</c:v>
                </c:pt>
                <c:pt idx="377">
                  <c:v>-7.2800000000000004E-2</c:v>
                </c:pt>
                <c:pt idx="378">
                  <c:v>-7.2900000000000006E-2</c:v>
                </c:pt>
                <c:pt idx="379">
                  <c:v>-7.3099999999999998E-2</c:v>
                </c:pt>
                <c:pt idx="380">
                  <c:v>-7.3499999999999996E-2</c:v>
                </c:pt>
                <c:pt idx="381">
                  <c:v>-7.3999999999999996E-2</c:v>
                </c:pt>
                <c:pt idx="382">
                  <c:v>-7.4700000000000003E-2</c:v>
                </c:pt>
                <c:pt idx="383">
                  <c:v>-7.5499999999999998E-2</c:v>
                </c:pt>
                <c:pt idx="384">
                  <c:v>-7.6499999999999999E-2</c:v>
                </c:pt>
                <c:pt idx="385">
                  <c:v>-7.7499999999999999E-2</c:v>
                </c:pt>
                <c:pt idx="386">
                  <c:v>-7.8399999999999997E-2</c:v>
                </c:pt>
                <c:pt idx="387">
                  <c:v>-7.9399999999999998E-2</c:v>
                </c:pt>
                <c:pt idx="388">
                  <c:v>-8.0199999999999994E-2</c:v>
                </c:pt>
                <c:pt idx="389">
                  <c:v>-8.0199999999999994E-2</c:v>
                </c:pt>
                <c:pt idx="390">
                  <c:v>-8.0199999999999994E-2</c:v>
                </c:pt>
                <c:pt idx="391">
                  <c:v>-8.0399999999999999E-2</c:v>
                </c:pt>
                <c:pt idx="392">
                  <c:v>-8.0500000000000002E-2</c:v>
                </c:pt>
                <c:pt idx="393">
                  <c:v>-8.0600000000000005E-2</c:v>
                </c:pt>
                <c:pt idx="394">
                  <c:v>-8.0600000000000005E-2</c:v>
                </c:pt>
                <c:pt idx="395">
                  <c:v>-8.0600000000000005E-2</c:v>
                </c:pt>
                <c:pt idx="396">
                  <c:v>-8.0399999999999999E-2</c:v>
                </c:pt>
                <c:pt idx="397">
                  <c:v>-8.0199999999999994E-2</c:v>
                </c:pt>
                <c:pt idx="398">
                  <c:v>-7.9600000000000004E-2</c:v>
                </c:pt>
                <c:pt idx="399">
                  <c:v>-7.9000000000000001E-2</c:v>
                </c:pt>
                <c:pt idx="400">
                  <c:v>-7.8399999999999997E-2</c:v>
                </c:pt>
                <c:pt idx="401">
                  <c:v>-7.7799999999999994E-2</c:v>
                </c:pt>
                <c:pt idx="402">
                  <c:v>-7.7299999999999994E-2</c:v>
                </c:pt>
                <c:pt idx="403">
                  <c:v>-7.6700000000000004E-2</c:v>
                </c:pt>
                <c:pt idx="404">
                  <c:v>-7.6200000000000004E-2</c:v>
                </c:pt>
                <c:pt idx="405">
                  <c:v>-7.5700000000000003E-2</c:v>
                </c:pt>
                <c:pt idx="406">
                  <c:v>-7.5399999999999995E-2</c:v>
                </c:pt>
                <c:pt idx="407">
                  <c:v>-7.51E-2</c:v>
                </c:pt>
                <c:pt idx="408">
                  <c:v>-7.4800000000000005E-2</c:v>
                </c:pt>
                <c:pt idx="409">
                  <c:v>-7.4700000000000003E-2</c:v>
                </c:pt>
                <c:pt idx="410">
                  <c:v>-7.46E-2</c:v>
                </c:pt>
                <c:pt idx="411">
                  <c:v>-7.4499999999999997E-2</c:v>
                </c:pt>
                <c:pt idx="412">
                  <c:v>-7.4099999999999999E-2</c:v>
                </c:pt>
                <c:pt idx="413">
                  <c:v>-7.3599999999999999E-2</c:v>
                </c:pt>
                <c:pt idx="414">
                  <c:v>-7.2700000000000001E-2</c:v>
                </c:pt>
                <c:pt idx="415">
                  <c:v>-7.1599999999999997E-2</c:v>
                </c:pt>
                <c:pt idx="416">
                  <c:v>-7.0199999999999999E-2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25-6A45-B1C0-3DC394D4FA5C}"/>
            </c:ext>
          </c:extLst>
        </c:ser>
        <c:ser>
          <c:idx val="2"/>
          <c:order val="2"/>
          <c:tx>
            <c:strRef>
              <c:f>Sheet2!$T$1</c:f>
              <c:strCache>
                <c:ptCount val="1"/>
                <c:pt idx="0">
                  <c:v>High Income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Sheet2!$Q$2:$Q$418</c:f>
              <c:numCache>
                <c:formatCode>m/d/yy</c:formatCode>
                <c:ptCount val="417"/>
                <c:pt idx="0">
                  <c:v>43844</c:v>
                </c:pt>
                <c:pt idx="1">
                  <c:v>43845</c:v>
                </c:pt>
                <c:pt idx="2">
                  <c:v>43846</c:v>
                </c:pt>
                <c:pt idx="3">
                  <c:v>43847</c:v>
                </c:pt>
                <c:pt idx="4">
                  <c:v>43848</c:v>
                </c:pt>
                <c:pt idx="5">
                  <c:v>43849</c:v>
                </c:pt>
                <c:pt idx="6">
                  <c:v>43850</c:v>
                </c:pt>
                <c:pt idx="7">
                  <c:v>43851</c:v>
                </c:pt>
                <c:pt idx="8">
                  <c:v>43852</c:v>
                </c:pt>
                <c:pt idx="9">
                  <c:v>43853</c:v>
                </c:pt>
                <c:pt idx="10">
                  <c:v>43854</c:v>
                </c:pt>
                <c:pt idx="11">
                  <c:v>43855</c:v>
                </c:pt>
                <c:pt idx="12">
                  <c:v>43856</c:v>
                </c:pt>
                <c:pt idx="13">
                  <c:v>43857</c:v>
                </c:pt>
                <c:pt idx="14">
                  <c:v>43858</c:v>
                </c:pt>
                <c:pt idx="15">
                  <c:v>43859</c:v>
                </c:pt>
                <c:pt idx="16">
                  <c:v>43860</c:v>
                </c:pt>
                <c:pt idx="17">
                  <c:v>43861</c:v>
                </c:pt>
                <c:pt idx="18">
                  <c:v>43862</c:v>
                </c:pt>
                <c:pt idx="19">
                  <c:v>43863</c:v>
                </c:pt>
                <c:pt idx="20">
                  <c:v>43864</c:v>
                </c:pt>
                <c:pt idx="21">
                  <c:v>43865</c:v>
                </c:pt>
                <c:pt idx="22">
                  <c:v>43866</c:v>
                </c:pt>
                <c:pt idx="23">
                  <c:v>43867</c:v>
                </c:pt>
                <c:pt idx="24">
                  <c:v>43868</c:v>
                </c:pt>
                <c:pt idx="25">
                  <c:v>43869</c:v>
                </c:pt>
                <c:pt idx="26">
                  <c:v>43870</c:v>
                </c:pt>
                <c:pt idx="27">
                  <c:v>43871</c:v>
                </c:pt>
                <c:pt idx="28">
                  <c:v>43872</c:v>
                </c:pt>
                <c:pt idx="29">
                  <c:v>43873</c:v>
                </c:pt>
                <c:pt idx="30">
                  <c:v>43874</c:v>
                </c:pt>
                <c:pt idx="31">
                  <c:v>43875</c:v>
                </c:pt>
                <c:pt idx="32">
                  <c:v>43876</c:v>
                </c:pt>
                <c:pt idx="33">
                  <c:v>43877</c:v>
                </c:pt>
                <c:pt idx="34">
                  <c:v>43878</c:v>
                </c:pt>
                <c:pt idx="35">
                  <c:v>43879</c:v>
                </c:pt>
                <c:pt idx="36">
                  <c:v>43880</c:v>
                </c:pt>
                <c:pt idx="37">
                  <c:v>43881</c:v>
                </c:pt>
                <c:pt idx="38">
                  <c:v>43882</c:v>
                </c:pt>
                <c:pt idx="39">
                  <c:v>43883</c:v>
                </c:pt>
                <c:pt idx="40">
                  <c:v>43884</c:v>
                </c:pt>
                <c:pt idx="41">
                  <c:v>43885</c:v>
                </c:pt>
                <c:pt idx="42">
                  <c:v>43886</c:v>
                </c:pt>
                <c:pt idx="43">
                  <c:v>43887</c:v>
                </c:pt>
                <c:pt idx="44">
                  <c:v>43888</c:v>
                </c:pt>
                <c:pt idx="45">
                  <c:v>43889</c:v>
                </c:pt>
                <c:pt idx="46">
                  <c:v>43890</c:v>
                </c:pt>
                <c:pt idx="47">
                  <c:v>43891</c:v>
                </c:pt>
                <c:pt idx="48">
                  <c:v>43892</c:v>
                </c:pt>
                <c:pt idx="49">
                  <c:v>43893</c:v>
                </c:pt>
                <c:pt idx="50">
                  <c:v>43894</c:v>
                </c:pt>
                <c:pt idx="51">
                  <c:v>43895</c:v>
                </c:pt>
                <c:pt idx="52">
                  <c:v>43896</c:v>
                </c:pt>
                <c:pt idx="53">
                  <c:v>43897</c:v>
                </c:pt>
                <c:pt idx="54">
                  <c:v>43898</c:v>
                </c:pt>
                <c:pt idx="55">
                  <c:v>43899</c:v>
                </c:pt>
                <c:pt idx="56">
                  <c:v>43900</c:v>
                </c:pt>
                <c:pt idx="57">
                  <c:v>43901</c:v>
                </c:pt>
                <c:pt idx="58">
                  <c:v>43902</c:v>
                </c:pt>
                <c:pt idx="59">
                  <c:v>43903</c:v>
                </c:pt>
                <c:pt idx="60">
                  <c:v>43904</c:v>
                </c:pt>
                <c:pt idx="61">
                  <c:v>43905</c:v>
                </c:pt>
                <c:pt idx="62">
                  <c:v>43906</c:v>
                </c:pt>
                <c:pt idx="63">
                  <c:v>43907</c:v>
                </c:pt>
                <c:pt idx="64">
                  <c:v>43908</c:v>
                </c:pt>
                <c:pt idx="65">
                  <c:v>43909</c:v>
                </c:pt>
                <c:pt idx="66">
                  <c:v>43910</c:v>
                </c:pt>
                <c:pt idx="67">
                  <c:v>43911</c:v>
                </c:pt>
                <c:pt idx="68">
                  <c:v>43912</c:v>
                </c:pt>
                <c:pt idx="69">
                  <c:v>43913</c:v>
                </c:pt>
                <c:pt idx="70">
                  <c:v>43914</c:v>
                </c:pt>
                <c:pt idx="71">
                  <c:v>43915</c:v>
                </c:pt>
                <c:pt idx="72">
                  <c:v>43916</c:v>
                </c:pt>
                <c:pt idx="73">
                  <c:v>43917</c:v>
                </c:pt>
                <c:pt idx="74">
                  <c:v>43918</c:v>
                </c:pt>
                <c:pt idx="75">
                  <c:v>43919</c:v>
                </c:pt>
                <c:pt idx="76">
                  <c:v>43920</c:v>
                </c:pt>
                <c:pt idx="77">
                  <c:v>43921</c:v>
                </c:pt>
                <c:pt idx="78">
                  <c:v>43922</c:v>
                </c:pt>
                <c:pt idx="79">
                  <c:v>43923</c:v>
                </c:pt>
                <c:pt idx="80">
                  <c:v>43924</c:v>
                </c:pt>
                <c:pt idx="81">
                  <c:v>43925</c:v>
                </c:pt>
                <c:pt idx="82">
                  <c:v>43926</c:v>
                </c:pt>
                <c:pt idx="83">
                  <c:v>43927</c:v>
                </c:pt>
                <c:pt idx="84">
                  <c:v>43928</c:v>
                </c:pt>
                <c:pt idx="85">
                  <c:v>43929</c:v>
                </c:pt>
                <c:pt idx="86">
                  <c:v>43930</c:v>
                </c:pt>
                <c:pt idx="87">
                  <c:v>43931</c:v>
                </c:pt>
                <c:pt idx="88">
                  <c:v>43932</c:v>
                </c:pt>
                <c:pt idx="89">
                  <c:v>43933</c:v>
                </c:pt>
                <c:pt idx="90">
                  <c:v>43934</c:v>
                </c:pt>
                <c:pt idx="91">
                  <c:v>43935</c:v>
                </c:pt>
                <c:pt idx="92">
                  <c:v>43936</c:v>
                </c:pt>
                <c:pt idx="93">
                  <c:v>43937</c:v>
                </c:pt>
                <c:pt idx="94">
                  <c:v>43938</c:v>
                </c:pt>
                <c:pt idx="95">
                  <c:v>43939</c:v>
                </c:pt>
                <c:pt idx="96">
                  <c:v>43940</c:v>
                </c:pt>
                <c:pt idx="97">
                  <c:v>43941</c:v>
                </c:pt>
                <c:pt idx="98">
                  <c:v>43942</c:v>
                </c:pt>
                <c:pt idx="99">
                  <c:v>43943</c:v>
                </c:pt>
                <c:pt idx="100">
                  <c:v>43944</c:v>
                </c:pt>
                <c:pt idx="101">
                  <c:v>43945</c:v>
                </c:pt>
                <c:pt idx="102">
                  <c:v>43946</c:v>
                </c:pt>
                <c:pt idx="103">
                  <c:v>43947</c:v>
                </c:pt>
                <c:pt idx="104">
                  <c:v>43948</c:v>
                </c:pt>
                <c:pt idx="105">
                  <c:v>43949</c:v>
                </c:pt>
                <c:pt idx="106">
                  <c:v>43950</c:v>
                </c:pt>
                <c:pt idx="107">
                  <c:v>43951</c:v>
                </c:pt>
                <c:pt idx="108">
                  <c:v>43952</c:v>
                </c:pt>
                <c:pt idx="109">
                  <c:v>43953</c:v>
                </c:pt>
                <c:pt idx="110">
                  <c:v>43954</c:v>
                </c:pt>
                <c:pt idx="111">
                  <c:v>43955</c:v>
                </c:pt>
                <c:pt idx="112">
                  <c:v>43956</c:v>
                </c:pt>
                <c:pt idx="113">
                  <c:v>43957</c:v>
                </c:pt>
                <c:pt idx="114">
                  <c:v>43958</c:v>
                </c:pt>
                <c:pt idx="115">
                  <c:v>43959</c:v>
                </c:pt>
                <c:pt idx="116">
                  <c:v>43960</c:v>
                </c:pt>
                <c:pt idx="117">
                  <c:v>43961</c:v>
                </c:pt>
                <c:pt idx="118">
                  <c:v>43962</c:v>
                </c:pt>
                <c:pt idx="119">
                  <c:v>43963</c:v>
                </c:pt>
                <c:pt idx="120">
                  <c:v>43964</c:v>
                </c:pt>
                <c:pt idx="121">
                  <c:v>43965</c:v>
                </c:pt>
                <c:pt idx="122">
                  <c:v>43966</c:v>
                </c:pt>
                <c:pt idx="123">
                  <c:v>43967</c:v>
                </c:pt>
                <c:pt idx="124">
                  <c:v>43968</c:v>
                </c:pt>
                <c:pt idx="125">
                  <c:v>43969</c:v>
                </c:pt>
                <c:pt idx="126">
                  <c:v>43970</c:v>
                </c:pt>
                <c:pt idx="127">
                  <c:v>43971</c:v>
                </c:pt>
                <c:pt idx="128">
                  <c:v>43972</c:v>
                </c:pt>
                <c:pt idx="129">
                  <c:v>43973</c:v>
                </c:pt>
                <c:pt idx="130">
                  <c:v>43974</c:v>
                </c:pt>
                <c:pt idx="131">
                  <c:v>43975</c:v>
                </c:pt>
                <c:pt idx="132">
                  <c:v>43976</c:v>
                </c:pt>
                <c:pt idx="133">
                  <c:v>43977</c:v>
                </c:pt>
                <c:pt idx="134">
                  <c:v>43978</c:v>
                </c:pt>
                <c:pt idx="135">
                  <c:v>43979</c:v>
                </c:pt>
                <c:pt idx="136">
                  <c:v>43980</c:v>
                </c:pt>
                <c:pt idx="137">
                  <c:v>43981</c:v>
                </c:pt>
                <c:pt idx="138">
                  <c:v>43982</c:v>
                </c:pt>
                <c:pt idx="139">
                  <c:v>43983</c:v>
                </c:pt>
                <c:pt idx="140">
                  <c:v>43984</c:v>
                </c:pt>
                <c:pt idx="141">
                  <c:v>43985</c:v>
                </c:pt>
                <c:pt idx="142">
                  <c:v>43986</c:v>
                </c:pt>
                <c:pt idx="143">
                  <c:v>43987</c:v>
                </c:pt>
                <c:pt idx="144">
                  <c:v>43988</c:v>
                </c:pt>
                <c:pt idx="145">
                  <c:v>43989</c:v>
                </c:pt>
                <c:pt idx="146">
                  <c:v>43990</c:v>
                </c:pt>
                <c:pt idx="147">
                  <c:v>43991</c:v>
                </c:pt>
                <c:pt idx="148">
                  <c:v>43992</c:v>
                </c:pt>
                <c:pt idx="149">
                  <c:v>43993</c:v>
                </c:pt>
                <c:pt idx="150">
                  <c:v>43994</c:v>
                </c:pt>
                <c:pt idx="151">
                  <c:v>43995</c:v>
                </c:pt>
                <c:pt idx="152">
                  <c:v>43996</c:v>
                </c:pt>
                <c:pt idx="153">
                  <c:v>43997</c:v>
                </c:pt>
                <c:pt idx="154">
                  <c:v>43998</c:v>
                </c:pt>
                <c:pt idx="155">
                  <c:v>43999</c:v>
                </c:pt>
                <c:pt idx="156">
                  <c:v>44000</c:v>
                </c:pt>
                <c:pt idx="157">
                  <c:v>44001</c:v>
                </c:pt>
                <c:pt idx="158">
                  <c:v>44002</c:v>
                </c:pt>
                <c:pt idx="159">
                  <c:v>44003</c:v>
                </c:pt>
                <c:pt idx="160">
                  <c:v>44004</c:v>
                </c:pt>
                <c:pt idx="161">
                  <c:v>44005</c:v>
                </c:pt>
                <c:pt idx="162">
                  <c:v>44006</c:v>
                </c:pt>
                <c:pt idx="163">
                  <c:v>44007</c:v>
                </c:pt>
                <c:pt idx="164">
                  <c:v>44008</c:v>
                </c:pt>
                <c:pt idx="165">
                  <c:v>44009</c:v>
                </c:pt>
                <c:pt idx="166">
                  <c:v>44010</c:v>
                </c:pt>
                <c:pt idx="167">
                  <c:v>44011</c:v>
                </c:pt>
                <c:pt idx="168">
                  <c:v>44012</c:v>
                </c:pt>
                <c:pt idx="169">
                  <c:v>44013</c:v>
                </c:pt>
                <c:pt idx="170">
                  <c:v>44014</c:v>
                </c:pt>
                <c:pt idx="171">
                  <c:v>44015</c:v>
                </c:pt>
                <c:pt idx="172">
                  <c:v>44016</c:v>
                </c:pt>
                <c:pt idx="173">
                  <c:v>44017</c:v>
                </c:pt>
                <c:pt idx="174">
                  <c:v>44018</c:v>
                </c:pt>
                <c:pt idx="175">
                  <c:v>44019</c:v>
                </c:pt>
                <c:pt idx="176">
                  <c:v>44020</c:v>
                </c:pt>
                <c:pt idx="177">
                  <c:v>44021</c:v>
                </c:pt>
                <c:pt idx="178">
                  <c:v>44022</c:v>
                </c:pt>
                <c:pt idx="179">
                  <c:v>44023</c:v>
                </c:pt>
                <c:pt idx="180">
                  <c:v>44024</c:v>
                </c:pt>
                <c:pt idx="181">
                  <c:v>44025</c:v>
                </c:pt>
                <c:pt idx="182">
                  <c:v>44026</c:v>
                </c:pt>
                <c:pt idx="183">
                  <c:v>44027</c:v>
                </c:pt>
                <c:pt idx="184">
                  <c:v>44028</c:v>
                </c:pt>
                <c:pt idx="185">
                  <c:v>44029</c:v>
                </c:pt>
                <c:pt idx="186">
                  <c:v>44030</c:v>
                </c:pt>
                <c:pt idx="187">
                  <c:v>44031</c:v>
                </c:pt>
                <c:pt idx="188">
                  <c:v>44032</c:v>
                </c:pt>
                <c:pt idx="189">
                  <c:v>44033</c:v>
                </c:pt>
                <c:pt idx="190">
                  <c:v>44034</c:v>
                </c:pt>
                <c:pt idx="191">
                  <c:v>44035</c:v>
                </c:pt>
                <c:pt idx="192">
                  <c:v>44036</c:v>
                </c:pt>
                <c:pt idx="193">
                  <c:v>44037</c:v>
                </c:pt>
                <c:pt idx="194">
                  <c:v>44038</c:v>
                </c:pt>
                <c:pt idx="195">
                  <c:v>44039</c:v>
                </c:pt>
                <c:pt idx="196">
                  <c:v>44040</c:v>
                </c:pt>
                <c:pt idx="197">
                  <c:v>44041</c:v>
                </c:pt>
                <c:pt idx="198">
                  <c:v>44042</c:v>
                </c:pt>
                <c:pt idx="199">
                  <c:v>44043</c:v>
                </c:pt>
                <c:pt idx="200">
                  <c:v>44044</c:v>
                </c:pt>
                <c:pt idx="201">
                  <c:v>44045</c:v>
                </c:pt>
                <c:pt idx="202">
                  <c:v>44046</c:v>
                </c:pt>
                <c:pt idx="203">
                  <c:v>44047</c:v>
                </c:pt>
                <c:pt idx="204">
                  <c:v>44048</c:v>
                </c:pt>
                <c:pt idx="205">
                  <c:v>44049</c:v>
                </c:pt>
                <c:pt idx="206">
                  <c:v>44050</c:v>
                </c:pt>
                <c:pt idx="207">
                  <c:v>44051</c:v>
                </c:pt>
                <c:pt idx="208">
                  <c:v>44052</c:v>
                </c:pt>
                <c:pt idx="209">
                  <c:v>44053</c:v>
                </c:pt>
                <c:pt idx="210">
                  <c:v>44054</c:v>
                </c:pt>
                <c:pt idx="211">
                  <c:v>44055</c:v>
                </c:pt>
                <c:pt idx="212">
                  <c:v>44056</c:v>
                </c:pt>
                <c:pt idx="213">
                  <c:v>44057</c:v>
                </c:pt>
                <c:pt idx="214">
                  <c:v>44058</c:v>
                </c:pt>
                <c:pt idx="215">
                  <c:v>44059</c:v>
                </c:pt>
                <c:pt idx="216">
                  <c:v>44060</c:v>
                </c:pt>
                <c:pt idx="217">
                  <c:v>44061</c:v>
                </c:pt>
                <c:pt idx="218">
                  <c:v>44062</c:v>
                </c:pt>
                <c:pt idx="219">
                  <c:v>44063</c:v>
                </c:pt>
                <c:pt idx="220">
                  <c:v>44064</c:v>
                </c:pt>
                <c:pt idx="221">
                  <c:v>44065</c:v>
                </c:pt>
                <c:pt idx="222">
                  <c:v>44066</c:v>
                </c:pt>
                <c:pt idx="223">
                  <c:v>44067</c:v>
                </c:pt>
                <c:pt idx="224">
                  <c:v>44068</c:v>
                </c:pt>
                <c:pt idx="225">
                  <c:v>44069</c:v>
                </c:pt>
                <c:pt idx="226">
                  <c:v>44070</c:v>
                </c:pt>
                <c:pt idx="227">
                  <c:v>44071</c:v>
                </c:pt>
                <c:pt idx="228">
                  <c:v>44072</c:v>
                </c:pt>
                <c:pt idx="229">
                  <c:v>44073</c:v>
                </c:pt>
                <c:pt idx="230">
                  <c:v>44074</c:v>
                </c:pt>
                <c:pt idx="231">
                  <c:v>44075</c:v>
                </c:pt>
                <c:pt idx="232">
                  <c:v>44076</c:v>
                </c:pt>
                <c:pt idx="233">
                  <c:v>44077</c:v>
                </c:pt>
                <c:pt idx="234">
                  <c:v>44078</c:v>
                </c:pt>
                <c:pt idx="235">
                  <c:v>44079</c:v>
                </c:pt>
                <c:pt idx="236">
                  <c:v>44080</c:v>
                </c:pt>
                <c:pt idx="237">
                  <c:v>44081</c:v>
                </c:pt>
                <c:pt idx="238">
                  <c:v>44082</c:v>
                </c:pt>
                <c:pt idx="239">
                  <c:v>44083</c:v>
                </c:pt>
                <c:pt idx="240">
                  <c:v>44084</c:v>
                </c:pt>
                <c:pt idx="241">
                  <c:v>44085</c:v>
                </c:pt>
                <c:pt idx="242">
                  <c:v>44086</c:v>
                </c:pt>
                <c:pt idx="243">
                  <c:v>44087</c:v>
                </c:pt>
                <c:pt idx="244">
                  <c:v>44088</c:v>
                </c:pt>
                <c:pt idx="245">
                  <c:v>44089</c:v>
                </c:pt>
                <c:pt idx="246">
                  <c:v>44090</c:v>
                </c:pt>
                <c:pt idx="247">
                  <c:v>44091</c:v>
                </c:pt>
                <c:pt idx="248">
                  <c:v>44092</c:v>
                </c:pt>
                <c:pt idx="249">
                  <c:v>44093</c:v>
                </c:pt>
                <c:pt idx="250">
                  <c:v>44094</c:v>
                </c:pt>
                <c:pt idx="251">
                  <c:v>44095</c:v>
                </c:pt>
                <c:pt idx="252">
                  <c:v>44096</c:v>
                </c:pt>
                <c:pt idx="253">
                  <c:v>44097</c:v>
                </c:pt>
                <c:pt idx="254">
                  <c:v>44098</c:v>
                </c:pt>
                <c:pt idx="255">
                  <c:v>44099</c:v>
                </c:pt>
                <c:pt idx="256">
                  <c:v>44100</c:v>
                </c:pt>
                <c:pt idx="257">
                  <c:v>44101</c:v>
                </c:pt>
                <c:pt idx="258">
                  <c:v>44102</c:v>
                </c:pt>
                <c:pt idx="259">
                  <c:v>44103</c:v>
                </c:pt>
                <c:pt idx="260">
                  <c:v>44104</c:v>
                </c:pt>
                <c:pt idx="261">
                  <c:v>44105</c:v>
                </c:pt>
                <c:pt idx="262">
                  <c:v>44106</c:v>
                </c:pt>
                <c:pt idx="263">
                  <c:v>44107</c:v>
                </c:pt>
                <c:pt idx="264">
                  <c:v>44108</c:v>
                </c:pt>
                <c:pt idx="265">
                  <c:v>44109</c:v>
                </c:pt>
                <c:pt idx="266">
                  <c:v>44110</c:v>
                </c:pt>
                <c:pt idx="267">
                  <c:v>44111</c:v>
                </c:pt>
                <c:pt idx="268">
                  <c:v>44112</c:v>
                </c:pt>
                <c:pt idx="269">
                  <c:v>44113</c:v>
                </c:pt>
                <c:pt idx="270">
                  <c:v>44114</c:v>
                </c:pt>
                <c:pt idx="271">
                  <c:v>44115</c:v>
                </c:pt>
                <c:pt idx="272">
                  <c:v>44116</c:v>
                </c:pt>
                <c:pt idx="273">
                  <c:v>44117</c:v>
                </c:pt>
                <c:pt idx="274">
                  <c:v>44118</c:v>
                </c:pt>
                <c:pt idx="275">
                  <c:v>44119</c:v>
                </c:pt>
                <c:pt idx="276">
                  <c:v>44120</c:v>
                </c:pt>
                <c:pt idx="277">
                  <c:v>44121</c:v>
                </c:pt>
                <c:pt idx="278">
                  <c:v>44122</c:v>
                </c:pt>
                <c:pt idx="279">
                  <c:v>44123</c:v>
                </c:pt>
                <c:pt idx="280">
                  <c:v>44124</c:v>
                </c:pt>
                <c:pt idx="281">
                  <c:v>44125</c:v>
                </c:pt>
                <c:pt idx="282">
                  <c:v>44126</c:v>
                </c:pt>
                <c:pt idx="283">
                  <c:v>44127</c:v>
                </c:pt>
                <c:pt idx="284">
                  <c:v>44128</c:v>
                </c:pt>
                <c:pt idx="285">
                  <c:v>44129</c:v>
                </c:pt>
                <c:pt idx="286">
                  <c:v>44130</c:v>
                </c:pt>
                <c:pt idx="287">
                  <c:v>44131</c:v>
                </c:pt>
                <c:pt idx="288">
                  <c:v>44132</c:v>
                </c:pt>
                <c:pt idx="289">
                  <c:v>44133</c:v>
                </c:pt>
                <c:pt idx="290">
                  <c:v>44134</c:v>
                </c:pt>
                <c:pt idx="291">
                  <c:v>44135</c:v>
                </c:pt>
                <c:pt idx="292">
                  <c:v>44136</c:v>
                </c:pt>
                <c:pt idx="293">
                  <c:v>44137</c:v>
                </c:pt>
                <c:pt idx="294">
                  <c:v>44138</c:v>
                </c:pt>
                <c:pt idx="295">
                  <c:v>44139</c:v>
                </c:pt>
                <c:pt idx="296">
                  <c:v>44140</c:v>
                </c:pt>
                <c:pt idx="297">
                  <c:v>44141</c:v>
                </c:pt>
                <c:pt idx="298">
                  <c:v>44142</c:v>
                </c:pt>
                <c:pt idx="299">
                  <c:v>44143</c:v>
                </c:pt>
                <c:pt idx="300">
                  <c:v>44144</c:v>
                </c:pt>
                <c:pt idx="301">
                  <c:v>44145</c:v>
                </c:pt>
                <c:pt idx="302">
                  <c:v>44146</c:v>
                </c:pt>
                <c:pt idx="303">
                  <c:v>44147</c:v>
                </c:pt>
                <c:pt idx="304">
                  <c:v>44148</c:v>
                </c:pt>
                <c:pt idx="305">
                  <c:v>44149</c:v>
                </c:pt>
                <c:pt idx="306">
                  <c:v>44150</c:v>
                </c:pt>
                <c:pt idx="307">
                  <c:v>44151</c:v>
                </c:pt>
                <c:pt idx="308">
                  <c:v>44152</c:v>
                </c:pt>
                <c:pt idx="309">
                  <c:v>44153</c:v>
                </c:pt>
                <c:pt idx="310">
                  <c:v>44154</c:v>
                </c:pt>
                <c:pt idx="311">
                  <c:v>44155</c:v>
                </c:pt>
                <c:pt idx="312">
                  <c:v>44156</c:v>
                </c:pt>
                <c:pt idx="313">
                  <c:v>44157</c:v>
                </c:pt>
                <c:pt idx="314">
                  <c:v>44158</c:v>
                </c:pt>
                <c:pt idx="315">
                  <c:v>44159</c:v>
                </c:pt>
                <c:pt idx="316">
                  <c:v>44160</c:v>
                </c:pt>
                <c:pt idx="317">
                  <c:v>44161</c:v>
                </c:pt>
                <c:pt idx="318">
                  <c:v>44162</c:v>
                </c:pt>
                <c:pt idx="319">
                  <c:v>44163</c:v>
                </c:pt>
                <c:pt idx="320">
                  <c:v>44164</c:v>
                </c:pt>
                <c:pt idx="321">
                  <c:v>44165</c:v>
                </c:pt>
                <c:pt idx="322">
                  <c:v>44166</c:v>
                </c:pt>
                <c:pt idx="323">
                  <c:v>44167</c:v>
                </c:pt>
                <c:pt idx="324">
                  <c:v>44168</c:v>
                </c:pt>
                <c:pt idx="325">
                  <c:v>44169</c:v>
                </c:pt>
                <c:pt idx="326">
                  <c:v>44170</c:v>
                </c:pt>
                <c:pt idx="327">
                  <c:v>44171</c:v>
                </c:pt>
                <c:pt idx="328">
                  <c:v>44172</c:v>
                </c:pt>
                <c:pt idx="329">
                  <c:v>44173</c:v>
                </c:pt>
                <c:pt idx="330">
                  <c:v>44174</c:v>
                </c:pt>
                <c:pt idx="331">
                  <c:v>44175</c:v>
                </c:pt>
                <c:pt idx="332">
                  <c:v>44176</c:v>
                </c:pt>
                <c:pt idx="333">
                  <c:v>44177</c:v>
                </c:pt>
                <c:pt idx="334">
                  <c:v>44178</c:v>
                </c:pt>
                <c:pt idx="335">
                  <c:v>44179</c:v>
                </c:pt>
                <c:pt idx="336">
                  <c:v>44180</c:v>
                </c:pt>
                <c:pt idx="337">
                  <c:v>44181</c:v>
                </c:pt>
                <c:pt idx="338">
                  <c:v>44182</c:v>
                </c:pt>
                <c:pt idx="339">
                  <c:v>44183</c:v>
                </c:pt>
                <c:pt idx="340">
                  <c:v>44184</c:v>
                </c:pt>
                <c:pt idx="341">
                  <c:v>44185</c:v>
                </c:pt>
                <c:pt idx="342">
                  <c:v>44186</c:v>
                </c:pt>
                <c:pt idx="343">
                  <c:v>44187</c:v>
                </c:pt>
                <c:pt idx="344">
                  <c:v>44188</c:v>
                </c:pt>
                <c:pt idx="345">
                  <c:v>44189</c:v>
                </c:pt>
                <c:pt idx="346">
                  <c:v>44190</c:v>
                </c:pt>
                <c:pt idx="347">
                  <c:v>44191</c:v>
                </c:pt>
                <c:pt idx="348">
                  <c:v>44192</c:v>
                </c:pt>
                <c:pt idx="349">
                  <c:v>44193</c:v>
                </c:pt>
                <c:pt idx="350">
                  <c:v>44194</c:v>
                </c:pt>
                <c:pt idx="351">
                  <c:v>44195</c:v>
                </c:pt>
                <c:pt idx="352">
                  <c:v>44196</c:v>
                </c:pt>
                <c:pt idx="353">
                  <c:v>44197</c:v>
                </c:pt>
                <c:pt idx="354">
                  <c:v>44198</c:v>
                </c:pt>
                <c:pt idx="355">
                  <c:v>44199</c:v>
                </c:pt>
                <c:pt idx="356">
                  <c:v>44200</c:v>
                </c:pt>
                <c:pt idx="357">
                  <c:v>44201</c:v>
                </c:pt>
                <c:pt idx="358">
                  <c:v>44202</c:v>
                </c:pt>
                <c:pt idx="359">
                  <c:v>44203</c:v>
                </c:pt>
                <c:pt idx="360">
                  <c:v>44204</c:v>
                </c:pt>
                <c:pt idx="361">
                  <c:v>44205</c:v>
                </c:pt>
                <c:pt idx="362">
                  <c:v>44206</c:v>
                </c:pt>
                <c:pt idx="363">
                  <c:v>44207</c:v>
                </c:pt>
                <c:pt idx="364">
                  <c:v>44208</c:v>
                </c:pt>
                <c:pt idx="365">
                  <c:v>44209</c:v>
                </c:pt>
                <c:pt idx="366">
                  <c:v>44210</c:v>
                </c:pt>
                <c:pt idx="367">
                  <c:v>44211</c:v>
                </c:pt>
                <c:pt idx="368">
                  <c:v>44212</c:v>
                </c:pt>
                <c:pt idx="369">
                  <c:v>44213</c:v>
                </c:pt>
                <c:pt idx="370">
                  <c:v>44214</c:v>
                </c:pt>
                <c:pt idx="371">
                  <c:v>44215</c:v>
                </c:pt>
                <c:pt idx="372">
                  <c:v>44216</c:v>
                </c:pt>
                <c:pt idx="373">
                  <c:v>44217</c:v>
                </c:pt>
                <c:pt idx="374">
                  <c:v>44218</c:v>
                </c:pt>
                <c:pt idx="375">
                  <c:v>44219</c:v>
                </c:pt>
                <c:pt idx="376">
                  <c:v>44220</c:v>
                </c:pt>
                <c:pt idx="377">
                  <c:v>44221</c:v>
                </c:pt>
                <c:pt idx="378">
                  <c:v>44222</c:v>
                </c:pt>
                <c:pt idx="379">
                  <c:v>44223</c:v>
                </c:pt>
                <c:pt idx="380">
                  <c:v>44224</c:v>
                </c:pt>
                <c:pt idx="381">
                  <c:v>44225</c:v>
                </c:pt>
                <c:pt idx="382">
                  <c:v>44226</c:v>
                </c:pt>
                <c:pt idx="383">
                  <c:v>44227</c:v>
                </c:pt>
                <c:pt idx="384">
                  <c:v>44228</c:v>
                </c:pt>
                <c:pt idx="385">
                  <c:v>44229</c:v>
                </c:pt>
                <c:pt idx="386">
                  <c:v>44230</c:v>
                </c:pt>
                <c:pt idx="387">
                  <c:v>44231</c:v>
                </c:pt>
                <c:pt idx="388">
                  <c:v>44232</c:v>
                </c:pt>
                <c:pt idx="389">
                  <c:v>44233</c:v>
                </c:pt>
                <c:pt idx="390">
                  <c:v>44234</c:v>
                </c:pt>
                <c:pt idx="391">
                  <c:v>44235</c:v>
                </c:pt>
                <c:pt idx="392">
                  <c:v>44236</c:v>
                </c:pt>
                <c:pt idx="393">
                  <c:v>44237</c:v>
                </c:pt>
                <c:pt idx="394">
                  <c:v>44238</c:v>
                </c:pt>
                <c:pt idx="395">
                  <c:v>44239</c:v>
                </c:pt>
                <c:pt idx="396">
                  <c:v>44240</c:v>
                </c:pt>
                <c:pt idx="397">
                  <c:v>44241</c:v>
                </c:pt>
                <c:pt idx="398">
                  <c:v>44242</c:v>
                </c:pt>
                <c:pt idx="399">
                  <c:v>44243</c:v>
                </c:pt>
                <c:pt idx="400">
                  <c:v>44244</c:v>
                </c:pt>
                <c:pt idx="401">
                  <c:v>44245</c:v>
                </c:pt>
                <c:pt idx="402">
                  <c:v>44246</c:v>
                </c:pt>
                <c:pt idx="403">
                  <c:v>44247</c:v>
                </c:pt>
                <c:pt idx="404">
                  <c:v>44248</c:v>
                </c:pt>
                <c:pt idx="405">
                  <c:v>44249</c:v>
                </c:pt>
                <c:pt idx="406">
                  <c:v>44250</c:v>
                </c:pt>
                <c:pt idx="407">
                  <c:v>44251</c:v>
                </c:pt>
                <c:pt idx="408">
                  <c:v>44252</c:v>
                </c:pt>
                <c:pt idx="409">
                  <c:v>44253</c:v>
                </c:pt>
                <c:pt idx="410">
                  <c:v>44254</c:v>
                </c:pt>
                <c:pt idx="411">
                  <c:v>44255</c:v>
                </c:pt>
                <c:pt idx="412">
                  <c:v>44256</c:v>
                </c:pt>
                <c:pt idx="413">
                  <c:v>44257</c:v>
                </c:pt>
                <c:pt idx="414">
                  <c:v>44258</c:v>
                </c:pt>
                <c:pt idx="415">
                  <c:v>44259</c:v>
                </c:pt>
                <c:pt idx="416">
                  <c:v>44260</c:v>
                </c:pt>
              </c:numCache>
            </c:numRef>
          </c:cat>
          <c:val>
            <c:numRef>
              <c:f>Sheet2!$T$2:$T$418</c:f>
              <c:numCache>
                <c:formatCode>General</c:formatCode>
                <c:ptCount val="417"/>
                <c:pt idx="0">
                  <c:v>-1.1299999999999999E-3</c:v>
                </c:pt>
                <c:pt idx="1">
                  <c:v>-7.6800000000000002E-4</c:v>
                </c:pt>
                <c:pt idx="2">
                  <c:v>-4.37E-4</c:v>
                </c:pt>
                <c:pt idx="3">
                  <c:v>-1.3300000000000001E-4</c:v>
                </c:pt>
                <c:pt idx="4">
                  <c:v>1.34E-4</c:v>
                </c:pt>
                <c:pt idx="5">
                  <c:v>3.6299999999999999E-4</c:v>
                </c:pt>
                <c:pt idx="6">
                  <c:v>5.5500000000000005E-4</c:v>
                </c:pt>
                <c:pt idx="7">
                  <c:v>7.1500000000000003E-4</c:v>
                </c:pt>
                <c:pt idx="8">
                  <c:v>8.5099999999999998E-4</c:v>
                </c:pt>
                <c:pt idx="9">
                  <c:v>9.7000000000000005E-4</c:v>
                </c:pt>
                <c:pt idx="10">
                  <c:v>1.09E-3</c:v>
                </c:pt>
                <c:pt idx="11">
                  <c:v>1.2099999999999999E-3</c:v>
                </c:pt>
                <c:pt idx="12">
                  <c:v>1.3600000000000001E-3</c:v>
                </c:pt>
                <c:pt idx="13">
                  <c:v>1.5200000000000001E-3</c:v>
                </c:pt>
                <c:pt idx="14">
                  <c:v>1.6999999999999999E-3</c:v>
                </c:pt>
                <c:pt idx="15">
                  <c:v>1.9E-3</c:v>
                </c:pt>
                <c:pt idx="16">
                  <c:v>2.0999999999999999E-3</c:v>
                </c:pt>
                <c:pt idx="17">
                  <c:v>2.32E-3</c:v>
                </c:pt>
                <c:pt idx="18">
                  <c:v>2.5500000000000002E-3</c:v>
                </c:pt>
                <c:pt idx="19">
                  <c:v>2.8E-3</c:v>
                </c:pt>
                <c:pt idx="20">
                  <c:v>3.0799999999999998E-3</c:v>
                </c:pt>
                <c:pt idx="21">
                  <c:v>3.3899999999999998E-3</c:v>
                </c:pt>
                <c:pt idx="22">
                  <c:v>3.7499999999999999E-3</c:v>
                </c:pt>
                <c:pt idx="23">
                  <c:v>4.1700000000000001E-3</c:v>
                </c:pt>
                <c:pt idx="24">
                  <c:v>4.6600000000000001E-3</c:v>
                </c:pt>
                <c:pt idx="25">
                  <c:v>5.2199999999999998E-3</c:v>
                </c:pt>
                <c:pt idx="26">
                  <c:v>5.8300000000000001E-3</c:v>
                </c:pt>
                <c:pt idx="27">
                  <c:v>6.4900000000000001E-3</c:v>
                </c:pt>
                <c:pt idx="28">
                  <c:v>7.1900000000000002E-3</c:v>
                </c:pt>
                <c:pt idx="29">
                  <c:v>7.92E-3</c:v>
                </c:pt>
                <c:pt idx="30">
                  <c:v>8.6599999999999993E-3</c:v>
                </c:pt>
                <c:pt idx="31">
                  <c:v>9.4299999999999991E-3</c:v>
                </c:pt>
                <c:pt idx="32">
                  <c:v>1.0200000000000001E-2</c:v>
                </c:pt>
                <c:pt idx="33">
                  <c:v>1.0999999999999999E-2</c:v>
                </c:pt>
                <c:pt idx="34">
                  <c:v>1.18E-2</c:v>
                </c:pt>
                <c:pt idx="35">
                  <c:v>1.2699999999999999E-2</c:v>
                </c:pt>
                <c:pt idx="36">
                  <c:v>1.35E-2</c:v>
                </c:pt>
                <c:pt idx="37">
                  <c:v>1.43E-2</c:v>
                </c:pt>
                <c:pt idx="38">
                  <c:v>1.4999999999999999E-2</c:v>
                </c:pt>
                <c:pt idx="39">
                  <c:v>1.5699999999999999E-2</c:v>
                </c:pt>
                <c:pt idx="40">
                  <c:v>1.6299999999999999E-2</c:v>
                </c:pt>
                <c:pt idx="41">
                  <c:v>1.6799999999999999E-2</c:v>
                </c:pt>
                <c:pt idx="42">
                  <c:v>1.72E-2</c:v>
                </c:pt>
                <c:pt idx="43">
                  <c:v>1.7500000000000002E-2</c:v>
                </c:pt>
                <c:pt idx="44">
                  <c:v>1.78E-2</c:v>
                </c:pt>
                <c:pt idx="45">
                  <c:v>1.7899999999999999E-2</c:v>
                </c:pt>
                <c:pt idx="46">
                  <c:v>1.7999999999999999E-2</c:v>
                </c:pt>
                <c:pt idx="47">
                  <c:v>1.7899999999999999E-2</c:v>
                </c:pt>
                <c:pt idx="48">
                  <c:v>1.7899999999999999E-2</c:v>
                </c:pt>
                <c:pt idx="49">
                  <c:v>1.77E-2</c:v>
                </c:pt>
                <c:pt idx="50">
                  <c:v>1.7500000000000002E-2</c:v>
                </c:pt>
                <c:pt idx="51">
                  <c:v>1.72E-2</c:v>
                </c:pt>
                <c:pt idx="52">
                  <c:v>1.6799999999999999E-2</c:v>
                </c:pt>
                <c:pt idx="53">
                  <c:v>1.6400000000000001E-2</c:v>
                </c:pt>
                <c:pt idx="54">
                  <c:v>1.5800000000000002E-2</c:v>
                </c:pt>
                <c:pt idx="55">
                  <c:v>1.4999999999999999E-2</c:v>
                </c:pt>
                <c:pt idx="56">
                  <c:v>1.4E-2</c:v>
                </c:pt>
                <c:pt idx="57">
                  <c:v>1.2800000000000001E-2</c:v>
                </c:pt>
                <c:pt idx="58">
                  <c:v>1.12E-2</c:v>
                </c:pt>
                <c:pt idx="59">
                  <c:v>9.1500000000000001E-3</c:v>
                </c:pt>
                <c:pt idx="60">
                  <c:v>6.5900000000000004E-3</c:v>
                </c:pt>
                <c:pt idx="61">
                  <c:v>3.5400000000000002E-3</c:v>
                </c:pt>
                <c:pt idx="62">
                  <c:v>-1.3900000000000001E-5</c:v>
                </c:pt>
                <c:pt idx="63">
                  <c:v>-4.0699999999999998E-3</c:v>
                </c:pt>
                <c:pt idx="64">
                  <c:v>-8.6099999999999996E-3</c:v>
                </c:pt>
                <c:pt idx="65">
                  <c:v>-1.3599999999999999E-2</c:v>
                </c:pt>
                <c:pt idx="66">
                  <c:v>-1.9E-2</c:v>
                </c:pt>
                <c:pt idx="67">
                  <c:v>-2.47E-2</c:v>
                </c:pt>
                <c:pt idx="68">
                  <c:v>-3.0700000000000002E-2</c:v>
                </c:pt>
                <c:pt idx="69">
                  <c:v>-3.6900000000000002E-2</c:v>
                </c:pt>
                <c:pt idx="70">
                  <c:v>-4.3299999999999998E-2</c:v>
                </c:pt>
                <c:pt idx="71">
                  <c:v>-4.9700000000000001E-2</c:v>
                </c:pt>
                <c:pt idx="72">
                  <c:v>-5.6099999999999997E-2</c:v>
                </c:pt>
                <c:pt idx="73">
                  <c:v>-6.25E-2</c:v>
                </c:pt>
                <c:pt idx="74">
                  <c:v>-6.8699999999999997E-2</c:v>
                </c:pt>
                <c:pt idx="75">
                  <c:v>-7.4800000000000005E-2</c:v>
                </c:pt>
                <c:pt idx="76">
                  <c:v>-8.0699999999999994E-2</c:v>
                </c:pt>
                <c:pt idx="77">
                  <c:v>-8.6300000000000002E-2</c:v>
                </c:pt>
                <c:pt idx="78">
                  <c:v>-9.1700000000000004E-2</c:v>
                </c:pt>
                <c:pt idx="79">
                  <c:v>-9.6799999999999997E-2</c:v>
                </c:pt>
                <c:pt idx="80">
                  <c:v>-0.10199999999999999</c:v>
                </c:pt>
                <c:pt idx="81">
                  <c:v>-0.106</c:v>
                </c:pt>
                <c:pt idx="82">
                  <c:v>-0.11</c:v>
                </c:pt>
                <c:pt idx="83">
                  <c:v>-0.114</c:v>
                </c:pt>
                <c:pt idx="84">
                  <c:v>-0.11700000000000001</c:v>
                </c:pt>
                <c:pt idx="85">
                  <c:v>-0.121</c:v>
                </c:pt>
                <c:pt idx="86">
                  <c:v>-0.123</c:v>
                </c:pt>
                <c:pt idx="87">
                  <c:v>-0.126</c:v>
                </c:pt>
                <c:pt idx="88">
                  <c:v>-0.128</c:v>
                </c:pt>
                <c:pt idx="89">
                  <c:v>-0.129</c:v>
                </c:pt>
                <c:pt idx="90">
                  <c:v>-0.13</c:v>
                </c:pt>
                <c:pt idx="91">
                  <c:v>-0.13100000000000001</c:v>
                </c:pt>
                <c:pt idx="92">
                  <c:v>-0.13100000000000001</c:v>
                </c:pt>
                <c:pt idx="93">
                  <c:v>-0.13100000000000001</c:v>
                </c:pt>
                <c:pt idx="94">
                  <c:v>-0.13100000000000001</c:v>
                </c:pt>
                <c:pt idx="95">
                  <c:v>-0.13100000000000001</c:v>
                </c:pt>
                <c:pt idx="96">
                  <c:v>-0.13</c:v>
                </c:pt>
                <c:pt idx="97">
                  <c:v>-0.129</c:v>
                </c:pt>
                <c:pt idx="98">
                  <c:v>-0.128</c:v>
                </c:pt>
                <c:pt idx="99">
                  <c:v>-0.127</c:v>
                </c:pt>
                <c:pt idx="100">
                  <c:v>-0.126</c:v>
                </c:pt>
                <c:pt idx="101">
                  <c:v>-0.124</c:v>
                </c:pt>
                <c:pt idx="102">
                  <c:v>-0.123</c:v>
                </c:pt>
                <c:pt idx="103">
                  <c:v>-0.121</c:v>
                </c:pt>
                <c:pt idx="104">
                  <c:v>-0.11899999999999999</c:v>
                </c:pt>
                <c:pt idx="105">
                  <c:v>-0.11700000000000001</c:v>
                </c:pt>
                <c:pt idx="106">
                  <c:v>-0.115</c:v>
                </c:pt>
                <c:pt idx="107">
                  <c:v>-0.113</c:v>
                </c:pt>
                <c:pt idx="108">
                  <c:v>-0.111</c:v>
                </c:pt>
                <c:pt idx="109">
                  <c:v>-0.109</c:v>
                </c:pt>
                <c:pt idx="110">
                  <c:v>-0.106</c:v>
                </c:pt>
                <c:pt idx="111">
                  <c:v>-0.104</c:v>
                </c:pt>
                <c:pt idx="112">
                  <c:v>-0.10100000000000001</c:v>
                </c:pt>
                <c:pt idx="113">
                  <c:v>-9.8299999999999998E-2</c:v>
                </c:pt>
                <c:pt idx="114">
                  <c:v>-9.5299999999999996E-2</c:v>
                </c:pt>
                <c:pt idx="115">
                  <c:v>-9.2299999999999993E-2</c:v>
                </c:pt>
                <c:pt idx="116">
                  <c:v>-8.9200000000000002E-2</c:v>
                </c:pt>
                <c:pt idx="117">
                  <c:v>-8.5999999999999993E-2</c:v>
                </c:pt>
                <c:pt idx="118">
                  <c:v>-8.2900000000000001E-2</c:v>
                </c:pt>
                <c:pt idx="119">
                  <c:v>-7.9699999999999993E-2</c:v>
                </c:pt>
                <c:pt idx="120">
                  <c:v>-7.6600000000000001E-2</c:v>
                </c:pt>
                <c:pt idx="121">
                  <c:v>-7.3599999999999999E-2</c:v>
                </c:pt>
                <c:pt idx="122">
                  <c:v>-7.0599999999999996E-2</c:v>
                </c:pt>
                <c:pt idx="123">
                  <c:v>-6.7599999999999993E-2</c:v>
                </c:pt>
                <c:pt idx="124">
                  <c:v>-6.4799999999999996E-2</c:v>
                </c:pt>
                <c:pt idx="125">
                  <c:v>-6.2E-2</c:v>
                </c:pt>
                <c:pt idx="126">
                  <c:v>-5.9299999999999999E-2</c:v>
                </c:pt>
                <c:pt idx="127">
                  <c:v>-5.6599999999999998E-2</c:v>
                </c:pt>
                <c:pt idx="128">
                  <c:v>-5.3999999999999999E-2</c:v>
                </c:pt>
                <c:pt idx="129">
                  <c:v>-5.1499999999999997E-2</c:v>
                </c:pt>
                <c:pt idx="130">
                  <c:v>-4.9000000000000002E-2</c:v>
                </c:pt>
                <c:pt idx="131">
                  <c:v>-4.6600000000000003E-2</c:v>
                </c:pt>
                <c:pt idx="132">
                  <c:v>-4.4299999999999999E-2</c:v>
                </c:pt>
                <c:pt idx="133">
                  <c:v>-4.2000000000000003E-2</c:v>
                </c:pt>
                <c:pt idx="134">
                  <c:v>-3.9899999999999998E-2</c:v>
                </c:pt>
                <c:pt idx="135">
                  <c:v>-3.78E-2</c:v>
                </c:pt>
                <c:pt idx="136">
                  <c:v>-3.5900000000000001E-2</c:v>
                </c:pt>
                <c:pt idx="137">
                  <c:v>-3.4099999999999998E-2</c:v>
                </c:pt>
                <c:pt idx="138">
                  <c:v>-3.2399999999999998E-2</c:v>
                </c:pt>
                <c:pt idx="139">
                  <c:v>-3.09E-2</c:v>
                </c:pt>
                <c:pt idx="140">
                  <c:v>-2.9600000000000001E-2</c:v>
                </c:pt>
                <c:pt idx="141">
                  <c:v>-2.8500000000000001E-2</c:v>
                </c:pt>
                <c:pt idx="142">
                  <c:v>-2.76E-2</c:v>
                </c:pt>
                <c:pt idx="143">
                  <c:v>-2.69E-2</c:v>
                </c:pt>
                <c:pt idx="144">
                  <c:v>-2.63E-2</c:v>
                </c:pt>
                <c:pt idx="145">
                  <c:v>-2.5999999999999999E-2</c:v>
                </c:pt>
                <c:pt idx="146">
                  <c:v>-2.58E-2</c:v>
                </c:pt>
                <c:pt idx="147">
                  <c:v>-2.5600000000000001E-2</c:v>
                </c:pt>
                <c:pt idx="148">
                  <c:v>-2.5600000000000001E-2</c:v>
                </c:pt>
                <c:pt idx="149">
                  <c:v>-2.5600000000000001E-2</c:v>
                </c:pt>
                <c:pt idx="150">
                  <c:v>-2.5700000000000001E-2</c:v>
                </c:pt>
                <c:pt idx="151">
                  <c:v>-2.58E-2</c:v>
                </c:pt>
                <c:pt idx="152">
                  <c:v>-2.5899999999999999E-2</c:v>
                </c:pt>
                <c:pt idx="153">
                  <c:v>-2.5999999999999999E-2</c:v>
                </c:pt>
                <c:pt idx="154">
                  <c:v>-2.6100000000000002E-2</c:v>
                </c:pt>
                <c:pt idx="155">
                  <c:v>-2.6200000000000001E-2</c:v>
                </c:pt>
                <c:pt idx="156">
                  <c:v>-2.63E-2</c:v>
                </c:pt>
                <c:pt idx="157">
                  <c:v>-2.63E-2</c:v>
                </c:pt>
                <c:pt idx="158">
                  <c:v>-2.64E-2</c:v>
                </c:pt>
                <c:pt idx="159">
                  <c:v>-2.63E-2</c:v>
                </c:pt>
                <c:pt idx="160">
                  <c:v>-2.63E-2</c:v>
                </c:pt>
                <c:pt idx="161">
                  <c:v>-2.6200000000000001E-2</c:v>
                </c:pt>
                <c:pt idx="162">
                  <c:v>-2.6100000000000002E-2</c:v>
                </c:pt>
                <c:pt idx="163">
                  <c:v>-2.5999999999999999E-2</c:v>
                </c:pt>
                <c:pt idx="164">
                  <c:v>-2.5899999999999999E-2</c:v>
                </c:pt>
                <c:pt idx="165">
                  <c:v>-2.58E-2</c:v>
                </c:pt>
                <c:pt idx="166">
                  <c:v>-2.5700000000000001E-2</c:v>
                </c:pt>
                <c:pt idx="167">
                  <c:v>-2.5700000000000001E-2</c:v>
                </c:pt>
                <c:pt idx="168">
                  <c:v>-2.5700000000000001E-2</c:v>
                </c:pt>
                <c:pt idx="169">
                  <c:v>-2.5700000000000001E-2</c:v>
                </c:pt>
                <c:pt idx="170">
                  <c:v>-2.5700000000000001E-2</c:v>
                </c:pt>
                <c:pt idx="171">
                  <c:v>-2.5700000000000001E-2</c:v>
                </c:pt>
                <c:pt idx="172">
                  <c:v>-2.5700000000000001E-2</c:v>
                </c:pt>
                <c:pt idx="173">
                  <c:v>-2.5700000000000001E-2</c:v>
                </c:pt>
                <c:pt idx="174">
                  <c:v>-2.5700000000000001E-2</c:v>
                </c:pt>
                <c:pt idx="175">
                  <c:v>-2.5700000000000001E-2</c:v>
                </c:pt>
                <c:pt idx="176">
                  <c:v>-2.5700000000000001E-2</c:v>
                </c:pt>
                <c:pt idx="177">
                  <c:v>-2.5700000000000001E-2</c:v>
                </c:pt>
                <c:pt idx="178">
                  <c:v>-2.58E-2</c:v>
                </c:pt>
                <c:pt idx="179">
                  <c:v>-2.5899999999999999E-2</c:v>
                </c:pt>
                <c:pt idx="180">
                  <c:v>-2.5899999999999999E-2</c:v>
                </c:pt>
                <c:pt idx="181">
                  <c:v>-2.6100000000000002E-2</c:v>
                </c:pt>
                <c:pt idx="182">
                  <c:v>-2.6200000000000001E-2</c:v>
                </c:pt>
                <c:pt idx="183">
                  <c:v>-2.63E-2</c:v>
                </c:pt>
                <c:pt idx="184">
                  <c:v>-2.64E-2</c:v>
                </c:pt>
                <c:pt idx="185">
                  <c:v>-2.6499999999999999E-2</c:v>
                </c:pt>
                <c:pt idx="186">
                  <c:v>-2.6599999999999999E-2</c:v>
                </c:pt>
                <c:pt idx="187">
                  <c:v>-2.6700000000000002E-2</c:v>
                </c:pt>
                <c:pt idx="188">
                  <c:v>-2.6700000000000002E-2</c:v>
                </c:pt>
                <c:pt idx="189">
                  <c:v>-2.6700000000000002E-2</c:v>
                </c:pt>
                <c:pt idx="190">
                  <c:v>-2.6700000000000002E-2</c:v>
                </c:pt>
                <c:pt idx="191">
                  <c:v>-2.6700000000000002E-2</c:v>
                </c:pt>
                <c:pt idx="192">
                  <c:v>-2.6700000000000002E-2</c:v>
                </c:pt>
                <c:pt idx="193">
                  <c:v>-2.6599999999999999E-2</c:v>
                </c:pt>
                <c:pt idx="194">
                  <c:v>-2.6499999999999999E-2</c:v>
                </c:pt>
                <c:pt idx="195">
                  <c:v>-2.64E-2</c:v>
                </c:pt>
                <c:pt idx="196">
                  <c:v>-2.6200000000000001E-2</c:v>
                </c:pt>
                <c:pt idx="197">
                  <c:v>-2.5999999999999999E-2</c:v>
                </c:pt>
                <c:pt idx="198">
                  <c:v>-2.58E-2</c:v>
                </c:pt>
                <c:pt idx="199">
                  <c:v>-2.5600000000000001E-2</c:v>
                </c:pt>
                <c:pt idx="200">
                  <c:v>-2.53E-2</c:v>
                </c:pt>
                <c:pt idx="201">
                  <c:v>-2.5100000000000001E-2</c:v>
                </c:pt>
                <c:pt idx="202">
                  <c:v>-2.4799999999999999E-2</c:v>
                </c:pt>
                <c:pt idx="203">
                  <c:v>-2.4500000000000001E-2</c:v>
                </c:pt>
                <c:pt idx="204">
                  <c:v>-2.4199999999999999E-2</c:v>
                </c:pt>
                <c:pt idx="205">
                  <c:v>-2.3900000000000001E-2</c:v>
                </c:pt>
                <c:pt idx="206">
                  <c:v>-2.3599999999999999E-2</c:v>
                </c:pt>
                <c:pt idx="207">
                  <c:v>-2.3199999999999998E-2</c:v>
                </c:pt>
                <c:pt idx="208">
                  <c:v>-2.29E-2</c:v>
                </c:pt>
                <c:pt idx="209">
                  <c:v>-2.2499999999999999E-2</c:v>
                </c:pt>
                <c:pt idx="210">
                  <c:v>-2.2200000000000001E-2</c:v>
                </c:pt>
                <c:pt idx="211">
                  <c:v>-2.1899999999999999E-2</c:v>
                </c:pt>
                <c:pt idx="212">
                  <c:v>-2.1499999999999998E-2</c:v>
                </c:pt>
                <c:pt idx="213">
                  <c:v>-2.12E-2</c:v>
                </c:pt>
                <c:pt idx="214">
                  <c:v>-2.0899999999999998E-2</c:v>
                </c:pt>
                <c:pt idx="215">
                  <c:v>-2.07E-2</c:v>
                </c:pt>
                <c:pt idx="216">
                  <c:v>-2.0400000000000001E-2</c:v>
                </c:pt>
                <c:pt idx="217">
                  <c:v>-2.01E-2</c:v>
                </c:pt>
                <c:pt idx="218">
                  <c:v>-1.9699999999999999E-2</c:v>
                </c:pt>
                <c:pt idx="219">
                  <c:v>-1.9400000000000001E-2</c:v>
                </c:pt>
                <c:pt idx="220">
                  <c:v>-1.9E-2</c:v>
                </c:pt>
                <c:pt idx="221">
                  <c:v>-1.8599999999999998E-2</c:v>
                </c:pt>
                <c:pt idx="222">
                  <c:v>-1.8200000000000001E-2</c:v>
                </c:pt>
                <c:pt idx="223">
                  <c:v>-1.77E-2</c:v>
                </c:pt>
                <c:pt idx="224">
                  <c:v>-1.72E-2</c:v>
                </c:pt>
                <c:pt idx="225">
                  <c:v>-1.67E-2</c:v>
                </c:pt>
                <c:pt idx="226">
                  <c:v>-1.61E-2</c:v>
                </c:pt>
                <c:pt idx="227">
                  <c:v>-1.5599999999999999E-2</c:v>
                </c:pt>
                <c:pt idx="228">
                  <c:v>-1.4999999999999999E-2</c:v>
                </c:pt>
                <c:pt idx="229">
                  <c:v>-1.4500000000000001E-2</c:v>
                </c:pt>
                <c:pt idx="230">
                  <c:v>-1.4E-2</c:v>
                </c:pt>
                <c:pt idx="231">
                  <c:v>-1.34E-2</c:v>
                </c:pt>
                <c:pt idx="232">
                  <c:v>-1.29E-2</c:v>
                </c:pt>
                <c:pt idx="233">
                  <c:v>-1.24E-2</c:v>
                </c:pt>
                <c:pt idx="234">
                  <c:v>-1.1900000000000001E-2</c:v>
                </c:pt>
                <c:pt idx="235">
                  <c:v>-1.14E-2</c:v>
                </c:pt>
                <c:pt idx="236">
                  <c:v>-1.09E-2</c:v>
                </c:pt>
                <c:pt idx="237">
                  <c:v>-1.04E-2</c:v>
                </c:pt>
                <c:pt idx="238">
                  <c:v>-9.9600000000000001E-3</c:v>
                </c:pt>
                <c:pt idx="239">
                  <c:v>-9.4800000000000006E-3</c:v>
                </c:pt>
                <c:pt idx="240">
                  <c:v>-8.9999999999999993E-3</c:v>
                </c:pt>
                <c:pt idx="241">
                  <c:v>-8.5299999999999994E-3</c:v>
                </c:pt>
                <c:pt idx="242">
                  <c:v>-8.0599999999999995E-3</c:v>
                </c:pt>
                <c:pt idx="243">
                  <c:v>-7.6E-3</c:v>
                </c:pt>
                <c:pt idx="244">
                  <c:v>-7.1500000000000001E-3</c:v>
                </c:pt>
                <c:pt idx="245">
                  <c:v>-6.7000000000000002E-3</c:v>
                </c:pt>
                <c:pt idx="246">
                  <c:v>-6.2500000000000003E-3</c:v>
                </c:pt>
                <c:pt idx="247">
                  <c:v>-5.7999999999999996E-3</c:v>
                </c:pt>
                <c:pt idx="248">
                  <c:v>-5.3499999999999997E-3</c:v>
                </c:pt>
                <c:pt idx="249">
                  <c:v>-4.9199999999999999E-3</c:v>
                </c:pt>
                <c:pt idx="250">
                  <c:v>-4.5199999999999997E-3</c:v>
                </c:pt>
                <c:pt idx="251">
                  <c:v>-4.1900000000000001E-3</c:v>
                </c:pt>
                <c:pt idx="252">
                  <c:v>-3.9300000000000003E-3</c:v>
                </c:pt>
                <c:pt idx="253">
                  <c:v>-3.7699999999999999E-3</c:v>
                </c:pt>
                <c:pt idx="254">
                  <c:v>-3.7200000000000002E-3</c:v>
                </c:pt>
                <c:pt idx="255">
                  <c:v>-3.81E-3</c:v>
                </c:pt>
                <c:pt idx="256">
                  <c:v>-3.9899999999999996E-3</c:v>
                </c:pt>
                <c:pt idx="257">
                  <c:v>-4.2500000000000003E-3</c:v>
                </c:pt>
                <c:pt idx="258">
                  <c:v>-4.5500000000000002E-3</c:v>
                </c:pt>
                <c:pt idx="259">
                  <c:v>-4.8500000000000001E-3</c:v>
                </c:pt>
                <c:pt idx="260">
                  <c:v>-5.13E-3</c:v>
                </c:pt>
                <c:pt idx="261">
                  <c:v>-5.3600000000000002E-3</c:v>
                </c:pt>
                <c:pt idx="262">
                  <c:v>-5.4900000000000001E-3</c:v>
                </c:pt>
                <c:pt idx="263">
                  <c:v>-5.5199999999999997E-3</c:v>
                </c:pt>
                <c:pt idx="264">
                  <c:v>-5.45E-3</c:v>
                </c:pt>
                <c:pt idx="265">
                  <c:v>-5.2500000000000003E-3</c:v>
                </c:pt>
                <c:pt idx="266">
                  <c:v>-4.9500000000000004E-3</c:v>
                </c:pt>
                <c:pt idx="267">
                  <c:v>-4.5300000000000002E-3</c:v>
                </c:pt>
                <c:pt idx="268">
                  <c:v>-4.0099999999999997E-3</c:v>
                </c:pt>
                <c:pt idx="269">
                  <c:v>-3.3999999999999998E-3</c:v>
                </c:pt>
                <c:pt idx="270">
                  <c:v>-2.7299999999999998E-3</c:v>
                </c:pt>
                <c:pt idx="271">
                  <c:v>-2.0600000000000002E-3</c:v>
                </c:pt>
                <c:pt idx="272">
                  <c:v>-1.4E-3</c:v>
                </c:pt>
                <c:pt idx="273">
                  <c:v>-7.7700000000000002E-4</c:v>
                </c:pt>
                <c:pt idx="274">
                  <c:v>-2.24E-4</c:v>
                </c:pt>
                <c:pt idx="275">
                  <c:v>2.3800000000000001E-4</c:v>
                </c:pt>
                <c:pt idx="276">
                  <c:v>5.9999999999999995E-4</c:v>
                </c:pt>
                <c:pt idx="277">
                  <c:v>8.8199999999999997E-4</c:v>
                </c:pt>
                <c:pt idx="278">
                  <c:v>1.1000000000000001E-3</c:v>
                </c:pt>
                <c:pt idx="279">
                  <c:v>1.2600000000000001E-3</c:v>
                </c:pt>
                <c:pt idx="280">
                  <c:v>1.3799999999999999E-3</c:v>
                </c:pt>
                <c:pt idx="281">
                  <c:v>1.47E-3</c:v>
                </c:pt>
                <c:pt idx="282">
                  <c:v>1.5399999999999999E-3</c:v>
                </c:pt>
                <c:pt idx="283">
                  <c:v>1.6000000000000001E-3</c:v>
                </c:pt>
                <c:pt idx="284">
                  <c:v>1.66E-3</c:v>
                </c:pt>
                <c:pt idx="285">
                  <c:v>1.6999999999999999E-3</c:v>
                </c:pt>
                <c:pt idx="286">
                  <c:v>1.73E-3</c:v>
                </c:pt>
                <c:pt idx="287">
                  <c:v>1.7600000000000001E-3</c:v>
                </c:pt>
                <c:pt idx="288">
                  <c:v>1.8E-3</c:v>
                </c:pt>
                <c:pt idx="289">
                  <c:v>1.83E-3</c:v>
                </c:pt>
                <c:pt idx="290">
                  <c:v>1.8799999999999999E-3</c:v>
                </c:pt>
                <c:pt idx="291">
                  <c:v>1.9499999999999999E-3</c:v>
                </c:pt>
                <c:pt idx="292">
                  <c:v>2.0400000000000001E-3</c:v>
                </c:pt>
                <c:pt idx="293">
                  <c:v>2.1700000000000001E-3</c:v>
                </c:pt>
                <c:pt idx="294">
                  <c:v>2.33E-3</c:v>
                </c:pt>
                <c:pt idx="295">
                  <c:v>2.5300000000000001E-3</c:v>
                </c:pt>
                <c:pt idx="296">
                  <c:v>2.7799999999999999E-3</c:v>
                </c:pt>
                <c:pt idx="297">
                  <c:v>3.0699999999999998E-3</c:v>
                </c:pt>
                <c:pt idx="298">
                  <c:v>3.4099999999999998E-3</c:v>
                </c:pt>
                <c:pt idx="299">
                  <c:v>3.79E-3</c:v>
                </c:pt>
                <c:pt idx="300">
                  <c:v>4.1900000000000001E-3</c:v>
                </c:pt>
                <c:pt idx="301">
                  <c:v>4.5900000000000003E-3</c:v>
                </c:pt>
                <c:pt idx="302">
                  <c:v>4.9800000000000001E-3</c:v>
                </c:pt>
                <c:pt idx="303">
                  <c:v>5.3499999999999997E-3</c:v>
                </c:pt>
                <c:pt idx="304">
                  <c:v>5.6899999999999997E-3</c:v>
                </c:pt>
                <c:pt idx="305">
                  <c:v>5.9899999999999997E-3</c:v>
                </c:pt>
                <c:pt idx="306">
                  <c:v>6.2500000000000003E-3</c:v>
                </c:pt>
                <c:pt idx="307">
                  <c:v>6.4900000000000001E-3</c:v>
                </c:pt>
                <c:pt idx="308">
                  <c:v>6.7000000000000002E-3</c:v>
                </c:pt>
                <c:pt idx="309">
                  <c:v>6.9100000000000003E-3</c:v>
                </c:pt>
                <c:pt idx="310">
                  <c:v>7.1199999999999996E-3</c:v>
                </c:pt>
                <c:pt idx="311">
                  <c:v>7.3299999999999997E-3</c:v>
                </c:pt>
                <c:pt idx="312">
                  <c:v>7.5500000000000003E-3</c:v>
                </c:pt>
                <c:pt idx="313">
                  <c:v>7.79E-3</c:v>
                </c:pt>
                <c:pt idx="314">
                  <c:v>8.0300000000000007E-3</c:v>
                </c:pt>
                <c:pt idx="315">
                  <c:v>8.2699999999999996E-3</c:v>
                </c:pt>
                <c:pt idx="316">
                  <c:v>8.5000000000000006E-3</c:v>
                </c:pt>
                <c:pt idx="317">
                  <c:v>8.7100000000000007E-3</c:v>
                </c:pt>
                <c:pt idx="318">
                  <c:v>8.8999999999999999E-3</c:v>
                </c:pt>
                <c:pt idx="319">
                  <c:v>9.0600000000000003E-3</c:v>
                </c:pt>
                <c:pt idx="320">
                  <c:v>9.2099999999999994E-3</c:v>
                </c:pt>
                <c:pt idx="321">
                  <c:v>9.3799999999999994E-3</c:v>
                </c:pt>
                <c:pt idx="322">
                  <c:v>9.5700000000000004E-3</c:v>
                </c:pt>
                <c:pt idx="323">
                  <c:v>9.7999999999999997E-3</c:v>
                </c:pt>
                <c:pt idx="324">
                  <c:v>1.01E-2</c:v>
                </c:pt>
                <c:pt idx="325">
                  <c:v>1.0500000000000001E-2</c:v>
                </c:pt>
                <c:pt idx="326">
                  <c:v>1.09E-2</c:v>
                </c:pt>
                <c:pt idx="327">
                  <c:v>1.14E-2</c:v>
                </c:pt>
                <c:pt idx="328">
                  <c:v>1.18E-2</c:v>
                </c:pt>
                <c:pt idx="329">
                  <c:v>1.2200000000000001E-2</c:v>
                </c:pt>
                <c:pt idx="330">
                  <c:v>1.24E-2</c:v>
                </c:pt>
                <c:pt idx="331">
                  <c:v>1.2500000000000001E-2</c:v>
                </c:pt>
                <c:pt idx="332">
                  <c:v>1.24E-2</c:v>
                </c:pt>
                <c:pt idx="333">
                  <c:v>1.2E-2</c:v>
                </c:pt>
                <c:pt idx="334">
                  <c:v>1.14E-2</c:v>
                </c:pt>
                <c:pt idx="335">
                  <c:v>1.0500000000000001E-2</c:v>
                </c:pt>
                <c:pt idx="336">
                  <c:v>9.4599999999999997E-3</c:v>
                </c:pt>
                <c:pt idx="337">
                  <c:v>8.2500000000000004E-3</c:v>
                </c:pt>
                <c:pt idx="338">
                  <c:v>6.8999999999999999E-3</c:v>
                </c:pt>
                <c:pt idx="339">
                  <c:v>5.4599999999999996E-3</c:v>
                </c:pt>
                <c:pt idx="340">
                  <c:v>4.0000000000000001E-3</c:v>
                </c:pt>
                <c:pt idx="341">
                  <c:v>2.5600000000000002E-3</c:v>
                </c:pt>
                <c:pt idx="342">
                  <c:v>1.1800000000000001E-3</c:v>
                </c:pt>
                <c:pt idx="343">
                  <c:v>-1.02E-4</c:v>
                </c:pt>
                <c:pt idx="344">
                  <c:v>-1.2800000000000001E-3</c:v>
                </c:pt>
                <c:pt idx="345">
                  <c:v>-2.32E-3</c:v>
                </c:pt>
                <c:pt idx="346">
                  <c:v>-3.2200000000000002E-3</c:v>
                </c:pt>
                <c:pt idx="347">
                  <c:v>-4.0000000000000001E-3</c:v>
                </c:pt>
                <c:pt idx="348">
                  <c:v>-4.7000000000000002E-3</c:v>
                </c:pt>
                <c:pt idx="349">
                  <c:v>-5.3400000000000001E-3</c:v>
                </c:pt>
                <c:pt idx="350">
                  <c:v>-5.9699999999999996E-3</c:v>
                </c:pt>
                <c:pt idx="351">
                  <c:v>-6.5900000000000004E-3</c:v>
                </c:pt>
                <c:pt idx="352">
                  <c:v>-7.2500000000000004E-3</c:v>
                </c:pt>
                <c:pt idx="353">
                  <c:v>-7.9699999999999997E-3</c:v>
                </c:pt>
                <c:pt idx="354">
                  <c:v>-8.7500000000000008E-3</c:v>
                </c:pt>
                <c:pt idx="355">
                  <c:v>-9.58E-3</c:v>
                </c:pt>
                <c:pt idx="356">
                  <c:v>-1.0500000000000001E-2</c:v>
                </c:pt>
                <c:pt idx="357">
                  <c:v>-1.1299999999999999E-2</c:v>
                </c:pt>
                <c:pt idx="358">
                  <c:v>-1.2200000000000001E-2</c:v>
                </c:pt>
                <c:pt idx="359">
                  <c:v>-1.2999999999999999E-2</c:v>
                </c:pt>
                <c:pt idx="360">
                  <c:v>-1.38E-2</c:v>
                </c:pt>
                <c:pt idx="361">
                  <c:v>-1.44E-2</c:v>
                </c:pt>
                <c:pt idx="362">
                  <c:v>-1.49E-2</c:v>
                </c:pt>
                <c:pt idx="363">
                  <c:v>-1.5299999999999999E-2</c:v>
                </c:pt>
                <c:pt idx="364">
                  <c:v>-1.5599999999999999E-2</c:v>
                </c:pt>
                <c:pt idx="365">
                  <c:v>-1.5800000000000002E-2</c:v>
                </c:pt>
                <c:pt idx="366">
                  <c:v>-1.6E-2</c:v>
                </c:pt>
                <c:pt idx="367">
                  <c:v>-1.61E-2</c:v>
                </c:pt>
                <c:pt idx="368">
                  <c:v>-1.6199999999999999E-2</c:v>
                </c:pt>
                <c:pt idx="369">
                  <c:v>-1.6299999999999999E-2</c:v>
                </c:pt>
                <c:pt idx="370">
                  <c:v>-1.6299999999999999E-2</c:v>
                </c:pt>
                <c:pt idx="371">
                  <c:v>-1.6400000000000001E-2</c:v>
                </c:pt>
                <c:pt idx="372">
                  <c:v>-1.6500000000000001E-2</c:v>
                </c:pt>
                <c:pt idx="373">
                  <c:v>-1.67E-2</c:v>
                </c:pt>
                <c:pt idx="374">
                  <c:v>-1.6799999999999999E-2</c:v>
                </c:pt>
                <c:pt idx="375">
                  <c:v>-1.6899999999999998E-2</c:v>
                </c:pt>
                <c:pt idx="376">
                  <c:v>-1.7000000000000001E-2</c:v>
                </c:pt>
                <c:pt idx="377">
                  <c:v>-1.72E-2</c:v>
                </c:pt>
                <c:pt idx="378">
                  <c:v>-1.7399999999999999E-2</c:v>
                </c:pt>
                <c:pt idx="379">
                  <c:v>-1.7600000000000001E-2</c:v>
                </c:pt>
                <c:pt idx="380">
                  <c:v>-1.78E-2</c:v>
                </c:pt>
                <c:pt idx="381">
                  <c:v>-1.8100000000000002E-2</c:v>
                </c:pt>
                <c:pt idx="382">
                  <c:v>-1.84E-2</c:v>
                </c:pt>
                <c:pt idx="383">
                  <c:v>-1.8700000000000001E-2</c:v>
                </c:pt>
                <c:pt idx="384">
                  <c:v>-1.9099999999999999E-2</c:v>
                </c:pt>
                <c:pt idx="385">
                  <c:v>-1.95E-2</c:v>
                </c:pt>
                <c:pt idx="386">
                  <c:v>-1.9800000000000002E-2</c:v>
                </c:pt>
                <c:pt idx="387">
                  <c:v>-2.0199999999999999E-2</c:v>
                </c:pt>
                <c:pt idx="388">
                  <c:v>-2.0400000000000001E-2</c:v>
                </c:pt>
                <c:pt idx="389">
                  <c:v>-2.0199999999999999E-2</c:v>
                </c:pt>
                <c:pt idx="390">
                  <c:v>-1.9900000000000001E-2</c:v>
                </c:pt>
                <c:pt idx="391">
                  <c:v>-1.9699999999999999E-2</c:v>
                </c:pt>
                <c:pt idx="392">
                  <c:v>-1.9599999999999999E-2</c:v>
                </c:pt>
                <c:pt idx="393">
                  <c:v>-1.9400000000000001E-2</c:v>
                </c:pt>
                <c:pt idx="394">
                  <c:v>-1.9199999999999998E-2</c:v>
                </c:pt>
                <c:pt idx="395">
                  <c:v>-1.9E-2</c:v>
                </c:pt>
                <c:pt idx="396">
                  <c:v>-1.8800000000000001E-2</c:v>
                </c:pt>
                <c:pt idx="397">
                  <c:v>-1.8599999999999998E-2</c:v>
                </c:pt>
                <c:pt idx="398">
                  <c:v>-1.8200000000000001E-2</c:v>
                </c:pt>
                <c:pt idx="399">
                  <c:v>-1.77E-2</c:v>
                </c:pt>
                <c:pt idx="400">
                  <c:v>-1.72E-2</c:v>
                </c:pt>
                <c:pt idx="401">
                  <c:v>-1.66E-2</c:v>
                </c:pt>
                <c:pt idx="402">
                  <c:v>-1.5900000000000001E-2</c:v>
                </c:pt>
                <c:pt idx="403">
                  <c:v>-1.52E-2</c:v>
                </c:pt>
                <c:pt idx="404">
                  <c:v>-1.44E-2</c:v>
                </c:pt>
                <c:pt idx="405">
                  <c:v>-1.3599999999999999E-2</c:v>
                </c:pt>
                <c:pt idx="406">
                  <c:v>-1.29E-2</c:v>
                </c:pt>
                <c:pt idx="407">
                  <c:v>-1.2200000000000001E-2</c:v>
                </c:pt>
                <c:pt idx="408">
                  <c:v>-1.15E-2</c:v>
                </c:pt>
                <c:pt idx="409">
                  <c:v>-1.0800000000000001E-2</c:v>
                </c:pt>
                <c:pt idx="410">
                  <c:v>-1.0200000000000001E-2</c:v>
                </c:pt>
                <c:pt idx="411">
                  <c:v>-9.4900000000000002E-3</c:v>
                </c:pt>
                <c:pt idx="412">
                  <c:v>-8.6999999999999994E-3</c:v>
                </c:pt>
                <c:pt idx="413">
                  <c:v>-7.79E-3</c:v>
                </c:pt>
                <c:pt idx="414">
                  <c:v>-6.7200000000000003E-3</c:v>
                </c:pt>
                <c:pt idx="415">
                  <c:v>-5.4999999999999997E-3</c:v>
                </c:pt>
                <c:pt idx="416">
                  <c:v>-4.1200000000000004E-3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525-6A45-B1C0-3DC394D4F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6543967"/>
        <c:axId val="769826719"/>
      </c:lineChart>
      <c:dateAx>
        <c:axId val="786543967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9826719"/>
        <c:crosses val="autoZero"/>
        <c:auto val="1"/>
        <c:lblOffset val="100"/>
        <c:baseTimeUnit val="days"/>
      </c:dateAx>
      <c:valAx>
        <c:axId val="769826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6543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'FRED Graph'!$H$1</c:f>
              <c:strCache>
                <c:ptCount val="1"/>
                <c:pt idx="0">
                  <c:v>Initial Claims</c:v>
                </c:pt>
              </c:strCache>
            </c:strRef>
          </c:tx>
          <c:spPr>
            <a:solidFill>
              <a:srgbClr val="0432FF"/>
            </a:solidFill>
            <a:ln>
              <a:noFill/>
            </a:ln>
            <a:effectLst/>
          </c:spPr>
          <c:invertIfNegative val="0"/>
          <c:cat>
            <c:numRef>
              <c:f>'FRED Graph'!$G$2:$G$64</c:f>
              <c:numCache>
                <c:formatCode>yyyy\-mm\-dd</c:formatCode>
                <c:ptCount val="63"/>
                <c:pt idx="0">
                  <c:v>43862</c:v>
                </c:pt>
                <c:pt idx="1">
                  <c:v>43869</c:v>
                </c:pt>
                <c:pt idx="2">
                  <c:v>43876</c:v>
                </c:pt>
                <c:pt idx="3">
                  <c:v>43883</c:v>
                </c:pt>
                <c:pt idx="4">
                  <c:v>43890</c:v>
                </c:pt>
                <c:pt idx="5">
                  <c:v>43897</c:v>
                </c:pt>
                <c:pt idx="6">
                  <c:v>43904</c:v>
                </c:pt>
                <c:pt idx="7">
                  <c:v>43911</c:v>
                </c:pt>
                <c:pt idx="8">
                  <c:v>43918</c:v>
                </c:pt>
                <c:pt idx="9">
                  <c:v>43925</c:v>
                </c:pt>
                <c:pt idx="10">
                  <c:v>43932</c:v>
                </c:pt>
                <c:pt idx="11">
                  <c:v>43939</c:v>
                </c:pt>
                <c:pt idx="12">
                  <c:v>43946</c:v>
                </c:pt>
                <c:pt idx="13">
                  <c:v>43953</c:v>
                </c:pt>
                <c:pt idx="14">
                  <c:v>43960</c:v>
                </c:pt>
                <c:pt idx="15">
                  <c:v>43967</c:v>
                </c:pt>
                <c:pt idx="16">
                  <c:v>43974</c:v>
                </c:pt>
                <c:pt idx="17">
                  <c:v>43981</c:v>
                </c:pt>
                <c:pt idx="18">
                  <c:v>43988</c:v>
                </c:pt>
                <c:pt idx="19">
                  <c:v>43995</c:v>
                </c:pt>
                <c:pt idx="20">
                  <c:v>44002</c:v>
                </c:pt>
                <c:pt idx="21">
                  <c:v>44009</c:v>
                </c:pt>
                <c:pt idx="22">
                  <c:v>44016</c:v>
                </c:pt>
                <c:pt idx="23">
                  <c:v>44023</c:v>
                </c:pt>
                <c:pt idx="24">
                  <c:v>44030</c:v>
                </c:pt>
                <c:pt idx="25">
                  <c:v>44037</c:v>
                </c:pt>
                <c:pt idx="26">
                  <c:v>44044</c:v>
                </c:pt>
                <c:pt idx="27">
                  <c:v>44051</c:v>
                </c:pt>
                <c:pt idx="28">
                  <c:v>44058</c:v>
                </c:pt>
                <c:pt idx="29">
                  <c:v>44065</c:v>
                </c:pt>
                <c:pt idx="30">
                  <c:v>44072</c:v>
                </c:pt>
                <c:pt idx="31">
                  <c:v>44079</c:v>
                </c:pt>
                <c:pt idx="32">
                  <c:v>44086</c:v>
                </c:pt>
                <c:pt idx="33">
                  <c:v>44093</c:v>
                </c:pt>
                <c:pt idx="34">
                  <c:v>44100</c:v>
                </c:pt>
                <c:pt idx="35">
                  <c:v>44107</c:v>
                </c:pt>
                <c:pt idx="36">
                  <c:v>44114</c:v>
                </c:pt>
                <c:pt idx="37">
                  <c:v>44121</c:v>
                </c:pt>
                <c:pt idx="38">
                  <c:v>44128</c:v>
                </c:pt>
                <c:pt idx="39">
                  <c:v>44135</c:v>
                </c:pt>
                <c:pt idx="40">
                  <c:v>44142</c:v>
                </c:pt>
                <c:pt idx="41">
                  <c:v>44149</c:v>
                </c:pt>
                <c:pt idx="42">
                  <c:v>44156</c:v>
                </c:pt>
                <c:pt idx="43">
                  <c:v>44163</c:v>
                </c:pt>
                <c:pt idx="44">
                  <c:v>44170</c:v>
                </c:pt>
                <c:pt idx="45">
                  <c:v>44177</c:v>
                </c:pt>
                <c:pt idx="46">
                  <c:v>44184</c:v>
                </c:pt>
                <c:pt idx="47">
                  <c:v>44191</c:v>
                </c:pt>
                <c:pt idx="48">
                  <c:v>44198</c:v>
                </c:pt>
                <c:pt idx="49">
                  <c:v>44205</c:v>
                </c:pt>
                <c:pt idx="50">
                  <c:v>44212</c:v>
                </c:pt>
                <c:pt idx="51">
                  <c:v>44219</c:v>
                </c:pt>
                <c:pt idx="52">
                  <c:v>44226</c:v>
                </c:pt>
                <c:pt idx="53">
                  <c:v>44233</c:v>
                </c:pt>
                <c:pt idx="54">
                  <c:v>44240</c:v>
                </c:pt>
                <c:pt idx="55">
                  <c:v>44247</c:v>
                </c:pt>
                <c:pt idx="56">
                  <c:v>44254</c:v>
                </c:pt>
                <c:pt idx="57">
                  <c:v>44261</c:v>
                </c:pt>
                <c:pt idx="58">
                  <c:v>44268</c:v>
                </c:pt>
                <c:pt idx="59">
                  <c:v>44275</c:v>
                </c:pt>
                <c:pt idx="60">
                  <c:v>44282</c:v>
                </c:pt>
                <c:pt idx="61">
                  <c:v>44289</c:v>
                </c:pt>
                <c:pt idx="62">
                  <c:v>44296</c:v>
                </c:pt>
              </c:numCache>
            </c:numRef>
          </c:cat>
          <c:val>
            <c:numRef>
              <c:f>'FRED Graph'!$H$2:$H$64</c:f>
              <c:numCache>
                <c:formatCode>General</c:formatCode>
                <c:ptCount val="63"/>
                <c:pt idx="0">
                  <c:v>205</c:v>
                </c:pt>
                <c:pt idx="1">
                  <c:v>207</c:v>
                </c:pt>
                <c:pt idx="2">
                  <c:v>215</c:v>
                </c:pt>
                <c:pt idx="3">
                  <c:v>218</c:v>
                </c:pt>
                <c:pt idx="4">
                  <c:v>216</c:v>
                </c:pt>
                <c:pt idx="5">
                  <c:v>212</c:v>
                </c:pt>
                <c:pt idx="6">
                  <c:v>256</c:v>
                </c:pt>
                <c:pt idx="7">
                  <c:v>2923</c:v>
                </c:pt>
                <c:pt idx="8">
                  <c:v>5985</c:v>
                </c:pt>
                <c:pt idx="9">
                  <c:v>6149</c:v>
                </c:pt>
                <c:pt idx="10">
                  <c:v>4869</c:v>
                </c:pt>
                <c:pt idx="11">
                  <c:v>4202</c:v>
                </c:pt>
                <c:pt idx="12">
                  <c:v>3451</c:v>
                </c:pt>
                <c:pt idx="13">
                  <c:v>2784</c:v>
                </c:pt>
                <c:pt idx="14">
                  <c:v>2315</c:v>
                </c:pt>
                <c:pt idx="15">
                  <c:v>2149</c:v>
                </c:pt>
                <c:pt idx="16">
                  <c:v>1887</c:v>
                </c:pt>
                <c:pt idx="17">
                  <c:v>1605</c:v>
                </c:pt>
                <c:pt idx="18">
                  <c:v>1537</c:v>
                </c:pt>
                <c:pt idx="19">
                  <c:v>1472</c:v>
                </c:pt>
                <c:pt idx="20">
                  <c:v>1460</c:v>
                </c:pt>
                <c:pt idx="21">
                  <c:v>1436</c:v>
                </c:pt>
                <c:pt idx="22">
                  <c:v>1398</c:v>
                </c:pt>
                <c:pt idx="23">
                  <c:v>1479</c:v>
                </c:pt>
                <c:pt idx="24">
                  <c:v>1398</c:v>
                </c:pt>
                <c:pt idx="25">
                  <c:v>1262</c:v>
                </c:pt>
                <c:pt idx="26">
                  <c:v>1043</c:v>
                </c:pt>
                <c:pt idx="27">
                  <c:v>883</c:v>
                </c:pt>
                <c:pt idx="28">
                  <c:v>920</c:v>
                </c:pt>
                <c:pt idx="29">
                  <c:v>872</c:v>
                </c:pt>
                <c:pt idx="30">
                  <c:v>875</c:v>
                </c:pt>
                <c:pt idx="31">
                  <c:v>881</c:v>
                </c:pt>
                <c:pt idx="32">
                  <c:v>860</c:v>
                </c:pt>
                <c:pt idx="33">
                  <c:v>860</c:v>
                </c:pt>
                <c:pt idx="34">
                  <c:v>803</c:v>
                </c:pt>
                <c:pt idx="35">
                  <c:v>782</c:v>
                </c:pt>
                <c:pt idx="36">
                  <c:v>833</c:v>
                </c:pt>
                <c:pt idx="37">
                  <c:v>798</c:v>
                </c:pt>
                <c:pt idx="38">
                  <c:v>768</c:v>
                </c:pt>
                <c:pt idx="39">
                  <c:v>765</c:v>
                </c:pt>
                <c:pt idx="40">
                  <c:v>728</c:v>
                </c:pt>
                <c:pt idx="41">
                  <c:v>732</c:v>
                </c:pt>
                <c:pt idx="42">
                  <c:v>762</c:v>
                </c:pt>
                <c:pt idx="43">
                  <c:v>719</c:v>
                </c:pt>
                <c:pt idx="44">
                  <c:v>853</c:v>
                </c:pt>
                <c:pt idx="45">
                  <c:v>873</c:v>
                </c:pt>
                <c:pt idx="46">
                  <c:v>803</c:v>
                </c:pt>
                <c:pt idx="47">
                  <c:v>763</c:v>
                </c:pt>
                <c:pt idx="48">
                  <c:v>781</c:v>
                </c:pt>
                <c:pt idx="49">
                  <c:v>904</c:v>
                </c:pt>
                <c:pt idx="50">
                  <c:v>886</c:v>
                </c:pt>
                <c:pt idx="51">
                  <c:v>836</c:v>
                </c:pt>
                <c:pt idx="52">
                  <c:v>837</c:v>
                </c:pt>
                <c:pt idx="53">
                  <c:v>863</c:v>
                </c:pt>
                <c:pt idx="54">
                  <c:v>847</c:v>
                </c:pt>
                <c:pt idx="55">
                  <c:v>747</c:v>
                </c:pt>
                <c:pt idx="56">
                  <c:v>761</c:v>
                </c:pt>
                <c:pt idx="57">
                  <c:v>734</c:v>
                </c:pt>
                <c:pt idx="58">
                  <c:v>765</c:v>
                </c:pt>
                <c:pt idx="59">
                  <c:v>658</c:v>
                </c:pt>
                <c:pt idx="60">
                  <c:v>729</c:v>
                </c:pt>
                <c:pt idx="61">
                  <c:v>769</c:v>
                </c:pt>
                <c:pt idx="62">
                  <c:v>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F1-0744-83BB-AAB433D2FF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"/>
        <c:overlap val="100"/>
        <c:axId val="2133320160"/>
        <c:axId val="1"/>
      </c:barChart>
      <c:dateAx>
        <c:axId val="2133320160"/>
        <c:scaling>
          <c:orientation val="minMax"/>
        </c:scaling>
        <c:delete val="0"/>
        <c:axPos val="b"/>
        <c:numFmt formatCode="yyyy\-mm\-dd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33201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'FRED Graph'!$H$1</c:f>
              <c:strCache>
                <c:ptCount val="1"/>
                <c:pt idx="0">
                  <c:v>Initial Claims</c:v>
                </c:pt>
              </c:strCache>
            </c:strRef>
          </c:tx>
          <c:spPr>
            <a:solidFill>
              <a:srgbClr val="0432FF"/>
            </a:solidFill>
            <a:ln>
              <a:noFill/>
            </a:ln>
            <a:effectLst/>
          </c:spPr>
          <c:invertIfNegative val="0"/>
          <c:dLbls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aseline="0">
                      <a:solidFill>
                        <a:srgbClr val="0432FF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11-0244-BBCA-87D834A275E6}"/>
                </c:ext>
              </c:extLst>
            </c:dLbl>
            <c:dLbl>
              <c:idx val="62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aseline="0">
                        <a:solidFill>
                          <a:srgbClr val="0432FF"/>
                        </a:solidFill>
                      </a:defRPr>
                    </a:pPr>
                    <a:fld id="{EC2C0DFE-E534-BB40-8B27-9F3FDDC0D943}" type="VALUE">
                      <a:rPr lang="en-US" sz="1800" baseline="0">
                        <a:solidFill>
                          <a:srgbClr val="0432FF"/>
                        </a:solidFill>
                      </a:rPr>
                      <a:pPr>
                        <a:defRPr sz="1400" baseline="0">
                          <a:solidFill>
                            <a:srgbClr val="0432FF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411-0244-BBCA-87D834A275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'FRED Graph'!$G$2:$G$64</c:f>
              <c:numCache>
                <c:formatCode>yyyy\-mm\-dd</c:formatCode>
                <c:ptCount val="63"/>
                <c:pt idx="0">
                  <c:v>43862</c:v>
                </c:pt>
                <c:pt idx="1">
                  <c:v>43869</c:v>
                </c:pt>
                <c:pt idx="2">
                  <c:v>43876</c:v>
                </c:pt>
                <c:pt idx="3">
                  <c:v>43883</c:v>
                </c:pt>
                <c:pt idx="4">
                  <c:v>43890</c:v>
                </c:pt>
                <c:pt idx="5">
                  <c:v>43897</c:v>
                </c:pt>
                <c:pt idx="6">
                  <c:v>43904</c:v>
                </c:pt>
                <c:pt idx="7">
                  <c:v>43911</c:v>
                </c:pt>
                <c:pt idx="8">
                  <c:v>43918</c:v>
                </c:pt>
                <c:pt idx="9">
                  <c:v>43925</c:v>
                </c:pt>
                <c:pt idx="10">
                  <c:v>43932</c:v>
                </c:pt>
                <c:pt idx="11">
                  <c:v>43939</c:v>
                </c:pt>
                <c:pt idx="12">
                  <c:v>43946</c:v>
                </c:pt>
                <c:pt idx="13">
                  <c:v>43953</c:v>
                </c:pt>
                <c:pt idx="14">
                  <c:v>43960</c:v>
                </c:pt>
                <c:pt idx="15">
                  <c:v>43967</c:v>
                </c:pt>
                <c:pt idx="16">
                  <c:v>43974</c:v>
                </c:pt>
                <c:pt idx="17">
                  <c:v>43981</c:v>
                </c:pt>
                <c:pt idx="18">
                  <c:v>43988</c:v>
                </c:pt>
                <c:pt idx="19">
                  <c:v>43995</c:v>
                </c:pt>
                <c:pt idx="20">
                  <c:v>44002</c:v>
                </c:pt>
                <c:pt idx="21">
                  <c:v>44009</c:v>
                </c:pt>
                <c:pt idx="22">
                  <c:v>44016</c:v>
                </c:pt>
                <c:pt idx="23">
                  <c:v>44023</c:v>
                </c:pt>
                <c:pt idx="24">
                  <c:v>44030</c:v>
                </c:pt>
                <c:pt idx="25">
                  <c:v>44037</c:v>
                </c:pt>
                <c:pt idx="26">
                  <c:v>44044</c:v>
                </c:pt>
                <c:pt idx="27">
                  <c:v>44051</c:v>
                </c:pt>
                <c:pt idx="28">
                  <c:v>44058</c:v>
                </c:pt>
                <c:pt idx="29">
                  <c:v>44065</c:v>
                </c:pt>
                <c:pt idx="30">
                  <c:v>44072</c:v>
                </c:pt>
                <c:pt idx="31">
                  <c:v>44079</c:v>
                </c:pt>
                <c:pt idx="32">
                  <c:v>44086</c:v>
                </c:pt>
                <c:pt idx="33">
                  <c:v>44093</c:v>
                </c:pt>
                <c:pt idx="34">
                  <c:v>44100</c:v>
                </c:pt>
                <c:pt idx="35">
                  <c:v>44107</c:v>
                </c:pt>
                <c:pt idx="36">
                  <c:v>44114</c:v>
                </c:pt>
                <c:pt idx="37">
                  <c:v>44121</c:v>
                </c:pt>
                <c:pt idx="38">
                  <c:v>44128</c:v>
                </c:pt>
                <c:pt idx="39">
                  <c:v>44135</c:v>
                </c:pt>
                <c:pt idx="40">
                  <c:v>44142</c:v>
                </c:pt>
                <c:pt idx="41">
                  <c:v>44149</c:v>
                </c:pt>
                <c:pt idx="42">
                  <c:v>44156</c:v>
                </c:pt>
                <c:pt idx="43">
                  <c:v>44163</c:v>
                </c:pt>
                <c:pt idx="44">
                  <c:v>44170</c:v>
                </c:pt>
                <c:pt idx="45">
                  <c:v>44177</c:v>
                </c:pt>
                <c:pt idx="46">
                  <c:v>44184</c:v>
                </c:pt>
                <c:pt idx="47">
                  <c:v>44191</c:v>
                </c:pt>
                <c:pt idx="48">
                  <c:v>44198</c:v>
                </c:pt>
                <c:pt idx="49">
                  <c:v>44205</c:v>
                </c:pt>
                <c:pt idx="50">
                  <c:v>44212</c:v>
                </c:pt>
                <c:pt idx="51">
                  <c:v>44219</c:v>
                </c:pt>
                <c:pt idx="52">
                  <c:v>44226</c:v>
                </c:pt>
                <c:pt idx="53">
                  <c:v>44233</c:v>
                </c:pt>
                <c:pt idx="54">
                  <c:v>44240</c:v>
                </c:pt>
                <c:pt idx="55">
                  <c:v>44247</c:v>
                </c:pt>
                <c:pt idx="56">
                  <c:v>44254</c:v>
                </c:pt>
                <c:pt idx="57">
                  <c:v>44261</c:v>
                </c:pt>
                <c:pt idx="58">
                  <c:v>44268</c:v>
                </c:pt>
                <c:pt idx="59">
                  <c:v>44275</c:v>
                </c:pt>
                <c:pt idx="60">
                  <c:v>44282</c:v>
                </c:pt>
                <c:pt idx="61">
                  <c:v>44289</c:v>
                </c:pt>
                <c:pt idx="62">
                  <c:v>44296</c:v>
                </c:pt>
              </c:numCache>
            </c:numRef>
          </c:cat>
          <c:val>
            <c:numRef>
              <c:f>'FRED Graph'!$H$2:$H$64</c:f>
              <c:numCache>
                <c:formatCode>General</c:formatCode>
                <c:ptCount val="63"/>
                <c:pt idx="0">
                  <c:v>205</c:v>
                </c:pt>
                <c:pt idx="1">
                  <c:v>207</c:v>
                </c:pt>
                <c:pt idx="2">
                  <c:v>215</c:v>
                </c:pt>
                <c:pt idx="3">
                  <c:v>218</c:v>
                </c:pt>
                <c:pt idx="4">
                  <c:v>216</c:v>
                </c:pt>
                <c:pt idx="5">
                  <c:v>212</c:v>
                </c:pt>
                <c:pt idx="6">
                  <c:v>256</c:v>
                </c:pt>
                <c:pt idx="7">
                  <c:v>2923</c:v>
                </c:pt>
                <c:pt idx="8">
                  <c:v>5985</c:v>
                </c:pt>
                <c:pt idx="9">
                  <c:v>6149</c:v>
                </c:pt>
                <c:pt idx="10">
                  <c:v>4869</c:v>
                </c:pt>
                <c:pt idx="11">
                  <c:v>4202</c:v>
                </c:pt>
                <c:pt idx="12">
                  <c:v>3451</c:v>
                </c:pt>
                <c:pt idx="13">
                  <c:v>2784</c:v>
                </c:pt>
                <c:pt idx="14">
                  <c:v>2315</c:v>
                </c:pt>
                <c:pt idx="15">
                  <c:v>2149</c:v>
                </c:pt>
                <c:pt idx="16">
                  <c:v>1887</c:v>
                </c:pt>
                <c:pt idx="17">
                  <c:v>1605</c:v>
                </c:pt>
                <c:pt idx="18">
                  <c:v>1537</c:v>
                </c:pt>
                <c:pt idx="19">
                  <c:v>1472</c:v>
                </c:pt>
                <c:pt idx="20">
                  <c:v>1460</c:v>
                </c:pt>
                <c:pt idx="21">
                  <c:v>1436</c:v>
                </c:pt>
                <c:pt idx="22">
                  <c:v>1398</c:v>
                </c:pt>
                <c:pt idx="23">
                  <c:v>1479</c:v>
                </c:pt>
                <c:pt idx="24">
                  <c:v>1398</c:v>
                </c:pt>
                <c:pt idx="25">
                  <c:v>1262</c:v>
                </c:pt>
                <c:pt idx="26">
                  <c:v>1043</c:v>
                </c:pt>
                <c:pt idx="27">
                  <c:v>883</c:v>
                </c:pt>
                <c:pt idx="28">
                  <c:v>920</c:v>
                </c:pt>
                <c:pt idx="29">
                  <c:v>872</c:v>
                </c:pt>
                <c:pt idx="30">
                  <c:v>875</c:v>
                </c:pt>
                <c:pt idx="31">
                  <c:v>881</c:v>
                </c:pt>
                <c:pt idx="32">
                  <c:v>860</c:v>
                </c:pt>
                <c:pt idx="33">
                  <c:v>860</c:v>
                </c:pt>
                <c:pt idx="34">
                  <c:v>803</c:v>
                </c:pt>
                <c:pt idx="35">
                  <c:v>782</c:v>
                </c:pt>
                <c:pt idx="36">
                  <c:v>833</c:v>
                </c:pt>
                <c:pt idx="37">
                  <c:v>798</c:v>
                </c:pt>
                <c:pt idx="38">
                  <c:v>768</c:v>
                </c:pt>
                <c:pt idx="39">
                  <c:v>765</c:v>
                </c:pt>
                <c:pt idx="40">
                  <c:v>728</c:v>
                </c:pt>
                <c:pt idx="41">
                  <c:v>732</c:v>
                </c:pt>
                <c:pt idx="42">
                  <c:v>762</c:v>
                </c:pt>
                <c:pt idx="43">
                  <c:v>719</c:v>
                </c:pt>
                <c:pt idx="44">
                  <c:v>853</c:v>
                </c:pt>
                <c:pt idx="45">
                  <c:v>873</c:v>
                </c:pt>
                <c:pt idx="46">
                  <c:v>803</c:v>
                </c:pt>
                <c:pt idx="47">
                  <c:v>763</c:v>
                </c:pt>
                <c:pt idx="48">
                  <c:v>781</c:v>
                </c:pt>
                <c:pt idx="49">
                  <c:v>904</c:v>
                </c:pt>
                <c:pt idx="50">
                  <c:v>886</c:v>
                </c:pt>
                <c:pt idx="51">
                  <c:v>836</c:v>
                </c:pt>
                <c:pt idx="52">
                  <c:v>837</c:v>
                </c:pt>
                <c:pt idx="53">
                  <c:v>863</c:v>
                </c:pt>
                <c:pt idx="54">
                  <c:v>847</c:v>
                </c:pt>
                <c:pt idx="55">
                  <c:v>747</c:v>
                </c:pt>
                <c:pt idx="56">
                  <c:v>761</c:v>
                </c:pt>
                <c:pt idx="57">
                  <c:v>734</c:v>
                </c:pt>
                <c:pt idx="58">
                  <c:v>765</c:v>
                </c:pt>
                <c:pt idx="59">
                  <c:v>658</c:v>
                </c:pt>
                <c:pt idx="60">
                  <c:v>729</c:v>
                </c:pt>
                <c:pt idx="61">
                  <c:v>769</c:v>
                </c:pt>
                <c:pt idx="62">
                  <c:v>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F1-0744-83BB-AAB433D2FF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"/>
        <c:overlap val="100"/>
        <c:axId val="2133320160"/>
        <c:axId val="1"/>
      </c:barChart>
      <c:dateAx>
        <c:axId val="2133320160"/>
        <c:scaling>
          <c:orientation val="minMax"/>
        </c:scaling>
        <c:delete val="0"/>
        <c:axPos val="b"/>
        <c:numFmt formatCode="yyyy\-mm\-dd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33201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Sheet3!$A$2:$A$153</c:f>
              <c:numCache>
                <c:formatCode>mm/dd/yy;@</c:formatCode>
                <c:ptCount val="15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</c:numCache>
            </c:numRef>
          </c:cat>
          <c:val>
            <c:numRef>
              <c:f>Sheet3!$B$2:$B$153</c:f>
              <c:numCache>
                <c:formatCode>General</c:formatCode>
                <c:ptCount val="152"/>
                <c:pt idx="0">
                  <c:v>129790</c:v>
                </c:pt>
                <c:pt idx="1">
                  <c:v>129698</c:v>
                </c:pt>
                <c:pt idx="2">
                  <c:v>129879</c:v>
                </c:pt>
                <c:pt idx="3">
                  <c:v>130110</c:v>
                </c:pt>
                <c:pt idx="4">
                  <c:v>130650</c:v>
                </c:pt>
                <c:pt idx="5">
                  <c:v>130511</c:v>
                </c:pt>
                <c:pt idx="6">
                  <c:v>130427</c:v>
                </c:pt>
                <c:pt idx="7">
                  <c:v>130422</c:v>
                </c:pt>
                <c:pt idx="8">
                  <c:v>130357</c:v>
                </c:pt>
                <c:pt idx="9">
                  <c:v>130625</c:v>
                </c:pt>
                <c:pt idx="10">
                  <c:v>130750</c:v>
                </c:pt>
                <c:pt idx="11">
                  <c:v>130822</c:v>
                </c:pt>
                <c:pt idx="12">
                  <c:v>130841</c:v>
                </c:pt>
                <c:pt idx="13">
                  <c:v>131053</c:v>
                </c:pt>
                <c:pt idx="14">
                  <c:v>131288</c:v>
                </c:pt>
                <c:pt idx="15">
                  <c:v>131602</c:v>
                </c:pt>
                <c:pt idx="16">
                  <c:v>131703</c:v>
                </c:pt>
                <c:pt idx="17">
                  <c:v>131939</c:v>
                </c:pt>
                <c:pt idx="18">
                  <c:v>131999</c:v>
                </c:pt>
                <c:pt idx="19">
                  <c:v>132125</c:v>
                </c:pt>
                <c:pt idx="20">
                  <c:v>132358</c:v>
                </c:pt>
                <c:pt idx="21">
                  <c:v>132562</c:v>
                </c:pt>
                <c:pt idx="22">
                  <c:v>132694</c:v>
                </c:pt>
                <c:pt idx="23">
                  <c:v>132896</c:v>
                </c:pt>
                <c:pt idx="24">
                  <c:v>133250</c:v>
                </c:pt>
                <c:pt idx="25">
                  <c:v>133512</c:v>
                </c:pt>
                <c:pt idx="26">
                  <c:v>133752</c:v>
                </c:pt>
                <c:pt idx="27">
                  <c:v>133834</c:v>
                </c:pt>
                <c:pt idx="28">
                  <c:v>133934</c:v>
                </c:pt>
                <c:pt idx="29">
                  <c:v>134007</c:v>
                </c:pt>
                <c:pt idx="30">
                  <c:v>134159</c:v>
                </c:pt>
                <c:pt idx="31">
                  <c:v>134331</c:v>
                </c:pt>
                <c:pt idx="32">
                  <c:v>134518</c:v>
                </c:pt>
                <c:pt idx="33">
                  <c:v>134677</c:v>
                </c:pt>
                <c:pt idx="34">
                  <c:v>134833</c:v>
                </c:pt>
                <c:pt idx="35">
                  <c:v>135072</c:v>
                </c:pt>
                <c:pt idx="36">
                  <c:v>135263</c:v>
                </c:pt>
                <c:pt idx="37">
                  <c:v>135541</c:v>
                </c:pt>
                <c:pt idx="38">
                  <c:v>135680</c:v>
                </c:pt>
                <c:pt idx="39">
                  <c:v>135871</c:v>
                </c:pt>
                <c:pt idx="40">
                  <c:v>136093</c:v>
                </c:pt>
                <c:pt idx="41">
                  <c:v>136274</c:v>
                </c:pt>
                <c:pt idx="42">
                  <c:v>136386</c:v>
                </c:pt>
                <c:pt idx="43">
                  <c:v>136628</c:v>
                </c:pt>
                <c:pt idx="44">
                  <c:v>136815</c:v>
                </c:pt>
                <c:pt idx="45">
                  <c:v>137040</c:v>
                </c:pt>
                <c:pt idx="46">
                  <c:v>137304</c:v>
                </c:pt>
                <c:pt idx="47">
                  <c:v>137373</c:v>
                </c:pt>
                <c:pt idx="48">
                  <c:v>137548</c:v>
                </c:pt>
                <c:pt idx="49">
                  <c:v>137714</c:v>
                </c:pt>
                <c:pt idx="50">
                  <c:v>137968</c:v>
                </c:pt>
                <c:pt idx="51">
                  <c:v>138293</c:v>
                </c:pt>
                <c:pt idx="52">
                  <c:v>138511</c:v>
                </c:pt>
                <c:pt idx="53">
                  <c:v>138837</c:v>
                </c:pt>
                <c:pt idx="54">
                  <c:v>139069</c:v>
                </c:pt>
                <c:pt idx="55">
                  <c:v>139257</c:v>
                </c:pt>
                <c:pt idx="56">
                  <c:v>139566</c:v>
                </c:pt>
                <c:pt idx="57">
                  <c:v>139818</c:v>
                </c:pt>
                <c:pt idx="58">
                  <c:v>140109</c:v>
                </c:pt>
                <c:pt idx="59">
                  <c:v>140377</c:v>
                </c:pt>
                <c:pt idx="60">
                  <c:v>140568</c:v>
                </c:pt>
                <c:pt idx="61">
                  <c:v>140839</c:v>
                </c:pt>
                <c:pt idx="62">
                  <c:v>140910</c:v>
                </c:pt>
                <c:pt idx="63">
                  <c:v>141194</c:v>
                </c:pt>
                <c:pt idx="64">
                  <c:v>141525</c:v>
                </c:pt>
                <c:pt idx="65">
                  <c:v>141699</c:v>
                </c:pt>
                <c:pt idx="66">
                  <c:v>142001</c:v>
                </c:pt>
                <c:pt idx="67">
                  <c:v>142126</c:v>
                </c:pt>
                <c:pt idx="68">
                  <c:v>142281</c:v>
                </c:pt>
                <c:pt idx="69">
                  <c:v>142587</c:v>
                </c:pt>
                <c:pt idx="70">
                  <c:v>142824</c:v>
                </c:pt>
                <c:pt idx="71">
                  <c:v>143097</c:v>
                </c:pt>
                <c:pt idx="72">
                  <c:v>143205</c:v>
                </c:pt>
                <c:pt idx="73">
                  <c:v>143417</c:v>
                </c:pt>
                <c:pt idx="74">
                  <c:v>143654</c:v>
                </c:pt>
                <c:pt idx="75">
                  <c:v>143851</c:v>
                </c:pt>
                <c:pt idx="76">
                  <c:v>143892</c:v>
                </c:pt>
                <c:pt idx="77">
                  <c:v>144150</c:v>
                </c:pt>
                <c:pt idx="78">
                  <c:v>144521</c:v>
                </c:pt>
                <c:pt idx="79">
                  <c:v>144664</c:v>
                </c:pt>
                <c:pt idx="80">
                  <c:v>144953</c:v>
                </c:pt>
                <c:pt idx="81">
                  <c:v>145071</c:v>
                </c:pt>
                <c:pt idx="82">
                  <c:v>145201</c:v>
                </c:pt>
                <c:pt idx="83">
                  <c:v>145415</c:v>
                </c:pt>
                <c:pt idx="84">
                  <c:v>145612</c:v>
                </c:pt>
                <c:pt idx="85">
                  <c:v>145795</c:v>
                </c:pt>
                <c:pt idx="86">
                  <c:v>145934</c:v>
                </c:pt>
                <c:pt idx="87">
                  <c:v>146154</c:v>
                </c:pt>
                <c:pt idx="88">
                  <c:v>146295</c:v>
                </c:pt>
                <c:pt idx="89">
                  <c:v>146506</c:v>
                </c:pt>
                <c:pt idx="90">
                  <c:v>146734</c:v>
                </c:pt>
                <c:pt idx="91">
                  <c:v>146924</c:v>
                </c:pt>
                <c:pt idx="92">
                  <c:v>146966</c:v>
                </c:pt>
                <c:pt idx="93">
                  <c:v>147215</c:v>
                </c:pt>
                <c:pt idx="94">
                  <c:v>147411</c:v>
                </c:pt>
                <c:pt idx="95">
                  <c:v>147590</c:v>
                </c:pt>
                <c:pt idx="96">
                  <c:v>147671</c:v>
                </c:pt>
                <c:pt idx="97">
                  <c:v>148049</c:v>
                </c:pt>
                <c:pt idx="98">
                  <c:v>148244</c:v>
                </c:pt>
                <c:pt idx="99">
                  <c:v>148397</c:v>
                </c:pt>
                <c:pt idx="100">
                  <c:v>148667</c:v>
                </c:pt>
                <c:pt idx="101">
                  <c:v>148881</c:v>
                </c:pt>
                <c:pt idx="102">
                  <c:v>149030</c:v>
                </c:pt>
                <c:pt idx="103">
                  <c:v>149259</c:v>
                </c:pt>
                <c:pt idx="104">
                  <c:v>149364</c:v>
                </c:pt>
                <c:pt idx="105">
                  <c:v>149576</c:v>
                </c:pt>
                <c:pt idx="106">
                  <c:v>149668</c:v>
                </c:pt>
                <c:pt idx="107">
                  <c:v>149908</c:v>
                </c:pt>
                <c:pt idx="108">
                  <c:v>150145</c:v>
                </c:pt>
                <c:pt idx="109">
                  <c:v>150095</c:v>
                </c:pt>
                <c:pt idx="110">
                  <c:v>150263</c:v>
                </c:pt>
                <c:pt idx="111">
                  <c:v>150482</c:v>
                </c:pt>
                <c:pt idx="112">
                  <c:v>150545</c:v>
                </c:pt>
                <c:pt idx="113">
                  <c:v>150720</c:v>
                </c:pt>
                <c:pt idx="114">
                  <c:v>150913</c:v>
                </c:pt>
                <c:pt idx="115">
                  <c:v>151108</c:v>
                </c:pt>
                <c:pt idx="116">
                  <c:v>151329</c:v>
                </c:pt>
                <c:pt idx="117">
                  <c:v>151524</c:v>
                </c:pt>
                <c:pt idx="118">
                  <c:v>151758</c:v>
                </c:pt>
                <c:pt idx="119">
                  <c:v>151919</c:v>
                </c:pt>
                <c:pt idx="120">
                  <c:v>152234</c:v>
                </c:pt>
                <c:pt idx="121">
                  <c:v>152523</c:v>
                </c:pt>
                <c:pt idx="122">
                  <c:v>150840</c:v>
                </c:pt>
                <c:pt idx="123">
                  <c:v>130161</c:v>
                </c:pt>
                <c:pt idx="124">
                  <c:v>132994</c:v>
                </c:pt>
                <c:pt idx="125">
                  <c:v>137840</c:v>
                </c:pt>
                <c:pt idx="126">
                  <c:v>139566</c:v>
                </c:pt>
                <c:pt idx="127">
                  <c:v>141149</c:v>
                </c:pt>
                <c:pt idx="128">
                  <c:v>141865</c:v>
                </c:pt>
                <c:pt idx="129">
                  <c:v>142545</c:v>
                </c:pt>
                <c:pt idx="130">
                  <c:v>142809</c:v>
                </c:pt>
                <c:pt idx="131">
                  <c:v>142582</c:v>
                </c:pt>
                <c:pt idx="132">
                  <c:v>142669</c:v>
                </c:pt>
                <c:pt idx="133">
                  <c:v>143204</c:v>
                </c:pt>
                <c:pt idx="134">
                  <c:v>144120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6A-5A4B-9AFB-601296C8A39B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Projected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Sheet3!$A$2:$A$153</c:f>
              <c:numCache>
                <c:formatCode>mm/dd/yy;@</c:formatCode>
                <c:ptCount val="15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</c:numCache>
            </c:numRef>
          </c:cat>
          <c:val>
            <c:numRef>
              <c:f>Sheet3!$C$2:$C$153</c:f>
              <c:numCache>
                <c:formatCode>General</c:formatCode>
                <c:ptCount val="152"/>
                <c:pt idx="0">
                  <c:v>129790</c:v>
                </c:pt>
                <c:pt idx="1">
                  <c:v>129698</c:v>
                </c:pt>
                <c:pt idx="2">
                  <c:v>129879</c:v>
                </c:pt>
                <c:pt idx="3">
                  <c:v>130110</c:v>
                </c:pt>
                <c:pt idx="4">
                  <c:v>130650</c:v>
                </c:pt>
                <c:pt idx="5">
                  <c:v>130511</c:v>
                </c:pt>
                <c:pt idx="6">
                  <c:v>130427</c:v>
                </c:pt>
                <c:pt idx="7">
                  <c:v>130422</c:v>
                </c:pt>
                <c:pt idx="8">
                  <c:v>130357</c:v>
                </c:pt>
                <c:pt idx="9">
                  <c:v>130625</c:v>
                </c:pt>
                <c:pt idx="10">
                  <c:v>130750</c:v>
                </c:pt>
                <c:pt idx="11">
                  <c:v>130822</c:v>
                </c:pt>
                <c:pt idx="12">
                  <c:v>130841</c:v>
                </c:pt>
                <c:pt idx="13">
                  <c:v>131053</c:v>
                </c:pt>
                <c:pt idx="14">
                  <c:v>131288</c:v>
                </c:pt>
                <c:pt idx="15">
                  <c:v>131602</c:v>
                </c:pt>
                <c:pt idx="16">
                  <c:v>131703</c:v>
                </c:pt>
                <c:pt idx="17">
                  <c:v>131939</c:v>
                </c:pt>
                <c:pt idx="18">
                  <c:v>131999</c:v>
                </c:pt>
                <c:pt idx="19">
                  <c:v>132125</c:v>
                </c:pt>
                <c:pt idx="20">
                  <c:v>132358</c:v>
                </c:pt>
                <c:pt idx="21">
                  <c:v>132562</c:v>
                </c:pt>
                <c:pt idx="22">
                  <c:v>132694</c:v>
                </c:pt>
                <c:pt idx="23">
                  <c:v>132896</c:v>
                </c:pt>
                <c:pt idx="24">
                  <c:v>133250</c:v>
                </c:pt>
                <c:pt idx="25">
                  <c:v>133512</c:v>
                </c:pt>
                <c:pt idx="26">
                  <c:v>133752</c:v>
                </c:pt>
                <c:pt idx="27">
                  <c:v>133834</c:v>
                </c:pt>
                <c:pt idx="28">
                  <c:v>133934</c:v>
                </c:pt>
                <c:pt idx="29">
                  <c:v>134007</c:v>
                </c:pt>
                <c:pt idx="30">
                  <c:v>134159</c:v>
                </c:pt>
                <c:pt idx="31">
                  <c:v>134331</c:v>
                </c:pt>
                <c:pt idx="32">
                  <c:v>134518</c:v>
                </c:pt>
                <c:pt idx="33">
                  <c:v>134677</c:v>
                </c:pt>
                <c:pt idx="34">
                  <c:v>134833</c:v>
                </c:pt>
                <c:pt idx="35">
                  <c:v>135072</c:v>
                </c:pt>
                <c:pt idx="36">
                  <c:v>135263</c:v>
                </c:pt>
                <c:pt idx="37">
                  <c:v>135541</c:v>
                </c:pt>
                <c:pt idx="38">
                  <c:v>135680</c:v>
                </c:pt>
                <c:pt idx="39">
                  <c:v>135871</c:v>
                </c:pt>
                <c:pt idx="40">
                  <c:v>136093</c:v>
                </c:pt>
                <c:pt idx="41">
                  <c:v>136274</c:v>
                </c:pt>
                <c:pt idx="42">
                  <c:v>136386</c:v>
                </c:pt>
                <c:pt idx="43">
                  <c:v>136628</c:v>
                </c:pt>
                <c:pt idx="44">
                  <c:v>136815</c:v>
                </c:pt>
                <c:pt idx="45">
                  <c:v>137040</c:v>
                </c:pt>
                <c:pt idx="46">
                  <c:v>137304</c:v>
                </c:pt>
                <c:pt idx="47">
                  <c:v>137373</c:v>
                </c:pt>
                <c:pt idx="48">
                  <c:v>137548</c:v>
                </c:pt>
                <c:pt idx="49">
                  <c:v>137714</c:v>
                </c:pt>
                <c:pt idx="50">
                  <c:v>137968</c:v>
                </c:pt>
                <c:pt idx="51">
                  <c:v>138293</c:v>
                </c:pt>
                <c:pt idx="52">
                  <c:v>138511</c:v>
                </c:pt>
                <c:pt idx="53">
                  <c:v>138837</c:v>
                </c:pt>
                <c:pt idx="54">
                  <c:v>139069</c:v>
                </c:pt>
                <c:pt idx="55">
                  <c:v>139257</c:v>
                </c:pt>
                <c:pt idx="56">
                  <c:v>139566</c:v>
                </c:pt>
                <c:pt idx="57">
                  <c:v>139818</c:v>
                </c:pt>
                <c:pt idx="58">
                  <c:v>140109</c:v>
                </c:pt>
                <c:pt idx="59">
                  <c:v>140377</c:v>
                </c:pt>
                <c:pt idx="60">
                  <c:v>140568</c:v>
                </c:pt>
                <c:pt idx="61">
                  <c:v>140839</c:v>
                </c:pt>
                <c:pt idx="62">
                  <c:v>140910</c:v>
                </c:pt>
                <c:pt idx="63">
                  <c:v>141194</c:v>
                </c:pt>
                <c:pt idx="64">
                  <c:v>141525</c:v>
                </c:pt>
                <c:pt idx="65">
                  <c:v>141699</c:v>
                </c:pt>
                <c:pt idx="66">
                  <c:v>142001</c:v>
                </c:pt>
                <c:pt idx="67">
                  <c:v>142126</c:v>
                </c:pt>
                <c:pt idx="68">
                  <c:v>142281</c:v>
                </c:pt>
                <c:pt idx="69">
                  <c:v>142587</c:v>
                </c:pt>
                <c:pt idx="70">
                  <c:v>142824</c:v>
                </c:pt>
                <c:pt idx="71">
                  <c:v>143097</c:v>
                </c:pt>
                <c:pt idx="72">
                  <c:v>143205</c:v>
                </c:pt>
                <c:pt idx="73">
                  <c:v>143417</c:v>
                </c:pt>
                <c:pt idx="74">
                  <c:v>143654</c:v>
                </c:pt>
                <c:pt idx="75">
                  <c:v>143851</c:v>
                </c:pt>
                <c:pt idx="76">
                  <c:v>143892</c:v>
                </c:pt>
                <c:pt idx="77">
                  <c:v>144150</c:v>
                </c:pt>
                <c:pt idx="78">
                  <c:v>144521</c:v>
                </c:pt>
                <c:pt idx="79">
                  <c:v>144664</c:v>
                </c:pt>
                <c:pt idx="80">
                  <c:v>144953</c:v>
                </c:pt>
                <c:pt idx="81">
                  <c:v>145071</c:v>
                </c:pt>
                <c:pt idx="82">
                  <c:v>145201</c:v>
                </c:pt>
                <c:pt idx="83">
                  <c:v>145415</c:v>
                </c:pt>
                <c:pt idx="84">
                  <c:v>145612</c:v>
                </c:pt>
                <c:pt idx="85">
                  <c:v>145795</c:v>
                </c:pt>
                <c:pt idx="86">
                  <c:v>145934</c:v>
                </c:pt>
                <c:pt idx="87">
                  <c:v>146154</c:v>
                </c:pt>
                <c:pt idx="88">
                  <c:v>146295</c:v>
                </c:pt>
                <c:pt idx="89">
                  <c:v>146506</c:v>
                </c:pt>
                <c:pt idx="90">
                  <c:v>146734</c:v>
                </c:pt>
                <c:pt idx="91">
                  <c:v>146924</c:v>
                </c:pt>
                <c:pt idx="92">
                  <c:v>146966</c:v>
                </c:pt>
                <c:pt idx="93">
                  <c:v>147215</c:v>
                </c:pt>
                <c:pt idx="94">
                  <c:v>147411</c:v>
                </c:pt>
                <c:pt idx="95">
                  <c:v>147590</c:v>
                </c:pt>
                <c:pt idx="96">
                  <c:v>147671</c:v>
                </c:pt>
                <c:pt idx="97">
                  <c:v>148049</c:v>
                </c:pt>
                <c:pt idx="98">
                  <c:v>148244</c:v>
                </c:pt>
                <c:pt idx="99">
                  <c:v>148397</c:v>
                </c:pt>
                <c:pt idx="100">
                  <c:v>148667</c:v>
                </c:pt>
                <c:pt idx="101">
                  <c:v>148881</c:v>
                </c:pt>
                <c:pt idx="102">
                  <c:v>149030</c:v>
                </c:pt>
                <c:pt idx="103">
                  <c:v>149259</c:v>
                </c:pt>
                <c:pt idx="104">
                  <c:v>149364</c:v>
                </c:pt>
                <c:pt idx="105">
                  <c:v>149576</c:v>
                </c:pt>
                <c:pt idx="106">
                  <c:v>149668</c:v>
                </c:pt>
                <c:pt idx="107">
                  <c:v>149908</c:v>
                </c:pt>
                <c:pt idx="108">
                  <c:v>150145</c:v>
                </c:pt>
                <c:pt idx="109">
                  <c:v>150095</c:v>
                </c:pt>
                <c:pt idx="110">
                  <c:v>150263</c:v>
                </c:pt>
                <c:pt idx="111">
                  <c:v>150482</c:v>
                </c:pt>
                <c:pt idx="112">
                  <c:v>150545</c:v>
                </c:pt>
                <c:pt idx="113">
                  <c:v>150720</c:v>
                </c:pt>
                <c:pt idx="114">
                  <c:v>150913</c:v>
                </c:pt>
                <c:pt idx="115">
                  <c:v>151108</c:v>
                </c:pt>
                <c:pt idx="116">
                  <c:v>151329</c:v>
                </c:pt>
                <c:pt idx="117">
                  <c:v>151524</c:v>
                </c:pt>
                <c:pt idx="118">
                  <c:v>151758</c:v>
                </c:pt>
                <c:pt idx="119">
                  <c:v>151919</c:v>
                </c:pt>
                <c:pt idx="120">
                  <c:v>152234</c:v>
                </c:pt>
                <c:pt idx="121">
                  <c:v>152523</c:v>
                </c:pt>
                <c:pt idx="122">
                  <c:v>152712.62760925657</c:v>
                </c:pt>
                <c:pt idx="123">
                  <c:v>152902.4909772524</c:v>
                </c:pt>
                <c:pt idx="124">
                  <c:v>153092.59039709985</c:v>
                </c:pt>
                <c:pt idx="125">
                  <c:v>153282.92616227554</c:v>
                </c:pt>
                <c:pt idx="126">
                  <c:v>153473.49856662113</c:v>
                </c:pt>
                <c:pt idx="127">
                  <c:v>153664.3079043435</c:v>
                </c:pt>
                <c:pt idx="128">
                  <c:v>153855.35447001536</c:v>
                </c:pt>
                <c:pt idx="129">
                  <c:v>154046.63855857553</c:v>
                </c:pt>
                <c:pt idx="130">
                  <c:v>154238.16046532977</c:v>
                </c:pt>
                <c:pt idx="131">
                  <c:v>154429.92048595072</c:v>
                </c:pt>
                <c:pt idx="132">
                  <c:v>154621.91891647878</c:v>
                </c:pt>
                <c:pt idx="133">
                  <c:v>154814.15605332234</c:v>
                </c:pt>
                <c:pt idx="134">
                  <c:v>155006.63219325841</c:v>
                </c:pt>
                <c:pt idx="135">
                  <c:v>155199.3476334328</c:v>
                </c:pt>
                <c:pt idx="136">
                  <c:v>155392.30267136087</c:v>
                </c:pt>
                <c:pt idx="137">
                  <c:v>155585.49760492789</c:v>
                </c:pt>
                <c:pt idx="138">
                  <c:v>155778.93273238942</c:v>
                </c:pt>
                <c:pt idx="139">
                  <c:v>155972.60835237187</c:v>
                </c:pt>
                <c:pt idx="140">
                  <c:v>156166.52476387288</c:v>
                </c:pt>
                <c:pt idx="141">
                  <c:v>156360.68226626189</c:v>
                </c:pt>
                <c:pt idx="142">
                  <c:v>156555.0811592805</c:v>
                </c:pt>
                <c:pt idx="143">
                  <c:v>156749.72174304296</c:v>
                </c:pt>
                <c:pt idx="144">
                  <c:v>156944.60431803664</c:v>
                </c:pt>
                <c:pt idx="145">
                  <c:v>157139.72918512256</c:v>
                </c:pt>
                <c:pt idx="146">
                  <c:v>157335.09664553573</c:v>
                </c:pt>
                <c:pt idx="147">
                  <c:v>157530.70700088571</c:v>
                </c:pt>
                <c:pt idx="148">
                  <c:v>157726.560553157</c:v>
                </c:pt>
                <c:pt idx="149">
                  <c:v>157922.65760470959</c:v>
                </c:pt>
                <c:pt idx="150">
                  <c:v>158118.99845827935</c:v>
                </c:pt>
                <c:pt idx="151">
                  <c:v>158315.58341697862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16A-5A4B-9AFB-601296C8A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7893183"/>
        <c:axId val="667580831"/>
      </c:lineChart>
      <c:dateAx>
        <c:axId val="667893183"/>
        <c:scaling>
          <c:orientation val="minMax"/>
        </c:scaling>
        <c:delete val="0"/>
        <c:axPos val="b"/>
        <c:numFmt formatCode="mm/dd/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580831"/>
        <c:crosses val="autoZero"/>
        <c:auto val="1"/>
        <c:lblOffset val="100"/>
        <c:baseTimeUnit val="months"/>
      </c:dateAx>
      <c:valAx>
        <c:axId val="667580831"/>
        <c:scaling>
          <c:orientation val="minMax"/>
          <c:min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893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COVID_jobs!$U$3:$U$15</c:f>
              <c:strCache>
                <c:ptCount val="13"/>
                <c:pt idx="0">
                  <c:v>Mining and Logging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Wholesale</c:v>
                </c:pt>
                <c:pt idx="4">
                  <c:v>Retai.</c:v>
                </c:pt>
                <c:pt idx="5">
                  <c:v>Transportation and Warehousing</c:v>
                </c:pt>
                <c:pt idx="6">
                  <c:v>Utilities</c:v>
                </c:pt>
                <c:pt idx="7">
                  <c:v>Other services</c:v>
                </c:pt>
                <c:pt idx="8">
                  <c:v>Information</c:v>
                </c:pt>
                <c:pt idx="9">
                  <c:v>Financial Activities</c:v>
                </c:pt>
                <c:pt idx="10">
                  <c:v>Business Services</c:v>
                </c:pt>
                <c:pt idx="11">
                  <c:v>Education and Health Services</c:v>
                </c:pt>
                <c:pt idx="12">
                  <c:v>Leisure and Hospitality</c:v>
                </c:pt>
              </c:strCache>
            </c:strRef>
          </c:cat>
          <c:val>
            <c:numRef>
              <c:f>COVID_jobs!$V$3:$V$15</c:f>
              <c:numCache>
                <c:formatCode>General</c:formatCode>
                <c:ptCount val="13"/>
                <c:pt idx="0">
                  <c:v>-68</c:v>
                </c:pt>
                <c:pt idx="1">
                  <c:v>-1113</c:v>
                </c:pt>
                <c:pt idx="2">
                  <c:v>-1385</c:v>
                </c:pt>
                <c:pt idx="3">
                  <c:v>-409.19999999999982</c:v>
                </c:pt>
                <c:pt idx="4">
                  <c:v>-2374.5</c:v>
                </c:pt>
                <c:pt idx="5">
                  <c:v>-574.60000000000036</c:v>
                </c:pt>
                <c:pt idx="6">
                  <c:v>-3.8999999999999773</c:v>
                </c:pt>
                <c:pt idx="7">
                  <c:v>-1410</c:v>
                </c:pt>
                <c:pt idx="8">
                  <c:v>-281</c:v>
                </c:pt>
                <c:pt idx="9">
                  <c:v>-279</c:v>
                </c:pt>
                <c:pt idx="10">
                  <c:v>-2387</c:v>
                </c:pt>
                <c:pt idx="11">
                  <c:v>-2843</c:v>
                </c:pt>
                <c:pt idx="12">
                  <c:v>-8224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5-B148-A26D-AD029653DF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67790847"/>
        <c:axId val="667793103"/>
      </c:barChart>
      <c:catAx>
        <c:axId val="6677908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793103"/>
        <c:crosses val="autoZero"/>
        <c:auto val="1"/>
        <c:lblAlgn val="ctr"/>
        <c:lblOffset val="100"/>
        <c:noMultiLvlLbl val="0"/>
      </c:catAx>
      <c:valAx>
        <c:axId val="6677931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790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0.358</cdr:x>
      <cdr:y>0.00501</cdr:y>
    </cdr:from>
    <cdr:to>
      <cdr:x>0.358</cdr:x>
      <cdr:y>0.94236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3A96CF60-2ACA-964F-BCBE-CFA3DC37ACC4}"/>
            </a:ext>
          </a:extLst>
        </cdr:cNvPr>
        <cdr:cNvCxnSpPr/>
      </cdr:nvCxnSpPr>
      <cdr:spPr>
        <a:xfrm xmlns:a="http://schemas.openxmlformats.org/drawingml/2006/main">
          <a:off x="3810000" y="25400"/>
          <a:ext cx="0" cy="474980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0.67303</cdr:x>
      <cdr:y>0</cdr:y>
    </cdr:from>
    <cdr:to>
      <cdr:x>0.67303</cdr:x>
      <cdr:y>0.93734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85084AF6-0533-B742-8BB4-7D3FE6D47CC4}"/>
            </a:ext>
          </a:extLst>
        </cdr:cNvPr>
        <cdr:cNvCxnSpPr/>
      </cdr:nvCxnSpPr>
      <cdr:spPr>
        <a:xfrm xmlns:a="http://schemas.openxmlformats.org/drawingml/2006/main">
          <a:off x="7162800" y="0"/>
          <a:ext cx="0" cy="474980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3A5DE-31F5-944D-8D26-E2D788871C7F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434DD-2C4D-B04B-8537-6C92EF903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29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CARES Act Coronavirus Aid, Relief, and Economic Security 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219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CARES Act Coronavirus Aid, Relief, and Economic Security 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C471F-2339-A948-A371-D6B34CB5A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845C08-EDC6-0B43-82FB-48EFB712D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0DD00-FD6F-6E47-977E-B16880D9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7B648-1224-5841-81CB-A899792A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BCB8B-1F62-4945-823F-BF6255E8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21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FC52D-88C6-484D-AB25-F42C9A18D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77140F-B141-B342-A4E8-44BCFB32C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F3A75-6806-784C-830A-FEF9AEF85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BEEBD-5B3B-9342-B25B-10D306F0B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6AF3C-67DA-7D4F-96B4-94E6BD6CB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4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A3CC66-473B-F644-A4EA-34481FB756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EA6762-E2CB-B046-8D07-F5065932B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B2C2E-8360-2142-88BE-7CE34D516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F2A68-7ACE-164E-852C-C46CAC2C0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C06B7-5D54-C04F-8B4C-C668F571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31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14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8CAD9-CC20-944A-80B0-C54217FA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EFC60-2579-F647-B71D-17E3C924E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FCEA9-DC52-DB4A-81B6-85B151B34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E72B7-8288-B048-BAC6-F91672CD5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300A2-95F9-654B-9CC0-3ACA1AFB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1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132E4-C86C-AC4C-A71C-45B873F5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BCB8D-874E-0242-A03E-195892E2D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AC14F-B747-F24A-9D15-4B49E36DE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F867D-682F-BC4B-A125-4380E608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4FAE5-42E4-2846-9C24-3E0DAD247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08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B4702-D5A1-4D4E-B1B6-43964422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47A2E-4EE9-3343-A6B8-83FBFEEA7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5986C-9245-4947-B17A-9B5EFBDBE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CD672-C780-844D-A943-2D1621DE9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E84E5-B17F-7F45-A3C3-AC54278AF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27619-31E0-EE4F-BE28-433905D9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4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648F-7A59-8442-AAFD-78BF428F8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80AA8-A1A0-5242-8180-52A236396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49A31D-2D23-A947-9F1B-337D5D6C6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77DA4-572F-9C4B-93AE-6C3F818CC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F4D-2F6B-C240-920E-8E1653CD82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13AAD6-94B1-C845-9EEE-6F93A2A44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AFE31-89B7-F841-AEC5-0C839A74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2F1014-9B32-5048-B9C7-364313880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52CA-0A9D-344A-A92C-E5E0AC074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EFF46-E359-4749-830C-B5DBEF0E9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EFE9D7-71A0-DF4C-86F5-799C1C5BE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3C7E6-526C-FD44-A549-941C58FB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0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FDC02-3B50-F844-869E-869C910CE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85C95A-8D6E-3F41-8001-6E251B19C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A37C6-FBA9-0B44-94A7-02D3ADFF8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3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3CE26-BB8E-9D45-A1CB-DF1AE6A58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2ACE3-BCA5-CC45-9DE4-5258442ED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351C4-1E4C-5C45-BF97-F2C1C4E23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B3B86-58A0-3444-A8A7-F6648302E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021FB-215D-1442-951C-C7434DAB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8D912-B69A-6842-BABB-BD40FA3F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0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3AB56-BF83-0749-A3E0-4EA7E9E5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4744E2-4DF9-7448-9215-186DC2165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357B5-68FE-E649-9511-E0C0E4490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31FA8-2BA9-EB4B-9938-97990FA96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04C6-D02F-5D46-8915-115AB9518C0C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9EBA6-897B-524A-81ED-01688E3C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A98C2-1D91-E54C-956C-C0A75944B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5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65642-BA06-A344-BC2D-947EE9CC0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4FDB9-1A44-0644-8D5E-86EFFA3F0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3FC79-5914-3C4A-B146-3886F77AD8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A04C6-D02F-5D46-8915-115AB9518C0C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42BD4-6B43-074A-938A-834509A22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048AB-E51F-804D-93F1-52C18DA96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1BA8A-6047-284C-BC6A-CF17EE2B9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4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7E6A1-BBEB-9443-AFDA-C2F2FC298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 w="28575">
            <a:solidFill>
              <a:srgbClr val="0432FF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Bidenomics</a:t>
            </a:r>
            <a:r>
              <a:rPr lang="en-US" dirty="0"/>
              <a:t/>
            </a:r>
            <a:br>
              <a:rPr lang="en-US" dirty="0"/>
            </a:br>
            <a:r>
              <a:rPr lang="en-US" sz="4400" dirty="0"/>
              <a:t>The President’s Plan for the Economy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7F7E2-86BC-2C48-A7A1-AD64FAAD21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Scott Baier</a:t>
            </a:r>
          </a:p>
          <a:p>
            <a:r>
              <a:rPr lang="en-US" dirty="0"/>
              <a:t>Clemson University</a:t>
            </a:r>
          </a:p>
          <a:p>
            <a:r>
              <a:rPr lang="en-US" dirty="0"/>
              <a:t>Foundation for Teaching Economics </a:t>
            </a:r>
          </a:p>
        </p:txBody>
      </p:sp>
    </p:spTree>
    <p:extLst>
      <p:ext uri="{BB962C8B-B14F-4D97-AF65-F5344CB8AC3E}">
        <p14:creationId xmlns:p14="http://schemas.microsoft.com/office/powerpoint/2010/main" val="4100332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7958C-EB5C-6C40-A5A1-51AE2BEF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230"/>
            <a:ext cx="10515600" cy="132556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March and April Job Loss (2020)</a:t>
            </a:r>
            <a:br>
              <a:rPr lang="en-US" dirty="0"/>
            </a:br>
            <a:r>
              <a:rPr lang="en-US" sz="2400" dirty="0"/>
              <a:t>(in 1,000)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AA2D2-3FE8-8B40-AFEE-038B92409D59}"/>
              </a:ext>
            </a:extLst>
          </p:cNvPr>
          <p:cNvSpPr txBox="1"/>
          <p:nvPr/>
        </p:nvSpPr>
        <p:spPr>
          <a:xfrm>
            <a:off x="10231395" y="638444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081360F-3311-4C40-932A-C5D5AE4D0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07712"/>
              </p:ext>
            </p:extLst>
          </p:nvPr>
        </p:nvGraphicFramePr>
        <p:xfrm>
          <a:off x="957943" y="1690688"/>
          <a:ext cx="9808027" cy="4391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5573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7958C-EB5C-6C40-A5A1-51AE2BEF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905" y="130030"/>
            <a:ext cx="10515600" cy="91630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Job</a:t>
            </a:r>
            <a:r>
              <a:rPr lang="en-US" dirty="0"/>
              <a:t> Loss and Job Gains </a:t>
            </a:r>
            <a:r>
              <a:rPr lang="en-US" sz="2400" dirty="0"/>
              <a:t>(in 1,000)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AA2D2-3FE8-8B40-AFEE-038B92409D59}"/>
              </a:ext>
            </a:extLst>
          </p:cNvPr>
          <p:cNvSpPr txBox="1"/>
          <p:nvPr/>
        </p:nvSpPr>
        <p:spPr>
          <a:xfrm>
            <a:off x="10231395" y="638444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38B33-7A04-BA40-AA14-C218F60456C2}"/>
              </a:ext>
            </a:extLst>
          </p:cNvPr>
          <p:cNvSpPr txBox="1"/>
          <p:nvPr/>
        </p:nvSpPr>
        <p:spPr>
          <a:xfrm>
            <a:off x="2496496" y="6488668"/>
            <a:ext cx="710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Employment is still about 8 million below where it was in February 2020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EECAA64-7182-F64F-8D64-1DB9D9CD5D44}"/>
              </a:ext>
            </a:extLst>
          </p:cNvPr>
          <p:cNvSpPr/>
          <p:nvPr/>
        </p:nvSpPr>
        <p:spPr>
          <a:xfrm>
            <a:off x="1126435" y="1209752"/>
            <a:ext cx="9650541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7C23A21-DF5F-7A46-A7D8-ABFAA9D6D674}"/>
              </a:ext>
            </a:extLst>
          </p:cNvPr>
          <p:cNvGraphicFramePr>
            <a:graphicFrameLocks noGrp="1"/>
          </p:cNvGraphicFramePr>
          <p:nvPr/>
        </p:nvGraphicFramePr>
        <p:xfrm>
          <a:off x="1415024" y="1046333"/>
          <a:ext cx="8669587" cy="5188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E6A5510E-E548-D347-9CCB-2F40DC6242E0}"/>
              </a:ext>
            </a:extLst>
          </p:cNvPr>
          <p:cNvSpPr/>
          <p:nvPr/>
        </p:nvSpPr>
        <p:spPr>
          <a:xfrm>
            <a:off x="3438472" y="3997178"/>
            <a:ext cx="4049485" cy="503853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A252E-EFB4-2B4B-A20A-0726872A573A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Unemployment Rate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596B462-C6F1-9048-9C16-C01680678C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072572"/>
              </p:ext>
            </p:extLst>
          </p:nvPr>
        </p:nvGraphicFramePr>
        <p:xfrm>
          <a:off x="723900" y="2114549"/>
          <a:ext cx="10358438" cy="397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F3CD42D-4C0F-A54F-8917-9FB3C8F3DFED}"/>
              </a:ext>
            </a:extLst>
          </p:cNvPr>
          <p:cNvSpPr txBox="1"/>
          <p:nvPr/>
        </p:nvSpPr>
        <p:spPr>
          <a:xfrm>
            <a:off x="9629775" y="232886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14.8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391F-CB25-CB4F-9844-C3C254D32373}"/>
              </a:ext>
            </a:extLst>
          </p:cNvPr>
          <p:cNvSpPr txBox="1"/>
          <p:nvPr/>
        </p:nvSpPr>
        <p:spPr>
          <a:xfrm>
            <a:off x="10844132" y="410051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6.0</a:t>
            </a:r>
          </a:p>
        </p:txBody>
      </p:sp>
    </p:spTree>
    <p:extLst>
      <p:ext uri="{BB962C8B-B14F-4D97-AF65-F5344CB8AC3E}">
        <p14:creationId xmlns:p14="http://schemas.microsoft.com/office/powerpoint/2010/main" val="3347144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C746-21B6-3147-9A9E-D32C76507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220"/>
            <a:ext cx="10515600" cy="929480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Unemployment by Income and Age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BCE0FF7-E7B6-6B4F-A3A6-0E7E7B2514AE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028700"/>
          <a:ext cx="10642600" cy="5067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1CE799-E0E7-A141-BCB0-D471290943DB}"/>
              </a:ext>
            </a:extLst>
          </p:cNvPr>
          <p:cNvCxnSpPr/>
          <p:nvPr/>
        </p:nvCxnSpPr>
        <p:spPr>
          <a:xfrm>
            <a:off x="463550" y="3797300"/>
            <a:ext cx="1126490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96BA857-4536-5C4B-8D28-53F313B19728}"/>
              </a:ext>
            </a:extLst>
          </p:cNvPr>
          <p:cNvSpPr txBox="1"/>
          <p:nvPr/>
        </p:nvSpPr>
        <p:spPr>
          <a:xfrm>
            <a:off x="8305800" y="6477002"/>
            <a:ext cx="2371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Wharton / CPS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151DC7-138B-7C4A-A842-090CD327E1F4}"/>
              </a:ext>
            </a:extLst>
          </p:cNvPr>
          <p:cNvSpPr txBox="1"/>
          <p:nvPr/>
        </p:nvSpPr>
        <p:spPr>
          <a:xfrm>
            <a:off x="2171700" y="1325563"/>
            <a:ext cx="122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Ages 21-35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A77BF5-FBB1-644A-9480-67DBBEBDCF64}"/>
              </a:ext>
            </a:extLst>
          </p:cNvPr>
          <p:cNvSpPr txBox="1"/>
          <p:nvPr/>
        </p:nvSpPr>
        <p:spPr>
          <a:xfrm>
            <a:off x="5321300" y="1313936"/>
            <a:ext cx="122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Ages 36-55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B5AA69-6DF6-024E-BDB4-4360683BA059}"/>
              </a:ext>
            </a:extLst>
          </p:cNvPr>
          <p:cNvSpPr txBox="1"/>
          <p:nvPr/>
        </p:nvSpPr>
        <p:spPr>
          <a:xfrm>
            <a:off x="9048750" y="1313936"/>
            <a:ext cx="122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Ages 56-70</a:t>
            </a:r>
          </a:p>
        </p:txBody>
      </p:sp>
    </p:spTree>
    <p:extLst>
      <p:ext uri="{BB962C8B-B14F-4D97-AF65-F5344CB8AC3E}">
        <p14:creationId xmlns:p14="http://schemas.microsoft.com/office/powerpoint/2010/main" val="50493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888C9-3345-0843-A9D3-6C323DAAA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Employment to Population Ratio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510BB0E-A50B-164C-9637-1FD6A518D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2046919"/>
              </p:ext>
            </p:extLst>
          </p:nvPr>
        </p:nvGraphicFramePr>
        <p:xfrm>
          <a:off x="838200" y="2057399"/>
          <a:ext cx="10991850" cy="4086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9125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1A17E-45E4-4844-9145-30F5787C6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C778E-F8CC-F24C-AB9D-16081855485D}"/>
              </a:ext>
            </a:extLst>
          </p:cNvPr>
          <p:cNvSpPr txBox="1"/>
          <p:nvPr/>
        </p:nvSpPr>
        <p:spPr>
          <a:xfrm>
            <a:off x="2596588" y="3105834"/>
            <a:ext cx="655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</a:rPr>
              <a:t>American Rescue Plan Act of 2021</a:t>
            </a:r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EDC86B0B-6BF3-D843-8E2A-BA3480B82CE1}"/>
              </a:ext>
            </a:extLst>
          </p:cNvPr>
          <p:cNvGrpSpPr/>
          <p:nvPr/>
        </p:nvGrpSpPr>
        <p:grpSpPr>
          <a:xfrm>
            <a:off x="712181" y="362989"/>
            <a:ext cx="1702582" cy="2358874"/>
            <a:chOff x="548401" y="449729"/>
            <a:chExt cx="1702582" cy="2358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86170A9-E4D5-BE4A-948E-F0EA8D6E844B}"/>
                </a:ext>
              </a:extLst>
            </p:cNvPr>
            <p:cNvGrpSpPr/>
            <p:nvPr/>
          </p:nvGrpSpPr>
          <p:grpSpPr>
            <a:xfrm>
              <a:off x="548401" y="449729"/>
              <a:ext cx="1702582" cy="1772771"/>
              <a:chOff x="188606" y="1503829"/>
              <a:chExt cx="1702582" cy="177277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FEF1897-CDB0-EA47-8797-56E7F7DACD29}"/>
                  </a:ext>
                </a:extLst>
              </p:cNvPr>
              <p:cNvGrpSpPr/>
              <p:nvPr/>
            </p:nvGrpSpPr>
            <p:grpSpPr>
              <a:xfrm>
                <a:off x="317500" y="1689822"/>
                <a:ext cx="1398741" cy="1325564"/>
                <a:chOff x="838200" y="1892300"/>
                <a:chExt cx="1701800" cy="1651000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D72EFD1-5D77-5A49-8BB3-956DC2326377}"/>
                    </a:ext>
                  </a:extLst>
                </p:cNvPr>
                <p:cNvSpPr/>
                <p:nvPr/>
              </p:nvSpPr>
              <p:spPr>
                <a:xfrm>
                  <a:off x="838200" y="1892300"/>
                  <a:ext cx="1701800" cy="1651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E9A2126-6839-5D49-9C52-03D6BD78B03A}"/>
                    </a:ext>
                  </a:extLst>
                </p:cNvPr>
                <p:cNvSpPr/>
                <p:nvPr/>
              </p:nvSpPr>
              <p:spPr>
                <a:xfrm>
                  <a:off x="1162050" y="2216150"/>
                  <a:ext cx="1054100" cy="10033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6" name="Picture 2" descr="Great Seal of the United States">
                  <a:extLst>
                    <a:ext uri="{FF2B5EF4-FFF2-40B4-BE49-F238E27FC236}">
                      <a16:creationId xmlns:a16="http://schemas.microsoft.com/office/drawing/2014/main" id="{910C6E12-CDAB-2741-AF1B-EFFEAC3CBF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2050" y="2216150"/>
                  <a:ext cx="1028700" cy="10287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F346835-9F66-774D-923D-3842F5D4B722}"/>
                  </a:ext>
                </a:extLst>
              </p:cNvPr>
              <p:cNvSpPr/>
              <p:nvPr/>
            </p:nvSpPr>
            <p:spPr>
              <a:xfrm>
                <a:off x="188606" y="1503829"/>
                <a:ext cx="1702582" cy="177277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Button">
                  <a:avLst/>
                </a:prstTxWarp>
                <a:spAutoFit/>
              </a:bodyPr>
              <a:lstStyle/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Unemployment </a:t>
                </a:r>
              </a:p>
              <a:p>
                <a:pPr algn="ctr"/>
                <a:endParaRPr lang="en-US" sz="2800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Benefits</a:t>
                </a: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9CE9B0F-36B4-B44F-8809-D2E8CD2D1951}"/>
                </a:ext>
              </a:extLst>
            </p:cNvPr>
            <p:cNvSpPr txBox="1"/>
            <p:nvPr/>
          </p:nvSpPr>
          <p:spPr>
            <a:xfrm>
              <a:off x="609468" y="2408493"/>
              <a:ext cx="1431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$289 Billion</a:t>
              </a:r>
            </a:p>
          </p:txBody>
        </p: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D2656F2C-2018-124A-967D-F5771F125EBF}"/>
              </a:ext>
            </a:extLst>
          </p:cNvPr>
          <p:cNvGrpSpPr/>
          <p:nvPr/>
        </p:nvGrpSpPr>
        <p:grpSpPr>
          <a:xfrm>
            <a:off x="5118586" y="401243"/>
            <a:ext cx="1805295" cy="2320620"/>
            <a:chOff x="4621931" y="559439"/>
            <a:chExt cx="1805295" cy="232062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B33BC0D-589D-FC40-A72E-F8A62E6A5F8C}"/>
                </a:ext>
              </a:extLst>
            </p:cNvPr>
            <p:cNvGrpSpPr/>
            <p:nvPr/>
          </p:nvGrpSpPr>
          <p:grpSpPr>
            <a:xfrm>
              <a:off x="4621931" y="559439"/>
              <a:ext cx="1805295" cy="1772771"/>
              <a:chOff x="5098118" y="1476414"/>
              <a:chExt cx="1805295" cy="177277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202EF94-4982-DC40-9572-AC620EC8CE11}"/>
                  </a:ext>
                </a:extLst>
              </p:cNvPr>
              <p:cNvGrpSpPr/>
              <p:nvPr/>
            </p:nvGrpSpPr>
            <p:grpSpPr>
              <a:xfrm>
                <a:off x="5356546" y="1669428"/>
                <a:ext cx="1251857" cy="1325564"/>
                <a:chOff x="838200" y="1892300"/>
                <a:chExt cx="1701800" cy="1651000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D057D01-86B3-BE41-AE04-60B02031343D}"/>
                    </a:ext>
                  </a:extLst>
                </p:cNvPr>
                <p:cNvSpPr/>
                <p:nvPr/>
              </p:nvSpPr>
              <p:spPr>
                <a:xfrm>
                  <a:off x="838200" y="1892300"/>
                  <a:ext cx="1701800" cy="1651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CC745FAF-158B-474E-B1AB-66913793E90F}"/>
                    </a:ext>
                  </a:extLst>
                </p:cNvPr>
                <p:cNvSpPr/>
                <p:nvPr/>
              </p:nvSpPr>
              <p:spPr>
                <a:xfrm>
                  <a:off x="1162050" y="2216150"/>
                  <a:ext cx="1054100" cy="10033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2" descr="Great Seal of the United States">
                  <a:extLst>
                    <a:ext uri="{FF2B5EF4-FFF2-40B4-BE49-F238E27FC236}">
                      <a16:creationId xmlns:a16="http://schemas.microsoft.com/office/drawing/2014/main" id="{43019C70-7D04-2440-8938-E864DFB89F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2050" y="2216150"/>
                  <a:ext cx="1028700" cy="10287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5482A0-7861-EF48-A4DA-7274B6602790}"/>
                  </a:ext>
                </a:extLst>
              </p:cNvPr>
              <p:cNvSpPr/>
              <p:nvPr/>
            </p:nvSpPr>
            <p:spPr>
              <a:xfrm>
                <a:off x="5098118" y="1476414"/>
                <a:ext cx="1805295" cy="177277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Button">
                  <a:avLst/>
                </a:prstTxWarp>
                <a:spAutoFit/>
              </a:bodyPr>
              <a:lstStyle/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Aid to State and</a:t>
                </a:r>
              </a:p>
              <a:p>
                <a:pPr algn="ctr"/>
                <a:endParaRPr lang="en-US" sz="2800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en-US" sz="280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Local Gov’t</a:t>
                </a:r>
                <a:endParaRPr lang="en-US" sz="2800" b="0" cap="none" spc="0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302B7BE3-1DF0-7B4B-8941-4B281D9EA6F2}"/>
                </a:ext>
              </a:extLst>
            </p:cNvPr>
            <p:cNvSpPr txBox="1"/>
            <p:nvPr/>
          </p:nvSpPr>
          <p:spPr>
            <a:xfrm>
              <a:off x="4942632" y="2479949"/>
              <a:ext cx="1431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$350 Billion</a:t>
              </a:r>
            </a:p>
          </p:txBody>
        </p:sp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8F506A15-A87D-EE47-B81F-5A2A11E4A77C}"/>
              </a:ext>
            </a:extLst>
          </p:cNvPr>
          <p:cNvGrpSpPr/>
          <p:nvPr/>
        </p:nvGrpSpPr>
        <p:grpSpPr>
          <a:xfrm>
            <a:off x="609468" y="4175431"/>
            <a:ext cx="1805295" cy="2232840"/>
            <a:chOff x="406094" y="4449507"/>
            <a:chExt cx="1805295" cy="223284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BD77F52-5B52-1640-8174-CF993FCD1A91}"/>
                </a:ext>
              </a:extLst>
            </p:cNvPr>
            <p:cNvGrpSpPr/>
            <p:nvPr/>
          </p:nvGrpSpPr>
          <p:grpSpPr>
            <a:xfrm>
              <a:off x="406094" y="4449507"/>
              <a:ext cx="1805295" cy="1772771"/>
              <a:chOff x="2634758" y="1588609"/>
              <a:chExt cx="1805295" cy="177277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E63A5F7-C893-B24A-83F4-34F6C8ABCAE5}"/>
                  </a:ext>
                </a:extLst>
              </p:cNvPr>
              <p:cNvGrpSpPr/>
              <p:nvPr/>
            </p:nvGrpSpPr>
            <p:grpSpPr>
              <a:xfrm>
                <a:off x="2897650" y="1727432"/>
                <a:ext cx="1251857" cy="1325564"/>
                <a:chOff x="838200" y="1892300"/>
                <a:chExt cx="1701800" cy="1651000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1CA731B1-1F9D-6446-95DF-5C1322F813A5}"/>
                    </a:ext>
                  </a:extLst>
                </p:cNvPr>
                <p:cNvSpPr/>
                <p:nvPr/>
              </p:nvSpPr>
              <p:spPr>
                <a:xfrm>
                  <a:off x="838200" y="1892300"/>
                  <a:ext cx="1701800" cy="1651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3902E934-CC1E-B94C-AF55-6EE64C24EB8B}"/>
                    </a:ext>
                  </a:extLst>
                </p:cNvPr>
                <p:cNvSpPr/>
                <p:nvPr/>
              </p:nvSpPr>
              <p:spPr>
                <a:xfrm>
                  <a:off x="1162050" y="2216150"/>
                  <a:ext cx="1054100" cy="10033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6" name="Picture 2" descr="Great Seal of the United States">
                  <a:extLst>
                    <a:ext uri="{FF2B5EF4-FFF2-40B4-BE49-F238E27FC236}">
                      <a16:creationId xmlns:a16="http://schemas.microsoft.com/office/drawing/2014/main" id="{3B7A1DC5-D1F7-F348-A84B-7358A6BD44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2050" y="2216150"/>
                  <a:ext cx="1028700" cy="10287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63CA73A-4FC0-094C-8204-55EEA1594430}"/>
                  </a:ext>
                </a:extLst>
              </p:cNvPr>
              <p:cNvSpPr/>
              <p:nvPr/>
            </p:nvSpPr>
            <p:spPr>
              <a:xfrm>
                <a:off x="2634758" y="1588609"/>
                <a:ext cx="1805295" cy="177277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Button">
                  <a:avLst/>
                </a:prstTxWarp>
                <a:spAutoFit/>
              </a:bodyPr>
              <a:lstStyle/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Direct Payments</a:t>
                </a:r>
              </a:p>
              <a:p>
                <a:pPr algn="ctr"/>
                <a:endParaRPr lang="en-US" sz="2800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Stimulus Checks</a:t>
                </a:r>
              </a:p>
            </p:txBody>
          </p:sp>
        </p:grp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F93466A1-76E1-EA47-B0CF-86F1A3CDFE81}"/>
                </a:ext>
              </a:extLst>
            </p:cNvPr>
            <p:cNvSpPr txBox="1"/>
            <p:nvPr/>
          </p:nvSpPr>
          <p:spPr>
            <a:xfrm>
              <a:off x="592840" y="6282237"/>
              <a:ext cx="1431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$410 Billion</a:t>
              </a:r>
            </a:p>
          </p:txBody>
        </p:sp>
      </p:grp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89552D07-AF54-2B4D-ADE8-F32D7FC619DE}"/>
              </a:ext>
            </a:extLst>
          </p:cNvPr>
          <p:cNvGrpSpPr/>
          <p:nvPr/>
        </p:nvGrpSpPr>
        <p:grpSpPr>
          <a:xfrm>
            <a:off x="5118585" y="4096557"/>
            <a:ext cx="1805295" cy="2315207"/>
            <a:chOff x="4603639" y="4327117"/>
            <a:chExt cx="1805295" cy="231520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117BDA8-50C3-314A-B7EA-C5B4B65391C2}"/>
                </a:ext>
              </a:extLst>
            </p:cNvPr>
            <p:cNvGrpSpPr/>
            <p:nvPr/>
          </p:nvGrpSpPr>
          <p:grpSpPr>
            <a:xfrm>
              <a:off x="4603639" y="4327117"/>
              <a:ext cx="1805295" cy="1772771"/>
              <a:chOff x="3124681" y="4119507"/>
              <a:chExt cx="1805295" cy="1772771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34652792-45E6-DC41-AB79-47E0404F98FE}"/>
                  </a:ext>
                </a:extLst>
              </p:cNvPr>
              <p:cNvGrpSpPr/>
              <p:nvPr/>
            </p:nvGrpSpPr>
            <p:grpSpPr>
              <a:xfrm>
                <a:off x="3401401" y="4295826"/>
                <a:ext cx="1251857" cy="1325564"/>
                <a:chOff x="838200" y="1892300"/>
                <a:chExt cx="1701800" cy="1651000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5A59A17C-0F5D-6C48-AE17-D92912D9B5F6}"/>
                    </a:ext>
                  </a:extLst>
                </p:cNvPr>
                <p:cNvSpPr/>
                <p:nvPr/>
              </p:nvSpPr>
              <p:spPr>
                <a:xfrm>
                  <a:off x="838200" y="1892300"/>
                  <a:ext cx="1701800" cy="1651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3323A11F-CB5A-664E-A2BB-771BA364455A}"/>
                    </a:ext>
                  </a:extLst>
                </p:cNvPr>
                <p:cNvSpPr/>
                <p:nvPr/>
              </p:nvSpPr>
              <p:spPr>
                <a:xfrm>
                  <a:off x="1162050" y="2216150"/>
                  <a:ext cx="1054100" cy="10033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5" name="Picture 2" descr="Great Seal of the United States">
                  <a:extLst>
                    <a:ext uri="{FF2B5EF4-FFF2-40B4-BE49-F238E27FC236}">
                      <a16:creationId xmlns:a16="http://schemas.microsoft.com/office/drawing/2014/main" id="{1ED86C0C-C1CB-9444-9CEC-4D24B896DB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2050" y="2216150"/>
                  <a:ext cx="1028700" cy="10287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7DB9DBF-9641-284F-9A39-5335591CDBFB}"/>
                  </a:ext>
                </a:extLst>
              </p:cNvPr>
              <p:cNvSpPr/>
              <p:nvPr/>
            </p:nvSpPr>
            <p:spPr>
              <a:xfrm>
                <a:off x="3124681" y="4119507"/>
                <a:ext cx="1805295" cy="177277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Button">
                  <a:avLst/>
                </a:prstTxWarp>
                <a:spAutoFit/>
              </a:bodyPr>
              <a:lstStyle/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Expanded and Refundable </a:t>
                </a:r>
              </a:p>
              <a:p>
                <a:pPr algn="ctr"/>
                <a:endParaRPr lang="en-US" sz="2800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en-US" sz="280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Child Tax Credit</a:t>
                </a:r>
                <a:endParaRPr lang="en-US" sz="2800" b="0" cap="none" spc="0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DA08BD33-6EB0-4A43-B23A-4CA8D2A9659D}"/>
                </a:ext>
              </a:extLst>
            </p:cNvPr>
            <p:cNvSpPr txBox="1"/>
            <p:nvPr/>
          </p:nvSpPr>
          <p:spPr>
            <a:xfrm>
              <a:off x="4880437" y="6242214"/>
              <a:ext cx="1431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$135 Billion</a:t>
              </a:r>
            </a:p>
          </p:txBody>
        </p:sp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C13A88AE-2D1B-774D-AADB-6BCD899671BC}"/>
              </a:ext>
            </a:extLst>
          </p:cNvPr>
          <p:cNvGrpSpPr/>
          <p:nvPr/>
        </p:nvGrpSpPr>
        <p:grpSpPr>
          <a:xfrm>
            <a:off x="9582204" y="4092893"/>
            <a:ext cx="1702582" cy="2338483"/>
            <a:chOff x="8305586" y="4449506"/>
            <a:chExt cx="1702582" cy="233848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4237A55-7A9C-1945-AF59-A743CC9FCA2D}"/>
                </a:ext>
              </a:extLst>
            </p:cNvPr>
            <p:cNvGrpSpPr/>
            <p:nvPr/>
          </p:nvGrpSpPr>
          <p:grpSpPr>
            <a:xfrm>
              <a:off x="8305586" y="4449506"/>
              <a:ext cx="1702582" cy="1772771"/>
              <a:chOff x="10110343" y="1514024"/>
              <a:chExt cx="1702582" cy="177277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13C33E8-D585-D941-9ECF-40AE91F8F564}"/>
                  </a:ext>
                </a:extLst>
              </p:cNvPr>
              <p:cNvGrpSpPr/>
              <p:nvPr/>
            </p:nvGrpSpPr>
            <p:grpSpPr>
              <a:xfrm>
                <a:off x="10385828" y="1679626"/>
                <a:ext cx="1251857" cy="1325564"/>
                <a:chOff x="838200" y="1892300"/>
                <a:chExt cx="1701800" cy="1651000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A62BBDA-64EB-414D-9949-C1C66FB645FA}"/>
                    </a:ext>
                  </a:extLst>
                </p:cNvPr>
                <p:cNvSpPr/>
                <p:nvPr/>
              </p:nvSpPr>
              <p:spPr>
                <a:xfrm>
                  <a:off x="838200" y="1892300"/>
                  <a:ext cx="1701800" cy="1651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7C8982FD-770D-464A-8B10-8B029DD56054}"/>
                    </a:ext>
                  </a:extLst>
                </p:cNvPr>
                <p:cNvSpPr/>
                <p:nvPr/>
              </p:nvSpPr>
              <p:spPr>
                <a:xfrm>
                  <a:off x="1162050" y="2216150"/>
                  <a:ext cx="1054100" cy="10033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2" name="Picture 2" descr="Great Seal of the United States">
                  <a:extLst>
                    <a:ext uri="{FF2B5EF4-FFF2-40B4-BE49-F238E27FC236}">
                      <a16:creationId xmlns:a16="http://schemas.microsoft.com/office/drawing/2014/main" id="{D35B7423-574D-EC49-A8F8-7380238D20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2050" y="2216150"/>
                  <a:ext cx="1028700" cy="10287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D4EF7A3-6212-224A-B1F2-7CD47990D635}"/>
                  </a:ext>
                </a:extLst>
              </p:cNvPr>
              <p:cNvSpPr/>
              <p:nvPr/>
            </p:nvSpPr>
            <p:spPr>
              <a:xfrm>
                <a:off x="10110343" y="1514024"/>
                <a:ext cx="1702582" cy="177277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Button">
                  <a:avLst/>
                </a:prstTxWarp>
                <a:spAutoFit/>
              </a:bodyPr>
              <a:lstStyle/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School</a:t>
                </a:r>
              </a:p>
              <a:p>
                <a:pPr algn="ctr"/>
                <a:endParaRPr lang="en-US" sz="2800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Support</a:t>
                </a:r>
              </a:p>
            </p:txBody>
          </p:sp>
        </p:grpSp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3F06BFCA-C7DE-E14C-8E49-B8874026B3D6}"/>
                </a:ext>
              </a:extLst>
            </p:cNvPr>
            <p:cNvSpPr txBox="1"/>
            <p:nvPr/>
          </p:nvSpPr>
          <p:spPr>
            <a:xfrm>
              <a:off x="8491098" y="6387879"/>
              <a:ext cx="1431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$129 Billion</a:t>
              </a:r>
            </a:p>
          </p:txBody>
        </p: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15586745-A023-C144-A30B-F1B105787A29}"/>
              </a:ext>
            </a:extLst>
          </p:cNvPr>
          <p:cNvGrpSpPr/>
          <p:nvPr/>
        </p:nvGrpSpPr>
        <p:grpSpPr>
          <a:xfrm>
            <a:off x="9418634" y="559439"/>
            <a:ext cx="2029723" cy="2272641"/>
            <a:chOff x="8305586" y="593571"/>
            <a:chExt cx="2029723" cy="227264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C6E06D7-50DD-6444-9B12-F3067F33C309}"/>
                </a:ext>
              </a:extLst>
            </p:cNvPr>
            <p:cNvGrpSpPr/>
            <p:nvPr/>
          </p:nvGrpSpPr>
          <p:grpSpPr>
            <a:xfrm>
              <a:off x="8421460" y="593571"/>
              <a:ext cx="1702582" cy="1772771"/>
              <a:chOff x="7650618" y="1514024"/>
              <a:chExt cx="1702582" cy="1772771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FE33162-F437-6747-BC79-A0180B13ED39}"/>
                  </a:ext>
                </a:extLst>
              </p:cNvPr>
              <p:cNvGrpSpPr/>
              <p:nvPr/>
            </p:nvGrpSpPr>
            <p:grpSpPr>
              <a:xfrm>
                <a:off x="7865665" y="1669429"/>
                <a:ext cx="1251857" cy="1325564"/>
                <a:chOff x="838200" y="1892300"/>
                <a:chExt cx="1701800" cy="1651000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588A13A9-E401-F74B-800E-2AB818384E39}"/>
                    </a:ext>
                  </a:extLst>
                </p:cNvPr>
                <p:cNvSpPr/>
                <p:nvPr/>
              </p:nvSpPr>
              <p:spPr>
                <a:xfrm>
                  <a:off x="838200" y="1892300"/>
                  <a:ext cx="1701800" cy="1651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AE9A2C50-9A84-F147-933F-4A17FEA404E6}"/>
                    </a:ext>
                  </a:extLst>
                </p:cNvPr>
                <p:cNvSpPr/>
                <p:nvPr/>
              </p:nvSpPr>
              <p:spPr>
                <a:xfrm>
                  <a:off x="1162050" y="2216150"/>
                  <a:ext cx="1054100" cy="10033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8" name="Picture 2" descr="Great Seal of the United States">
                  <a:extLst>
                    <a:ext uri="{FF2B5EF4-FFF2-40B4-BE49-F238E27FC236}">
                      <a16:creationId xmlns:a16="http://schemas.microsoft.com/office/drawing/2014/main" id="{50E6F38F-E93C-D04C-9C92-53F3C421A0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2050" y="2216150"/>
                  <a:ext cx="1028700" cy="10287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E85E963-6B67-D44A-AB7C-FD46EB218D15}"/>
                  </a:ext>
                </a:extLst>
              </p:cNvPr>
              <p:cNvSpPr/>
              <p:nvPr/>
            </p:nvSpPr>
            <p:spPr>
              <a:xfrm>
                <a:off x="7650618" y="1514024"/>
                <a:ext cx="1702582" cy="177277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Button">
                  <a:avLst/>
                </a:prstTxWarp>
                <a:spAutoFit/>
              </a:bodyPr>
              <a:lstStyle/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Direct Pandemic </a:t>
                </a:r>
              </a:p>
              <a:p>
                <a:pPr algn="ctr"/>
                <a:endParaRPr lang="en-US" sz="2800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en-US" sz="2800" b="0" cap="none" spc="0" dirty="0">
                    <a:ln w="0"/>
                    <a:solidFill>
                      <a:srgbClr val="0432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Response</a:t>
                </a:r>
              </a:p>
            </p:txBody>
          </p:sp>
        </p:grp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B48C571B-079F-3F4B-B85B-2D62FDEFAD8B}"/>
                </a:ext>
              </a:extLst>
            </p:cNvPr>
            <p:cNvSpPr txBox="1"/>
            <p:nvPr/>
          </p:nvSpPr>
          <p:spPr>
            <a:xfrm>
              <a:off x="8305586" y="2466102"/>
              <a:ext cx="20297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$100-$160 Billion</a:t>
              </a:r>
            </a:p>
          </p:txBody>
        </p:sp>
      </p:grpSp>
      <p:sp>
        <p:nvSpPr>
          <p:cNvPr id="1036" name="TextBox 1035">
            <a:extLst>
              <a:ext uri="{FF2B5EF4-FFF2-40B4-BE49-F238E27FC236}">
                <a16:creationId xmlns:a16="http://schemas.microsoft.com/office/drawing/2014/main" id="{84361090-5433-0044-8E01-4EAEBDA83F17}"/>
              </a:ext>
            </a:extLst>
          </p:cNvPr>
          <p:cNvSpPr txBox="1"/>
          <p:nvPr/>
        </p:nvSpPr>
        <p:spPr>
          <a:xfrm>
            <a:off x="159463" y="6446881"/>
            <a:ext cx="236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Tax Foundation</a:t>
            </a:r>
          </a:p>
        </p:txBody>
      </p:sp>
    </p:spTree>
    <p:extLst>
      <p:ext uri="{BB962C8B-B14F-4D97-AF65-F5344CB8AC3E}">
        <p14:creationId xmlns:p14="http://schemas.microsoft.com/office/powerpoint/2010/main" val="269406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B91F1-EA9E-B94F-9129-5BA8FD816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2229"/>
          </a:xfrm>
        </p:spPr>
        <p:txBody>
          <a:bodyPr/>
          <a:lstStyle/>
          <a:p>
            <a:r>
              <a:rPr lang="en-US" dirty="0"/>
              <a:t>American Recovery Plan Act of 2021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2E0BD2-6BF6-C24F-9EF5-14AB5EF7E99D}"/>
              </a:ext>
            </a:extLst>
          </p:cNvPr>
          <p:cNvGrpSpPr/>
          <p:nvPr/>
        </p:nvGrpSpPr>
        <p:grpSpPr>
          <a:xfrm>
            <a:off x="802042" y="3224265"/>
            <a:ext cx="370702" cy="321275"/>
            <a:chOff x="1334530" y="3880022"/>
            <a:chExt cx="593124" cy="58076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6D80F47-8306-5D41-A8F4-42D5F991C182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3F2529F-5C14-5A40-BC9F-BDE035C20DAA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AB865D-8F1B-D54D-8683-194420095CAD}"/>
              </a:ext>
            </a:extLst>
          </p:cNvPr>
          <p:cNvCxnSpPr>
            <a:cxnSpLocks/>
          </p:cNvCxnSpPr>
          <p:nvPr/>
        </p:nvCxnSpPr>
        <p:spPr>
          <a:xfrm flipV="1">
            <a:off x="1183318" y="3417906"/>
            <a:ext cx="2320897" cy="66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4C857C-311B-AA4F-80F7-9617D710C24D}"/>
              </a:ext>
            </a:extLst>
          </p:cNvPr>
          <p:cNvGrpSpPr/>
          <p:nvPr/>
        </p:nvGrpSpPr>
        <p:grpSpPr>
          <a:xfrm rot="21165325">
            <a:off x="3512419" y="3236858"/>
            <a:ext cx="370702" cy="321275"/>
            <a:chOff x="1334530" y="3880022"/>
            <a:chExt cx="593124" cy="58076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BCD8CF-0FD4-3645-8C82-4D6E028BCF8D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5B1D535-AFCE-1F42-A936-4BE356A05ECF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EEC426-F9B1-CE48-9923-CC24BB2B5113}"/>
              </a:ext>
            </a:extLst>
          </p:cNvPr>
          <p:cNvCxnSpPr>
            <a:cxnSpLocks/>
          </p:cNvCxnSpPr>
          <p:nvPr/>
        </p:nvCxnSpPr>
        <p:spPr>
          <a:xfrm flipV="1">
            <a:off x="3907736" y="3418113"/>
            <a:ext cx="1847589" cy="34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AB9682-F32B-6E45-949E-7E29BB3C15FE}"/>
              </a:ext>
            </a:extLst>
          </p:cNvPr>
          <p:cNvGrpSpPr/>
          <p:nvPr/>
        </p:nvGrpSpPr>
        <p:grpSpPr>
          <a:xfrm>
            <a:off x="5791277" y="3263927"/>
            <a:ext cx="370702" cy="321275"/>
            <a:chOff x="1334530" y="3880022"/>
            <a:chExt cx="593124" cy="58076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681F059-4431-8A41-8A92-49A64FFBCABC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EDA7C4D-1904-684F-84A4-D33DA489C77E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095485-5C08-BB45-85C2-C26E9C4621F0}"/>
              </a:ext>
            </a:extLst>
          </p:cNvPr>
          <p:cNvGrpSpPr/>
          <p:nvPr/>
        </p:nvGrpSpPr>
        <p:grpSpPr>
          <a:xfrm>
            <a:off x="7768664" y="1464707"/>
            <a:ext cx="1115653" cy="1122310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30" name="Teardrop 29">
              <a:extLst>
                <a:ext uri="{FF2B5EF4-FFF2-40B4-BE49-F238E27FC236}">
                  <a16:creationId xmlns:a16="http://schemas.microsoft.com/office/drawing/2014/main" id="{7CBE2386-1F27-E242-B146-A6C6354E1C6F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4FCD7A-04F3-4648-8289-90BB807A923A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77ACFBB-4463-EC44-A949-BF105A1F3017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5A31630-7776-634E-A792-D791CFBCE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94019C-38B6-8F4F-840E-82B40A21E793}"/>
              </a:ext>
            </a:extLst>
          </p:cNvPr>
          <p:cNvCxnSpPr>
            <a:cxnSpLocks/>
            <a:stCxn id="16" idx="6"/>
          </p:cNvCxnSpPr>
          <p:nvPr/>
        </p:nvCxnSpPr>
        <p:spPr>
          <a:xfrm flipV="1">
            <a:off x="6161979" y="3419825"/>
            <a:ext cx="1933480" cy="47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B12413-3967-0943-A651-8CA59A7D4E75}"/>
              </a:ext>
            </a:extLst>
          </p:cNvPr>
          <p:cNvGrpSpPr/>
          <p:nvPr/>
        </p:nvGrpSpPr>
        <p:grpSpPr>
          <a:xfrm>
            <a:off x="8112853" y="3249716"/>
            <a:ext cx="370702" cy="321275"/>
            <a:chOff x="1334530" y="3880022"/>
            <a:chExt cx="593124" cy="58076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FBE51FE-6FA5-1943-9EA0-877972836D19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A742CBE-6DC3-F949-9A18-C601B3CA03E4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4A6529-05CE-7549-87AC-25BB7F7A6495}"/>
              </a:ext>
            </a:extLst>
          </p:cNvPr>
          <p:cNvGrpSpPr/>
          <p:nvPr/>
        </p:nvGrpSpPr>
        <p:grpSpPr>
          <a:xfrm>
            <a:off x="5420752" y="1509663"/>
            <a:ext cx="1115653" cy="1122310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34" name="Teardrop 33">
              <a:extLst>
                <a:ext uri="{FF2B5EF4-FFF2-40B4-BE49-F238E27FC236}">
                  <a16:creationId xmlns:a16="http://schemas.microsoft.com/office/drawing/2014/main" id="{AA003B0C-9FA4-254D-80C6-B96EBDE06887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7B5C6EC-F8AD-304A-9D48-A7AB97C6CF5D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7F7C75B-EA03-8247-A74D-32A5C847FF40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292ACF0-B722-1844-876B-9AEDC92E0E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6E55221-AC74-9F40-B0E4-D0C1BCB9BAC1}"/>
              </a:ext>
            </a:extLst>
          </p:cNvPr>
          <p:cNvGrpSpPr/>
          <p:nvPr/>
        </p:nvGrpSpPr>
        <p:grpSpPr>
          <a:xfrm>
            <a:off x="3181644" y="1481335"/>
            <a:ext cx="1115653" cy="1122310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49" name="Teardrop 48">
              <a:extLst>
                <a:ext uri="{FF2B5EF4-FFF2-40B4-BE49-F238E27FC236}">
                  <a16:creationId xmlns:a16="http://schemas.microsoft.com/office/drawing/2014/main" id="{BA001ADD-E371-024A-AC0B-DF6620A42CD0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7713F96-4F1F-5246-BFF3-F0D9D6572B4D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B009109-6C47-F34A-B3B3-09C25BB4FA96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88E26F3C-3519-F143-87DA-FA189516B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E7683D3-D998-DE49-87A0-F7FF54DB5E39}"/>
              </a:ext>
            </a:extLst>
          </p:cNvPr>
          <p:cNvGrpSpPr/>
          <p:nvPr/>
        </p:nvGrpSpPr>
        <p:grpSpPr>
          <a:xfrm>
            <a:off x="488152" y="1460436"/>
            <a:ext cx="1139926" cy="1158462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54" name="Teardrop 53">
              <a:extLst>
                <a:ext uri="{FF2B5EF4-FFF2-40B4-BE49-F238E27FC236}">
                  <a16:creationId xmlns:a16="http://schemas.microsoft.com/office/drawing/2014/main" id="{617404E6-74C4-9744-99A3-2384A84CA49E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37D784D-9D71-054F-865E-E874319E1040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7F2FE1B-145C-074E-8AB2-A84A2B33D1CA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878B08B-4D85-CA43-A300-5B2DC4CA2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8C0B166-798F-1B44-8A76-55C5BBAB7D02}"/>
              </a:ext>
            </a:extLst>
          </p:cNvPr>
          <p:cNvGrpSpPr/>
          <p:nvPr/>
        </p:nvGrpSpPr>
        <p:grpSpPr>
          <a:xfrm>
            <a:off x="157335" y="3703797"/>
            <a:ext cx="2154051" cy="2148098"/>
            <a:chOff x="326305" y="4524627"/>
            <a:chExt cx="2154051" cy="214809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72299E-485E-5148-9062-99316946B5EC}"/>
                </a:ext>
              </a:extLst>
            </p:cNvPr>
            <p:cNvSpPr txBox="1"/>
            <p:nvPr/>
          </p:nvSpPr>
          <p:spPr>
            <a:xfrm>
              <a:off x="326305" y="4524627"/>
              <a:ext cx="2154051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Emergency Relief for</a:t>
              </a:r>
            </a:p>
            <a:p>
              <a:r>
                <a:rPr lang="en-US" sz="1600" dirty="0">
                  <a:solidFill>
                    <a:srgbClr val="C00000"/>
                  </a:solidFill>
                </a:rPr>
                <a:t>Individuals and Families</a:t>
              </a:r>
            </a:p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2DF224C-D3CB-2842-A757-8A93F410C6C0}"/>
                </a:ext>
              </a:extLst>
            </p:cNvPr>
            <p:cNvSpPr txBox="1"/>
            <p:nvPr/>
          </p:nvSpPr>
          <p:spPr>
            <a:xfrm>
              <a:off x="339414" y="5195397"/>
              <a:ext cx="183935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$1,400 payments</a:t>
              </a:r>
            </a:p>
            <a:p>
              <a:pPr algn="ctr"/>
              <a:r>
                <a:rPr lang="en-US" sz="1500" dirty="0"/>
                <a:t>$300 Unemployment</a:t>
              </a:r>
            </a:p>
            <a:p>
              <a:pPr algn="ctr"/>
              <a:r>
                <a:rPr lang="en-US" sz="1500" dirty="0"/>
                <a:t>CTC $3,000 ($3,600)</a:t>
              </a:r>
            </a:p>
            <a:p>
              <a:pPr algn="ctr"/>
              <a:r>
                <a:rPr lang="en-US" sz="1500" dirty="0"/>
                <a:t>EITC $1,000</a:t>
              </a:r>
            </a:p>
            <a:p>
              <a:pPr algn="ctr"/>
              <a:r>
                <a:rPr lang="en-US" sz="1500" dirty="0"/>
                <a:t>TANF</a:t>
              </a:r>
            </a:p>
            <a:p>
              <a:pPr algn="ctr"/>
              <a:r>
                <a:rPr lang="en-US" sz="1500" dirty="0"/>
                <a:t>Housing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0882E26-119C-BA46-9A2A-F06CB1790603}"/>
              </a:ext>
            </a:extLst>
          </p:cNvPr>
          <p:cNvGrpSpPr/>
          <p:nvPr/>
        </p:nvGrpSpPr>
        <p:grpSpPr>
          <a:xfrm>
            <a:off x="2497364" y="3826643"/>
            <a:ext cx="2761462" cy="1841817"/>
            <a:chOff x="2858471" y="4667137"/>
            <a:chExt cx="2761462" cy="184181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A44BCE6-E93E-9741-A6F1-B0E31874D54C}"/>
                </a:ext>
              </a:extLst>
            </p:cNvPr>
            <p:cNvSpPr txBox="1"/>
            <p:nvPr/>
          </p:nvSpPr>
          <p:spPr>
            <a:xfrm>
              <a:off x="2858471" y="4667137"/>
              <a:ext cx="276146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Economic Assistance for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Communities and Businesses</a:t>
              </a:r>
            </a:p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26BF256-2CDD-D240-A97D-885E5DB88B5C}"/>
                </a:ext>
              </a:extLst>
            </p:cNvPr>
            <p:cNvSpPr txBox="1"/>
            <p:nvPr/>
          </p:nvSpPr>
          <p:spPr>
            <a:xfrm>
              <a:off x="2942714" y="5262459"/>
              <a:ext cx="2567241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Education Stabilization Funds </a:t>
              </a:r>
            </a:p>
            <a:p>
              <a:pPr algn="ctr"/>
              <a:r>
                <a:rPr lang="en-US" sz="1500" dirty="0"/>
                <a:t>Child Care Tax Credit</a:t>
              </a:r>
            </a:p>
            <a:p>
              <a:pPr algn="ctr"/>
              <a:r>
                <a:rPr lang="en-US" sz="1500" dirty="0"/>
                <a:t>PPP $7.25 billion</a:t>
              </a:r>
            </a:p>
            <a:p>
              <a:pPr algn="ctr"/>
              <a:r>
                <a:rPr lang="en-US" sz="1500" dirty="0"/>
                <a:t>Economic Injury Disaster Loan </a:t>
              </a:r>
            </a:p>
            <a:p>
              <a:pPr algn="ctr"/>
              <a:r>
                <a:rPr lang="en-US" sz="1500" dirty="0"/>
                <a:t>$15 billion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9569CF9-132D-5C42-BA5B-D4AF646EADFF}"/>
              </a:ext>
            </a:extLst>
          </p:cNvPr>
          <p:cNvGrpSpPr/>
          <p:nvPr/>
        </p:nvGrpSpPr>
        <p:grpSpPr>
          <a:xfrm>
            <a:off x="7318517" y="3864117"/>
            <a:ext cx="2379305" cy="1416949"/>
            <a:chOff x="6085783" y="4502841"/>
            <a:chExt cx="2968221" cy="1426581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EEB5E22-77F5-A84D-B6FC-CDA9BFE0487C}"/>
                </a:ext>
              </a:extLst>
            </p:cNvPr>
            <p:cNvSpPr txBox="1"/>
            <p:nvPr/>
          </p:nvSpPr>
          <p:spPr>
            <a:xfrm>
              <a:off x="6311004" y="4502841"/>
              <a:ext cx="2064484" cy="650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State and Local 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Recovery Fund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7CA2193-1E75-1646-AFD2-CC8DAFBBBAD2}"/>
                </a:ext>
              </a:extLst>
            </p:cNvPr>
            <p:cNvSpPr txBox="1"/>
            <p:nvPr/>
          </p:nvSpPr>
          <p:spPr>
            <a:xfrm>
              <a:off x="6085783" y="5139257"/>
              <a:ext cx="2968221" cy="790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State Recovery $220B</a:t>
              </a:r>
            </a:p>
            <a:p>
              <a:pPr algn="ctr"/>
              <a:r>
                <a:rPr lang="en-US" sz="1500" dirty="0"/>
                <a:t>Local Recovery $130B</a:t>
              </a:r>
            </a:p>
            <a:p>
              <a:pPr algn="ctr"/>
              <a:r>
                <a:rPr lang="en-US" sz="1500" dirty="0"/>
                <a:t>COVID Capital Projects $10B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3DB8A5B-FFDE-9947-AFE2-AC377B618637}"/>
              </a:ext>
            </a:extLst>
          </p:cNvPr>
          <p:cNvCxnSpPr>
            <a:cxnSpLocks/>
          </p:cNvCxnSpPr>
          <p:nvPr/>
        </p:nvCxnSpPr>
        <p:spPr>
          <a:xfrm flipV="1">
            <a:off x="8508170" y="3392003"/>
            <a:ext cx="1847589" cy="183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CC60281-656C-074A-8EC0-2853B46F9C13}"/>
              </a:ext>
            </a:extLst>
          </p:cNvPr>
          <p:cNvGrpSpPr/>
          <p:nvPr/>
        </p:nvGrpSpPr>
        <p:grpSpPr>
          <a:xfrm>
            <a:off x="10082894" y="1417601"/>
            <a:ext cx="1115653" cy="1122310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66" name="Teardrop 65">
              <a:extLst>
                <a:ext uri="{FF2B5EF4-FFF2-40B4-BE49-F238E27FC236}">
                  <a16:creationId xmlns:a16="http://schemas.microsoft.com/office/drawing/2014/main" id="{EF8E6A39-AA29-FE44-B2DE-4E9AD123A0C5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0334FBF-CA83-AA43-974A-1969643AB0B4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E3E2D38-EA70-074A-9FDA-EEE9FBF3D6ED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0C65B767-7855-124C-A249-1511815668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EFD7D7C-F1CF-1C4C-8FBA-80111F9FB00C}"/>
              </a:ext>
            </a:extLst>
          </p:cNvPr>
          <p:cNvGrpSpPr/>
          <p:nvPr/>
        </p:nvGrpSpPr>
        <p:grpSpPr>
          <a:xfrm>
            <a:off x="10348538" y="3178575"/>
            <a:ext cx="370702" cy="321275"/>
            <a:chOff x="1334530" y="3880022"/>
            <a:chExt cx="593124" cy="580767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A956E20-C594-8246-860A-ADCC6C0C9972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1742958-0D7F-6C40-B5A4-6801A0254E8D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24E0D87-9FD8-034D-B08A-27C3DFB86177}"/>
              </a:ext>
            </a:extLst>
          </p:cNvPr>
          <p:cNvGrpSpPr/>
          <p:nvPr/>
        </p:nvGrpSpPr>
        <p:grpSpPr>
          <a:xfrm>
            <a:off x="5281520" y="3844894"/>
            <a:ext cx="1887183" cy="1361901"/>
            <a:chOff x="640847" y="4665043"/>
            <a:chExt cx="1887183" cy="1361901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E9A37F6-5DB4-4348-BA7A-6C5114D91D5A}"/>
                </a:ext>
              </a:extLst>
            </p:cNvPr>
            <p:cNvSpPr txBox="1"/>
            <p:nvPr/>
          </p:nvSpPr>
          <p:spPr>
            <a:xfrm>
              <a:off x="761551" y="4665043"/>
              <a:ext cx="1560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Transportation</a:t>
              </a:r>
            </a:p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3CBAD4C-353C-9C40-BC7D-24E3C057A8DD}"/>
                </a:ext>
              </a:extLst>
            </p:cNvPr>
            <p:cNvSpPr txBox="1"/>
            <p:nvPr/>
          </p:nvSpPr>
          <p:spPr>
            <a:xfrm>
              <a:off x="640847" y="5242114"/>
              <a:ext cx="188718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Public Transport $30B</a:t>
              </a:r>
            </a:p>
            <a:p>
              <a:pPr algn="ctr"/>
              <a:r>
                <a:rPr lang="en-US" sz="1500" dirty="0"/>
                <a:t>Airports $8B</a:t>
              </a:r>
            </a:p>
            <a:p>
              <a:pPr algn="ctr"/>
              <a:r>
                <a:rPr lang="en-US" sz="1500" dirty="0"/>
                <a:t>Amtrack $2B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A65B9E7-5BDE-0C4C-BDCD-E91D53152834}"/>
              </a:ext>
            </a:extLst>
          </p:cNvPr>
          <p:cNvGrpSpPr/>
          <p:nvPr/>
        </p:nvGrpSpPr>
        <p:grpSpPr>
          <a:xfrm>
            <a:off x="9526103" y="3826565"/>
            <a:ext cx="2189958" cy="1529374"/>
            <a:chOff x="321586" y="4731905"/>
            <a:chExt cx="2189958" cy="1529374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E1FC2EE-141E-9C41-A7A1-96FE82367A33}"/>
                </a:ext>
              </a:extLst>
            </p:cNvPr>
            <p:cNvSpPr txBox="1"/>
            <p:nvPr/>
          </p:nvSpPr>
          <p:spPr>
            <a:xfrm>
              <a:off x="511560" y="4731905"/>
              <a:ext cx="184928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Vaccine Distribution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and Health</a:t>
              </a:r>
            </a:p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8A93D24-0262-1A45-8B92-50A61606986D}"/>
                </a:ext>
              </a:extLst>
            </p:cNvPr>
            <p:cNvSpPr txBox="1"/>
            <p:nvPr/>
          </p:nvSpPr>
          <p:spPr>
            <a:xfrm>
              <a:off x="321586" y="5245616"/>
              <a:ext cx="218995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Vaccine Distribution $20B</a:t>
              </a:r>
            </a:p>
            <a:p>
              <a:pPr algn="ctr"/>
              <a:r>
                <a:rPr lang="en-US" sz="1500" dirty="0"/>
                <a:t>Medicaid Support </a:t>
              </a:r>
            </a:p>
            <a:p>
              <a:pPr algn="ctr"/>
              <a:r>
                <a:rPr lang="en-US" sz="1500" dirty="0"/>
                <a:t>Testing</a:t>
              </a:r>
            </a:p>
            <a:p>
              <a:pPr algn="ctr"/>
              <a:r>
                <a:rPr lang="en-US" sz="1500" dirty="0"/>
                <a:t>Mental Health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689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4C3C532-1378-D649-9B32-384E9CF47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" y="300037"/>
            <a:ext cx="10555287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41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235D-AE40-7D42-8DC4-FEC1391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Economic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BBFE-4B8E-0643-B098-D041312766A1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Without American Recovery Plan (2021)</a:t>
            </a:r>
          </a:p>
          <a:p>
            <a:pPr lvl="1"/>
            <a:r>
              <a:rPr lang="en-US" dirty="0"/>
              <a:t>Depends on how quickly people get vaccinated,</a:t>
            </a:r>
          </a:p>
          <a:p>
            <a:pPr lvl="1"/>
            <a:r>
              <a:rPr lang="en-US" dirty="0"/>
              <a:t>The number of daily cases. </a:t>
            </a:r>
          </a:p>
        </p:txBody>
      </p:sp>
    </p:spTree>
    <p:extLst>
      <p:ext uri="{BB962C8B-B14F-4D97-AF65-F5344CB8AC3E}">
        <p14:creationId xmlns:p14="http://schemas.microsoft.com/office/powerpoint/2010/main" val="2522482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A0FAF-8313-D249-AB5D-8D2D40F3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 Sales (excluding Food)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CDBCE24-590D-8A47-8B00-034BAD96E05D}"/>
              </a:ext>
            </a:extLst>
          </p:cNvPr>
          <p:cNvGraphicFramePr>
            <a:graphicFrameLocks noGrp="1"/>
          </p:cNvGraphicFramePr>
          <p:nvPr/>
        </p:nvGraphicFramePr>
        <p:xfrm>
          <a:off x="728663" y="2000250"/>
          <a:ext cx="10625137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4198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9B3F5-2BCA-CE4D-A8D2-BB58700AC0FC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D170-4D66-2748-B3CB-F4BB07BAE221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Where we have been and where we are.</a:t>
            </a:r>
          </a:p>
          <a:p>
            <a:endParaRPr lang="en-US" dirty="0"/>
          </a:p>
          <a:p>
            <a:r>
              <a:rPr lang="en-US" dirty="0"/>
              <a:t>The American Recovery Plan </a:t>
            </a:r>
          </a:p>
          <a:p>
            <a:endParaRPr lang="en-US" dirty="0"/>
          </a:p>
          <a:p>
            <a:r>
              <a:rPr lang="en-US" dirty="0"/>
              <a:t>The American Jobs Plan </a:t>
            </a:r>
          </a:p>
          <a:p>
            <a:endParaRPr lang="en-US" dirty="0"/>
          </a:p>
          <a:p>
            <a:r>
              <a:rPr lang="en-US" dirty="0"/>
              <a:t>The American Family Plan</a:t>
            </a:r>
          </a:p>
          <a:p>
            <a:endParaRPr lang="en-US" dirty="0"/>
          </a:p>
          <a:p>
            <a:r>
              <a:rPr lang="en-US" dirty="0"/>
              <a:t>The Debt and Deficit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35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CD7E6-00B3-DE4A-A634-1911C0B63563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Percent Vaccinated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42969-3200-DD4C-86FF-B53F8B80E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3087"/>
            <a:ext cx="9715500" cy="481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53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D656E-2455-FC4F-9809-E7E759963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02"/>
            <a:ext cx="10515600" cy="132556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Spending and Number of New COVID19 Cases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58684BA6-3236-9145-AA66-89A7E0DC6420}"/>
              </a:ext>
            </a:extLst>
          </p:cNvPr>
          <p:cNvGraphicFramePr>
            <a:graphicFrameLocks noGrp="1"/>
          </p:cNvGraphicFramePr>
          <p:nvPr/>
        </p:nvGraphicFramePr>
        <p:xfrm>
          <a:off x="1004509" y="1143000"/>
          <a:ext cx="8533191" cy="4897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FCC8A5-F8D4-8D4C-BA55-A959BC4AE903}"/>
              </a:ext>
            </a:extLst>
          </p:cNvPr>
          <p:cNvCxnSpPr>
            <a:cxnSpLocks/>
          </p:cNvCxnSpPr>
          <p:nvPr/>
        </p:nvCxnSpPr>
        <p:spPr>
          <a:xfrm flipV="1">
            <a:off x="3200400" y="4201281"/>
            <a:ext cx="609600" cy="11593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01ECB3E-C500-6F48-8518-7820907E504C}"/>
              </a:ext>
            </a:extLst>
          </p:cNvPr>
          <p:cNvCxnSpPr>
            <a:cxnSpLocks/>
          </p:cNvCxnSpPr>
          <p:nvPr/>
        </p:nvCxnSpPr>
        <p:spPr>
          <a:xfrm>
            <a:off x="4598004" y="3980694"/>
            <a:ext cx="1346200" cy="5796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EADE9FF-1D6C-FF4A-8199-5685EA5B5031}"/>
              </a:ext>
            </a:extLst>
          </p:cNvPr>
          <p:cNvCxnSpPr>
            <a:cxnSpLocks/>
          </p:cNvCxnSpPr>
          <p:nvPr/>
        </p:nvCxnSpPr>
        <p:spPr>
          <a:xfrm flipV="1">
            <a:off x="7608205" y="3237290"/>
            <a:ext cx="583597" cy="14248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6669CC1-1DF9-3643-93B1-3D7A874ECB01}"/>
              </a:ext>
            </a:extLst>
          </p:cNvPr>
          <p:cNvCxnSpPr>
            <a:cxnSpLocks/>
          </p:cNvCxnSpPr>
          <p:nvPr/>
        </p:nvCxnSpPr>
        <p:spPr>
          <a:xfrm>
            <a:off x="7467901" y="2292312"/>
            <a:ext cx="1447801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EFC6EEE-1665-024E-A071-AB80D4826C78}"/>
              </a:ext>
            </a:extLst>
          </p:cNvPr>
          <p:cNvCxnSpPr>
            <a:cxnSpLocks/>
          </p:cNvCxnSpPr>
          <p:nvPr/>
        </p:nvCxnSpPr>
        <p:spPr>
          <a:xfrm flipV="1">
            <a:off x="4890708" y="2679094"/>
            <a:ext cx="1371600" cy="811591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F99E54E-A740-174E-8E55-0C4D069B0AD2}"/>
              </a:ext>
            </a:extLst>
          </p:cNvPr>
          <p:cNvCxnSpPr>
            <a:cxnSpLocks/>
          </p:cNvCxnSpPr>
          <p:nvPr/>
        </p:nvCxnSpPr>
        <p:spPr>
          <a:xfrm>
            <a:off x="3302000" y="2294731"/>
            <a:ext cx="368300" cy="160175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860D8EB-D61B-D94D-8634-99A6B3043E06}"/>
              </a:ext>
            </a:extLst>
          </p:cNvPr>
          <p:cNvSpPr txBox="1"/>
          <p:nvPr/>
        </p:nvSpPr>
        <p:spPr>
          <a:xfrm>
            <a:off x="9586703" y="2455682"/>
            <a:ext cx="2593787" cy="1754326"/>
          </a:xfrm>
          <a:prstGeom prst="rect">
            <a:avLst/>
          </a:prstGeom>
          <a:solidFill>
            <a:srgbClr val="0432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Stimulus, the decline</a:t>
            </a:r>
          </a:p>
          <a:p>
            <a:r>
              <a:rPr lang="en-US" dirty="0">
                <a:solidFill>
                  <a:schemeClr val="bg1"/>
                </a:solidFill>
              </a:rPr>
              <a:t>in cases, and  private </a:t>
            </a:r>
          </a:p>
          <a:p>
            <a:r>
              <a:rPr lang="en-US" dirty="0">
                <a:solidFill>
                  <a:schemeClr val="bg1"/>
                </a:solidFill>
              </a:rPr>
              <a:t>and public adjustments</a:t>
            </a:r>
          </a:p>
          <a:p>
            <a:r>
              <a:rPr lang="en-US" dirty="0">
                <a:solidFill>
                  <a:schemeClr val="bg1"/>
                </a:solidFill>
              </a:rPr>
              <a:t>resulted in improvements</a:t>
            </a:r>
          </a:p>
          <a:p>
            <a:r>
              <a:rPr lang="en-US" dirty="0">
                <a:solidFill>
                  <a:schemeClr val="bg1"/>
                </a:solidFill>
              </a:rPr>
              <a:t>in the second and third </a:t>
            </a:r>
          </a:p>
          <a:p>
            <a:r>
              <a:rPr lang="en-US" dirty="0">
                <a:solidFill>
                  <a:schemeClr val="bg1"/>
                </a:solidFill>
              </a:rPr>
              <a:t>quarter.</a:t>
            </a:r>
          </a:p>
        </p:txBody>
      </p:sp>
    </p:spTree>
    <p:extLst>
      <p:ext uri="{BB962C8B-B14F-4D97-AF65-F5344CB8AC3E}">
        <p14:creationId xmlns:p14="http://schemas.microsoft.com/office/powerpoint/2010/main" val="1223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C302-5508-2341-93A3-3DF3BF8F01B1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Mobility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9AE6FE0-036D-0445-8A16-4D3735254D69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975139"/>
          <a:ext cx="9577388" cy="4517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9C7C880-FD7B-5B47-8C40-B6FC2783F58D}"/>
              </a:ext>
            </a:extLst>
          </p:cNvPr>
          <p:cNvSpPr txBox="1"/>
          <p:nvPr/>
        </p:nvSpPr>
        <p:spPr>
          <a:xfrm>
            <a:off x="10214518" y="2687444"/>
            <a:ext cx="644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136%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6FDB02-50D1-0F49-8D8C-8B989BA21FDD}"/>
              </a:ext>
            </a:extLst>
          </p:cNvPr>
          <p:cNvSpPr txBox="1"/>
          <p:nvPr/>
        </p:nvSpPr>
        <p:spPr>
          <a:xfrm>
            <a:off x="10214518" y="2402993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137%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129F1-B534-9C4F-B19C-CF98DC4B9826}"/>
              </a:ext>
            </a:extLst>
          </p:cNvPr>
          <p:cNvSpPr txBox="1"/>
          <p:nvPr/>
        </p:nvSpPr>
        <p:spPr>
          <a:xfrm>
            <a:off x="10214518" y="423400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67%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658A90-DEAA-B84B-97D1-AD27E3D4AF5A}"/>
              </a:ext>
            </a:extLst>
          </p:cNvPr>
          <p:cNvCxnSpPr/>
          <p:nvPr/>
        </p:nvCxnSpPr>
        <p:spPr>
          <a:xfrm>
            <a:off x="4500563" y="3929062"/>
            <a:ext cx="2043112" cy="0"/>
          </a:xfrm>
          <a:prstGeom prst="straightConnector1">
            <a:avLst/>
          </a:prstGeom>
          <a:ln w="31750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C82629-3E33-6B4B-8D82-D3D3A99D9096}"/>
              </a:ext>
            </a:extLst>
          </p:cNvPr>
          <p:cNvCxnSpPr>
            <a:cxnSpLocks/>
          </p:cNvCxnSpPr>
          <p:nvPr/>
        </p:nvCxnSpPr>
        <p:spPr>
          <a:xfrm>
            <a:off x="6543675" y="2402993"/>
            <a:ext cx="1314450" cy="623005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8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7958C-EB5C-6C40-A5A1-51AE2BEF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905" y="130030"/>
            <a:ext cx="10515600" cy="91630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Job</a:t>
            </a:r>
            <a:r>
              <a:rPr lang="en-US" dirty="0"/>
              <a:t> Loss and Job Gains </a:t>
            </a:r>
            <a:r>
              <a:rPr lang="en-US" sz="2400" dirty="0"/>
              <a:t>(in 1,000)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AA2D2-3FE8-8B40-AFEE-038B92409D59}"/>
              </a:ext>
            </a:extLst>
          </p:cNvPr>
          <p:cNvSpPr txBox="1"/>
          <p:nvPr/>
        </p:nvSpPr>
        <p:spPr>
          <a:xfrm>
            <a:off x="10231395" y="638444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EECAA64-7182-F64F-8D64-1DB9D9CD5D44}"/>
              </a:ext>
            </a:extLst>
          </p:cNvPr>
          <p:cNvSpPr/>
          <p:nvPr/>
        </p:nvSpPr>
        <p:spPr>
          <a:xfrm>
            <a:off x="1126435" y="1209752"/>
            <a:ext cx="9650541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7C23A21-DF5F-7A46-A7D8-ABFAA9D6D674}"/>
              </a:ext>
            </a:extLst>
          </p:cNvPr>
          <p:cNvGraphicFramePr>
            <a:graphicFrameLocks noGrp="1"/>
          </p:cNvGraphicFramePr>
          <p:nvPr/>
        </p:nvGraphicFramePr>
        <p:xfrm>
          <a:off x="1415024" y="1046333"/>
          <a:ext cx="8669587" cy="5188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5561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235D-AE40-7D42-8DC4-FEC1391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Economic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BBFE-4B8E-0643-B098-D041312766A1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Without American Recovery Plan (2021)</a:t>
            </a:r>
          </a:p>
          <a:p>
            <a:pPr lvl="1"/>
            <a:r>
              <a:rPr lang="en-US" dirty="0"/>
              <a:t>Depends on how quickly people get vaccinated,</a:t>
            </a:r>
          </a:p>
          <a:p>
            <a:pPr lvl="1"/>
            <a:r>
              <a:rPr lang="en-US" dirty="0"/>
              <a:t>The number of daily cases. </a:t>
            </a:r>
          </a:p>
          <a:p>
            <a:r>
              <a:rPr lang="en-US" dirty="0"/>
              <a:t>With the Recovery Plan (2021)</a:t>
            </a:r>
          </a:p>
        </p:txBody>
      </p:sp>
    </p:spTree>
    <p:extLst>
      <p:ext uri="{BB962C8B-B14F-4D97-AF65-F5344CB8AC3E}">
        <p14:creationId xmlns:p14="http://schemas.microsoft.com/office/powerpoint/2010/main" val="1774942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235D-AE40-7D42-8DC4-FEC1391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Economic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BBFE-4B8E-0643-B098-D041312766A1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Without American Recovery Plan (2021)</a:t>
            </a:r>
          </a:p>
          <a:p>
            <a:pPr lvl="1"/>
            <a:r>
              <a:rPr lang="en-US" dirty="0"/>
              <a:t>Depends on how quickly people get vaccinated,</a:t>
            </a:r>
          </a:p>
          <a:p>
            <a:pPr lvl="1"/>
            <a:r>
              <a:rPr lang="en-US" dirty="0"/>
              <a:t>The number of daily cases. </a:t>
            </a:r>
          </a:p>
          <a:p>
            <a:r>
              <a:rPr lang="en-US" dirty="0"/>
              <a:t>With the Recovery Plan (2021)</a:t>
            </a:r>
          </a:p>
          <a:p>
            <a:pPr lvl="1"/>
            <a:r>
              <a:rPr lang="en-US" dirty="0"/>
              <a:t>Are the payments to households stimulus?</a:t>
            </a:r>
          </a:p>
        </p:txBody>
      </p:sp>
    </p:spTree>
    <p:extLst>
      <p:ext uri="{BB962C8B-B14F-4D97-AF65-F5344CB8AC3E}">
        <p14:creationId xmlns:p14="http://schemas.microsoft.com/office/powerpoint/2010/main" val="4011291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235D-AE40-7D42-8DC4-FEC1391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Economic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BBFE-4B8E-0643-B098-D041312766A1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Without American Recovery Plan (2021)</a:t>
            </a:r>
          </a:p>
          <a:p>
            <a:pPr lvl="1"/>
            <a:r>
              <a:rPr lang="en-US" dirty="0"/>
              <a:t>Depends on how quickly people get vaccinated,</a:t>
            </a:r>
          </a:p>
          <a:p>
            <a:pPr lvl="1"/>
            <a:r>
              <a:rPr lang="en-US" dirty="0"/>
              <a:t>The number of daily cases. </a:t>
            </a:r>
          </a:p>
          <a:p>
            <a:r>
              <a:rPr lang="en-US" dirty="0"/>
              <a:t>With the Recovery Plan (2021)</a:t>
            </a:r>
          </a:p>
          <a:p>
            <a:pPr lvl="1"/>
            <a:r>
              <a:rPr lang="en-US" dirty="0"/>
              <a:t>Are the payments to households stimulus?</a:t>
            </a:r>
          </a:p>
          <a:p>
            <a:pPr lvl="2"/>
            <a:r>
              <a:rPr lang="en-US" dirty="0"/>
              <a:t>Is this “additional income” for people and will the spend it.</a:t>
            </a:r>
          </a:p>
          <a:p>
            <a:pPr lvl="2"/>
            <a:r>
              <a:rPr lang="en-US" dirty="0"/>
              <a:t>Are these payments primarily going to be used to pay down debt or save, or</a:t>
            </a:r>
          </a:p>
          <a:p>
            <a:pPr lvl="2"/>
            <a:r>
              <a:rPr lang="en-US" dirty="0"/>
              <a:t>Are the payments primarily going used to cover for lost income. </a:t>
            </a:r>
          </a:p>
        </p:txBody>
      </p:sp>
    </p:spTree>
    <p:extLst>
      <p:ext uri="{BB962C8B-B14F-4D97-AF65-F5344CB8AC3E}">
        <p14:creationId xmlns:p14="http://schemas.microsoft.com/office/powerpoint/2010/main" val="4221354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235D-AE40-7D42-8DC4-FEC1391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Economic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BBFE-4B8E-0643-B098-D041312766A1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Without American Recovery Plan (2021)</a:t>
            </a:r>
          </a:p>
          <a:p>
            <a:pPr lvl="1"/>
            <a:r>
              <a:rPr lang="en-US" dirty="0"/>
              <a:t>Depends on how quickly people get vaccinated,</a:t>
            </a:r>
          </a:p>
          <a:p>
            <a:pPr lvl="1"/>
            <a:r>
              <a:rPr lang="en-US" dirty="0"/>
              <a:t>The number of daily cases. </a:t>
            </a:r>
          </a:p>
          <a:p>
            <a:r>
              <a:rPr lang="en-US" dirty="0"/>
              <a:t>With the Recovery Plan (2021)</a:t>
            </a:r>
          </a:p>
          <a:p>
            <a:pPr lvl="1"/>
            <a:r>
              <a:rPr lang="en-US" dirty="0"/>
              <a:t>Are the payments to households stimulus?</a:t>
            </a:r>
          </a:p>
          <a:p>
            <a:pPr lvl="2"/>
            <a:r>
              <a:rPr lang="en-US" dirty="0"/>
              <a:t>Is this “additional income” for people and will the spend it.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Are these payments primarily going to be used to pay down debt or save, or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Are the payments primarily going used to cover for lost income. </a:t>
            </a:r>
          </a:p>
        </p:txBody>
      </p:sp>
    </p:spTree>
    <p:extLst>
      <p:ext uri="{BB962C8B-B14F-4D97-AF65-F5344CB8AC3E}">
        <p14:creationId xmlns:p14="http://schemas.microsoft.com/office/powerpoint/2010/main" val="2395784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235D-AE40-7D42-8DC4-FEC1391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Economic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BBFE-4B8E-0643-B098-D041312766A1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Without American Recovery Plan (2021)</a:t>
            </a:r>
          </a:p>
          <a:p>
            <a:pPr lvl="1"/>
            <a:r>
              <a:rPr lang="en-US" dirty="0"/>
              <a:t>Depends on how quickly people get vaccinated,</a:t>
            </a:r>
          </a:p>
          <a:p>
            <a:pPr lvl="1"/>
            <a:r>
              <a:rPr lang="en-US" dirty="0"/>
              <a:t>The number of daily cases. </a:t>
            </a:r>
          </a:p>
          <a:p>
            <a:r>
              <a:rPr lang="en-US" dirty="0"/>
              <a:t>With the Recovery Plan (2021)</a:t>
            </a:r>
          </a:p>
          <a:p>
            <a:pPr lvl="1"/>
            <a:r>
              <a:rPr lang="en-US" dirty="0"/>
              <a:t>Are the payments to households stimulus?</a:t>
            </a:r>
          </a:p>
          <a:p>
            <a:pPr lvl="2"/>
            <a:r>
              <a:rPr lang="en-US" dirty="0"/>
              <a:t>Is this “additional income” for people and will the spend it.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Are these payments primarily going to be used to pay down debt or save, or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Are the payments primarily going used to cover for lost income. </a:t>
            </a:r>
          </a:p>
          <a:p>
            <a:r>
              <a:rPr lang="en-US" dirty="0"/>
              <a:t>What becomes permanent?</a:t>
            </a:r>
          </a:p>
          <a:p>
            <a:pPr lvl="1"/>
            <a:r>
              <a:rPr lang="en-US" dirty="0"/>
              <a:t>Do the monthly checks (CTC) that begin in the summer for children become permanent?</a:t>
            </a:r>
          </a:p>
        </p:txBody>
      </p:sp>
    </p:spTree>
    <p:extLst>
      <p:ext uri="{BB962C8B-B14F-4D97-AF65-F5344CB8AC3E}">
        <p14:creationId xmlns:p14="http://schemas.microsoft.com/office/powerpoint/2010/main" val="2262831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54D39-3DC6-1A4A-B626-934F647A3E2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Economic Outlays and Impact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FD27BA0-4634-AF4B-88D3-E9885FC25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809710"/>
              </p:ext>
            </p:extLst>
          </p:nvPr>
        </p:nvGraphicFramePr>
        <p:xfrm>
          <a:off x="700087" y="2019828"/>
          <a:ext cx="10515600" cy="4331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94923062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15817904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96622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Impact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190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Funding for Schools &amp; Reopening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820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 a COVID vaccination program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64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$1,400 per person "Recovery Rebates"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592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 and extend unemployment insurance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703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for small landlords and renters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570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Childcare provider support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920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Expand the Child Tax Credit to $3,000 per child, $3,600 for children under 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748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Aid for state and local governments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18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policy provisions**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983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476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1613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E72B-B927-6641-A881-352DCEDE8FE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Spending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9BF21AA-901D-2143-985B-F7813DE1F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356452"/>
              </p:ext>
            </p:extLst>
          </p:nvPr>
        </p:nvGraphicFramePr>
        <p:xfrm>
          <a:off x="838200" y="1857375"/>
          <a:ext cx="10777538" cy="4715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5F96580-8EC7-B143-A5BB-245A4D5BAA18}"/>
              </a:ext>
            </a:extLst>
          </p:cNvPr>
          <p:cNvSpPr txBox="1"/>
          <p:nvPr/>
        </p:nvSpPr>
        <p:spPr>
          <a:xfrm>
            <a:off x="171450" y="6488668"/>
            <a:ext cx="286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Opportunity Insights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8ABFD-4081-4547-AF93-4A7F2CB44A43}"/>
              </a:ext>
            </a:extLst>
          </p:cNvPr>
          <p:cNvSpPr txBox="1"/>
          <p:nvPr/>
        </p:nvSpPr>
        <p:spPr>
          <a:xfrm>
            <a:off x="11433459" y="291465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18.9%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8859AB-658B-5E47-A3BD-2DDC66333351}"/>
              </a:ext>
            </a:extLst>
          </p:cNvPr>
          <p:cNvSpPr txBox="1"/>
          <p:nvPr/>
        </p:nvSpPr>
        <p:spPr>
          <a:xfrm>
            <a:off x="11461719" y="3283982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1.6%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6DD3E1-3C63-3C41-A2CF-881804570CB7}"/>
              </a:ext>
            </a:extLst>
          </p:cNvPr>
          <p:cNvSpPr txBox="1"/>
          <p:nvPr/>
        </p:nvSpPr>
        <p:spPr>
          <a:xfrm>
            <a:off x="11350766" y="3635335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-4.5%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C1B82E-27B6-0442-9107-CC25BC4638C3}"/>
              </a:ext>
            </a:extLst>
          </p:cNvPr>
          <p:cNvSpPr txBox="1"/>
          <p:nvPr/>
        </p:nvSpPr>
        <p:spPr>
          <a:xfrm>
            <a:off x="11393134" y="4567904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-37.3%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C10C85-2346-B641-97A9-BA73D051FC2B}"/>
              </a:ext>
            </a:extLst>
          </p:cNvPr>
          <p:cNvSpPr txBox="1"/>
          <p:nvPr/>
        </p:nvSpPr>
        <p:spPr>
          <a:xfrm>
            <a:off x="4957763" y="5072063"/>
            <a:ext cx="1516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Arts &amp; Entertainment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3BB531-4732-5C43-B924-A51688D81624}"/>
              </a:ext>
            </a:extLst>
          </p:cNvPr>
          <p:cNvSpPr txBox="1"/>
          <p:nvPr/>
        </p:nvSpPr>
        <p:spPr>
          <a:xfrm>
            <a:off x="10619969" y="2745372"/>
            <a:ext cx="65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Retail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43AA53-1D18-F146-BB6F-449B3AEC78F0}"/>
              </a:ext>
            </a:extLst>
          </p:cNvPr>
          <p:cNvSpPr txBox="1"/>
          <p:nvPr/>
        </p:nvSpPr>
        <p:spPr>
          <a:xfrm>
            <a:off x="8172450" y="2452984"/>
            <a:ext cx="1127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Health and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Social Services</a:t>
            </a:r>
          </a:p>
        </p:txBody>
      </p:sp>
    </p:spTree>
    <p:extLst>
      <p:ext uri="{BB962C8B-B14F-4D97-AF65-F5344CB8AC3E}">
        <p14:creationId xmlns:p14="http://schemas.microsoft.com/office/powerpoint/2010/main" val="204533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54D39-3DC6-1A4A-B626-934F647A3E2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Economic Outlays and Impact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FD27BA0-4634-AF4B-88D3-E9885FC25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113231"/>
              </p:ext>
            </p:extLst>
          </p:nvPr>
        </p:nvGraphicFramePr>
        <p:xfrm>
          <a:off x="700087" y="2019828"/>
          <a:ext cx="10515600" cy="4331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94923062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15817904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96622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Impact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190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Funding for Schools &amp; Reopening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820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 a COVID vaccination program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64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$1,400 per person "Recovery Rebates"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592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 and extend unemployment insurance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703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for small landlords and renters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570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Childcare provider support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920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Expand the Child Tax Credit to $3,000 per child, $3,600 for children under 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748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Aid for state and local governments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18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policy provisions**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983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$1,870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$490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476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926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C5424-7AD2-7145-93AE-F74D05BD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GDP Effects of the American Rescue Plan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514F5-0150-B14B-9F98-12211DDD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3CFB16-C424-CD4A-8334-CD49C52DE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216" y="1692276"/>
            <a:ext cx="8797567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44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C5424-7AD2-7145-93AE-F74D05BD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Effects of the American Rescue Plan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514F5-0150-B14B-9F98-12211DDD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0DF63-EA39-A34D-B472-75833FBBE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98767"/>
            <a:ext cx="11025351" cy="51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F245-24CB-0A4D-BA25-77AE98E3A6AA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Employment: Nonfarm Payroll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4D48-DFF3-664D-9C02-1DD87EFB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1F4B2-F043-EE45-A1F6-4C6CD98C48C4}"/>
              </a:ext>
            </a:extLst>
          </p:cNvPr>
          <p:cNvSpPr txBox="1"/>
          <p:nvPr/>
        </p:nvSpPr>
        <p:spPr>
          <a:xfrm>
            <a:off x="8004647" y="6449892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Source; BLS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5A74A84-66AD-0348-9BDA-3F257210EBD8}"/>
              </a:ext>
            </a:extLst>
          </p:cNvPr>
          <p:cNvGraphicFramePr>
            <a:graphicFrameLocks noGrp="1"/>
          </p:cNvGraphicFramePr>
          <p:nvPr/>
        </p:nvGraphicFramePr>
        <p:xfrm>
          <a:off x="603164" y="1431926"/>
          <a:ext cx="10515600" cy="4501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50EA154-B185-EE48-91DB-D7C0E9D0F6ED}"/>
              </a:ext>
            </a:extLst>
          </p:cNvPr>
          <p:cNvSpPr txBox="1"/>
          <p:nvPr/>
        </p:nvSpPr>
        <p:spPr>
          <a:xfrm rot="19231362">
            <a:off x="9061169" y="2734735"/>
            <a:ext cx="1627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 million per month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A344C8-05CD-2847-8AA6-F002E76E67D3}"/>
              </a:ext>
            </a:extLst>
          </p:cNvPr>
          <p:cNvSpPr txBox="1"/>
          <p:nvPr/>
        </p:nvSpPr>
        <p:spPr>
          <a:xfrm>
            <a:off x="3679372" y="6006353"/>
            <a:ext cx="629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 1 million jobs per month, we are back on trend by April 1, 2022</a:t>
            </a:r>
          </a:p>
        </p:txBody>
      </p:sp>
    </p:spTree>
    <p:extLst>
      <p:ext uri="{BB962C8B-B14F-4D97-AF65-F5344CB8AC3E}">
        <p14:creationId xmlns:p14="http://schemas.microsoft.com/office/powerpoint/2010/main" val="317878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F245-24CB-0A4D-BA25-77AE98E3A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864"/>
            <a:ext cx="10515600" cy="132556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Employment: Nonfarm Payroll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4D48-DFF3-664D-9C02-1DD87EFB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1F4B2-F043-EE45-A1F6-4C6CD98C48C4}"/>
              </a:ext>
            </a:extLst>
          </p:cNvPr>
          <p:cNvSpPr txBox="1"/>
          <p:nvPr/>
        </p:nvSpPr>
        <p:spPr>
          <a:xfrm>
            <a:off x="8004647" y="6449892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3E9FB1A-D09C-4F49-B93B-E7B6646B00E8}"/>
              </a:ext>
            </a:extLst>
          </p:cNvPr>
          <p:cNvGraphicFramePr>
            <a:graphicFrameLocks noGrp="1"/>
          </p:cNvGraphicFramePr>
          <p:nvPr/>
        </p:nvGraphicFramePr>
        <p:xfrm>
          <a:off x="1360714" y="1202944"/>
          <a:ext cx="9699171" cy="4803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B1F3C73-2A3E-8345-8E74-170BA6A6EBB9}"/>
              </a:ext>
            </a:extLst>
          </p:cNvPr>
          <p:cNvSpPr txBox="1"/>
          <p:nvPr/>
        </p:nvSpPr>
        <p:spPr>
          <a:xfrm>
            <a:off x="3679372" y="6006353"/>
            <a:ext cx="700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At 1 million jobs per month, we are back on trend by November 1,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04B67-43FE-DA4F-ACC7-56426CAB6771}"/>
              </a:ext>
            </a:extLst>
          </p:cNvPr>
          <p:cNvSpPr txBox="1"/>
          <p:nvPr/>
        </p:nvSpPr>
        <p:spPr>
          <a:xfrm rot="18683099">
            <a:off x="8436613" y="2461705"/>
            <a:ext cx="1577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1.5 mill. per month</a:t>
            </a:r>
          </a:p>
        </p:txBody>
      </p:sp>
    </p:spTree>
    <p:extLst>
      <p:ext uri="{BB962C8B-B14F-4D97-AF65-F5344CB8AC3E}">
        <p14:creationId xmlns:p14="http://schemas.microsoft.com/office/powerpoint/2010/main" val="515190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F245-24CB-0A4D-BA25-77AE98E3A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158"/>
            <a:ext cx="10515600" cy="132556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Employment: Nonfarm Payroll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4D48-DFF3-664D-9C02-1DD87EFB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1F4B2-F043-EE45-A1F6-4C6CD98C48C4}"/>
              </a:ext>
            </a:extLst>
          </p:cNvPr>
          <p:cNvSpPr txBox="1"/>
          <p:nvPr/>
        </p:nvSpPr>
        <p:spPr>
          <a:xfrm>
            <a:off x="8004647" y="6449892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E6B259E-5E92-DF42-AA60-F2AC5C8B7E1C}"/>
              </a:ext>
            </a:extLst>
          </p:cNvPr>
          <p:cNvGraphicFramePr>
            <a:graphicFrameLocks noGrp="1"/>
          </p:cNvGraphicFramePr>
          <p:nvPr/>
        </p:nvGraphicFramePr>
        <p:xfrm>
          <a:off x="1456406" y="1431209"/>
          <a:ext cx="9363994" cy="47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2E7990B-E12E-4A4D-A032-90441CB9D42F}"/>
              </a:ext>
            </a:extLst>
          </p:cNvPr>
          <p:cNvSpPr txBox="1"/>
          <p:nvPr/>
        </p:nvSpPr>
        <p:spPr>
          <a:xfrm rot="20206047">
            <a:off x="9040165" y="3110068"/>
            <a:ext cx="1624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0.50 mill per month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7DA5B-62F0-5A41-8F31-6D03F220EE45}"/>
              </a:ext>
            </a:extLst>
          </p:cNvPr>
          <p:cNvSpPr txBox="1"/>
          <p:nvPr/>
        </p:nvSpPr>
        <p:spPr>
          <a:xfrm>
            <a:off x="3450772" y="6080560"/>
            <a:ext cx="540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At 0.50 mill. jobs per month, we are back on trend 2024</a:t>
            </a:r>
          </a:p>
        </p:txBody>
      </p:sp>
    </p:spTree>
    <p:extLst>
      <p:ext uri="{BB962C8B-B14F-4D97-AF65-F5344CB8AC3E}">
        <p14:creationId xmlns:p14="http://schemas.microsoft.com/office/powerpoint/2010/main" val="1309101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1A737-0727-3E4E-8AAB-85CC18FF2B9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Overheating or Overreacting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58BF7-7073-FD47-AD4D-6B69547CE37A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Some economists worry that the stimulus along with a bounce-back from the vaccination efforts and the “opening” back up of the economy the economy will </a:t>
            </a:r>
            <a:r>
              <a:rPr lang="en-US" dirty="0">
                <a:solidFill>
                  <a:srgbClr val="FF0000"/>
                </a:solidFill>
              </a:rPr>
              <a:t>overheat</a:t>
            </a:r>
          </a:p>
          <a:p>
            <a:pPr lvl="1"/>
            <a:r>
              <a:rPr lang="en-US" dirty="0"/>
              <a:t>The (pent-up) private demand, the public push, and the amount of monetary stimulus will increase demand so much that we will quickly reach production capacity.</a:t>
            </a:r>
          </a:p>
          <a:p>
            <a:pPr lvl="1"/>
            <a:r>
              <a:rPr lang="en-US" dirty="0"/>
              <a:t>If this occurs, this may lead inflationary pressures.</a:t>
            </a:r>
          </a:p>
          <a:p>
            <a:r>
              <a:rPr lang="en-US" dirty="0"/>
              <a:t>Other economists argue that with more than 8.5 million people unemployed and the economy “far below” the natural rate of unemployment, the risks associated with overheating are low.</a:t>
            </a:r>
          </a:p>
          <a:p>
            <a:pPr lvl="1"/>
            <a:r>
              <a:rPr lang="en-US" dirty="0"/>
              <a:t>If the Federal Reserve sees signs of inflation in the financial markets or in the goods market, they will have time to take action to reduce inflation.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7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B91F1-EA9E-B94F-9129-5BA8FD816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2229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American Jobs Plan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2E0BD2-6BF6-C24F-9EF5-14AB5EF7E99D}"/>
              </a:ext>
            </a:extLst>
          </p:cNvPr>
          <p:cNvGrpSpPr/>
          <p:nvPr/>
        </p:nvGrpSpPr>
        <p:grpSpPr>
          <a:xfrm>
            <a:off x="802042" y="3224265"/>
            <a:ext cx="370702" cy="321275"/>
            <a:chOff x="1334530" y="3880022"/>
            <a:chExt cx="593124" cy="58076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6D80F47-8306-5D41-A8F4-42D5F991C182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3F2529F-5C14-5A40-BC9F-BDE035C20DAA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AB865D-8F1B-D54D-8683-194420095CAD}"/>
              </a:ext>
            </a:extLst>
          </p:cNvPr>
          <p:cNvCxnSpPr>
            <a:cxnSpLocks/>
          </p:cNvCxnSpPr>
          <p:nvPr/>
        </p:nvCxnSpPr>
        <p:spPr>
          <a:xfrm flipV="1">
            <a:off x="1183318" y="3417906"/>
            <a:ext cx="2320897" cy="66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4C857C-311B-AA4F-80F7-9617D710C24D}"/>
              </a:ext>
            </a:extLst>
          </p:cNvPr>
          <p:cNvGrpSpPr/>
          <p:nvPr/>
        </p:nvGrpSpPr>
        <p:grpSpPr>
          <a:xfrm rot="21165325">
            <a:off x="3512419" y="3236858"/>
            <a:ext cx="370702" cy="321275"/>
            <a:chOff x="1334530" y="3880022"/>
            <a:chExt cx="593124" cy="58076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BCD8CF-0FD4-3645-8C82-4D6E028BCF8D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5B1D535-AFCE-1F42-A936-4BE356A05ECF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EEC426-F9B1-CE48-9923-CC24BB2B5113}"/>
              </a:ext>
            </a:extLst>
          </p:cNvPr>
          <p:cNvCxnSpPr>
            <a:cxnSpLocks/>
          </p:cNvCxnSpPr>
          <p:nvPr/>
        </p:nvCxnSpPr>
        <p:spPr>
          <a:xfrm flipV="1">
            <a:off x="3907736" y="3418113"/>
            <a:ext cx="1847589" cy="34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AB9682-F32B-6E45-949E-7E29BB3C15FE}"/>
              </a:ext>
            </a:extLst>
          </p:cNvPr>
          <p:cNvGrpSpPr/>
          <p:nvPr/>
        </p:nvGrpSpPr>
        <p:grpSpPr>
          <a:xfrm>
            <a:off x="5791277" y="3263927"/>
            <a:ext cx="370702" cy="321275"/>
            <a:chOff x="1334530" y="3880022"/>
            <a:chExt cx="593124" cy="58076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681F059-4431-8A41-8A92-49A64FFBCABC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EDA7C4D-1904-684F-84A4-D33DA489C77E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095485-5C08-BB45-85C2-C26E9C4621F0}"/>
              </a:ext>
            </a:extLst>
          </p:cNvPr>
          <p:cNvGrpSpPr/>
          <p:nvPr/>
        </p:nvGrpSpPr>
        <p:grpSpPr>
          <a:xfrm>
            <a:off x="7768664" y="1464707"/>
            <a:ext cx="1115653" cy="1122310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30" name="Teardrop 29">
              <a:extLst>
                <a:ext uri="{FF2B5EF4-FFF2-40B4-BE49-F238E27FC236}">
                  <a16:creationId xmlns:a16="http://schemas.microsoft.com/office/drawing/2014/main" id="{7CBE2386-1F27-E242-B146-A6C6354E1C6F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4FCD7A-04F3-4648-8289-90BB807A923A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77ACFBB-4463-EC44-A949-BF105A1F3017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5A31630-7776-634E-A792-D791CFBCE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94019C-38B6-8F4F-840E-82B40A21E793}"/>
              </a:ext>
            </a:extLst>
          </p:cNvPr>
          <p:cNvCxnSpPr>
            <a:cxnSpLocks/>
            <a:stCxn id="16" idx="6"/>
          </p:cNvCxnSpPr>
          <p:nvPr/>
        </p:nvCxnSpPr>
        <p:spPr>
          <a:xfrm flipV="1">
            <a:off x="6161979" y="3419825"/>
            <a:ext cx="1933480" cy="47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B12413-3967-0943-A651-8CA59A7D4E75}"/>
              </a:ext>
            </a:extLst>
          </p:cNvPr>
          <p:cNvGrpSpPr/>
          <p:nvPr/>
        </p:nvGrpSpPr>
        <p:grpSpPr>
          <a:xfrm>
            <a:off x="8112853" y="3249716"/>
            <a:ext cx="370702" cy="321275"/>
            <a:chOff x="1334530" y="3880022"/>
            <a:chExt cx="593124" cy="58076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FBE51FE-6FA5-1943-9EA0-877972836D19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A742CBE-6DC3-F949-9A18-C601B3CA03E4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4A6529-05CE-7549-87AC-25BB7F7A6495}"/>
              </a:ext>
            </a:extLst>
          </p:cNvPr>
          <p:cNvGrpSpPr/>
          <p:nvPr/>
        </p:nvGrpSpPr>
        <p:grpSpPr>
          <a:xfrm>
            <a:off x="5420752" y="1509663"/>
            <a:ext cx="1115653" cy="1122310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34" name="Teardrop 33">
              <a:extLst>
                <a:ext uri="{FF2B5EF4-FFF2-40B4-BE49-F238E27FC236}">
                  <a16:creationId xmlns:a16="http://schemas.microsoft.com/office/drawing/2014/main" id="{AA003B0C-9FA4-254D-80C6-B96EBDE06887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7B5C6EC-F8AD-304A-9D48-A7AB97C6CF5D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7F7C75B-EA03-8247-A74D-32A5C847FF40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292ACF0-B722-1844-876B-9AEDC92E0E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6E55221-AC74-9F40-B0E4-D0C1BCB9BAC1}"/>
              </a:ext>
            </a:extLst>
          </p:cNvPr>
          <p:cNvGrpSpPr/>
          <p:nvPr/>
        </p:nvGrpSpPr>
        <p:grpSpPr>
          <a:xfrm>
            <a:off x="3181644" y="1481335"/>
            <a:ext cx="1115653" cy="1122310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49" name="Teardrop 48">
              <a:extLst>
                <a:ext uri="{FF2B5EF4-FFF2-40B4-BE49-F238E27FC236}">
                  <a16:creationId xmlns:a16="http://schemas.microsoft.com/office/drawing/2014/main" id="{BA001ADD-E371-024A-AC0B-DF6620A42CD0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7713F96-4F1F-5246-BFF3-F0D9D6572B4D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B009109-6C47-F34A-B3B3-09C25BB4FA96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88E26F3C-3519-F143-87DA-FA189516B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E7683D3-D998-DE49-87A0-F7FF54DB5E39}"/>
              </a:ext>
            </a:extLst>
          </p:cNvPr>
          <p:cNvGrpSpPr/>
          <p:nvPr/>
        </p:nvGrpSpPr>
        <p:grpSpPr>
          <a:xfrm>
            <a:off x="488152" y="1460436"/>
            <a:ext cx="1139926" cy="1158462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54" name="Teardrop 53">
              <a:extLst>
                <a:ext uri="{FF2B5EF4-FFF2-40B4-BE49-F238E27FC236}">
                  <a16:creationId xmlns:a16="http://schemas.microsoft.com/office/drawing/2014/main" id="{617404E6-74C4-9744-99A3-2384A84CA49E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37D784D-9D71-054F-865E-E874319E1040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7F2FE1B-145C-074E-8AB2-A84A2B33D1CA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878B08B-4D85-CA43-A300-5B2DC4CA2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8C0B166-798F-1B44-8A76-55C5BBAB7D02}"/>
              </a:ext>
            </a:extLst>
          </p:cNvPr>
          <p:cNvGrpSpPr/>
          <p:nvPr/>
        </p:nvGrpSpPr>
        <p:grpSpPr>
          <a:xfrm>
            <a:off x="24030" y="3703797"/>
            <a:ext cx="2132186" cy="2148098"/>
            <a:chOff x="193000" y="4524627"/>
            <a:chExt cx="2132186" cy="214809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72299E-485E-5148-9062-99316946B5EC}"/>
                </a:ext>
              </a:extLst>
            </p:cNvPr>
            <p:cNvSpPr txBox="1"/>
            <p:nvPr/>
          </p:nvSpPr>
          <p:spPr>
            <a:xfrm>
              <a:off x="699710" y="4524627"/>
              <a:ext cx="140724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Transportation</a:t>
              </a:r>
            </a:p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2DF224C-D3CB-2842-A757-8A93F410C6C0}"/>
                </a:ext>
              </a:extLst>
            </p:cNvPr>
            <p:cNvSpPr txBox="1"/>
            <p:nvPr/>
          </p:nvSpPr>
          <p:spPr>
            <a:xfrm>
              <a:off x="193000" y="5195397"/>
              <a:ext cx="2132186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Traditional Infrastructure</a:t>
              </a:r>
            </a:p>
            <a:p>
              <a:pPr algn="ctr"/>
              <a:r>
                <a:rPr lang="en-US" sz="1500" dirty="0"/>
                <a:t>$621B</a:t>
              </a:r>
            </a:p>
            <a:p>
              <a:pPr algn="ctr"/>
              <a:r>
                <a:rPr lang="en-US" sz="1500" dirty="0"/>
                <a:t>Roads, Highways,</a:t>
              </a:r>
            </a:p>
            <a:p>
              <a:pPr algn="ctr"/>
              <a:r>
                <a:rPr lang="en-US" sz="1500" dirty="0"/>
                <a:t>Bridges, Mass Transit</a:t>
              </a:r>
            </a:p>
            <a:p>
              <a:pPr algn="ctr"/>
              <a:r>
                <a:rPr lang="en-US" sz="1500" dirty="0"/>
                <a:t>Airport</a:t>
              </a:r>
            </a:p>
            <a:p>
              <a:pPr algn="ctr"/>
              <a:r>
                <a:rPr lang="en-US" sz="1500" dirty="0"/>
                <a:t>EV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0882E26-119C-BA46-9A2A-F06CB1790603}"/>
              </a:ext>
            </a:extLst>
          </p:cNvPr>
          <p:cNvGrpSpPr/>
          <p:nvPr/>
        </p:nvGrpSpPr>
        <p:grpSpPr>
          <a:xfrm>
            <a:off x="2665415" y="3826643"/>
            <a:ext cx="2399631" cy="1841817"/>
            <a:chOff x="3026522" y="4667137"/>
            <a:chExt cx="2399631" cy="184181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A44BCE6-E93E-9741-A6F1-B0E31874D54C}"/>
                </a:ext>
              </a:extLst>
            </p:cNvPr>
            <p:cNvSpPr txBox="1"/>
            <p:nvPr/>
          </p:nvSpPr>
          <p:spPr>
            <a:xfrm>
              <a:off x="3393299" y="4667137"/>
              <a:ext cx="169181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Climate Resilience</a:t>
              </a:r>
            </a:p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26BF256-2CDD-D240-A97D-885E5DB88B5C}"/>
                </a:ext>
              </a:extLst>
            </p:cNvPr>
            <p:cNvSpPr txBox="1"/>
            <p:nvPr/>
          </p:nvSpPr>
          <p:spPr>
            <a:xfrm>
              <a:off x="3026522" y="5262459"/>
              <a:ext cx="2399631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Modernize Drinking Water,</a:t>
              </a:r>
            </a:p>
            <a:p>
              <a:pPr algn="ctr"/>
              <a:r>
                <a:rPr lang="en-US" sz="1500" dirty="0"/>
                <a:t>Storm Water,</a:t>
              </a:r>
            </a:p>
            <a:p>
              <a:pPr algn="ctr"/>
              <a:r>
                <a:rPr lang="en-US" sz="1500" dirty="0"/>
                <a:t>Improve Broadband</a:t>
              </a:r>
            </a:p>
            <a:p>
              <a:pPr algn="ctr"/>
              <a:r>
                <a:rPr lang="en-US" sz="1500" dirty="0"/>
                <a:t>Mitigate Floods and Wildfire</a:t>
              </a:r>
            </a:p>
            <a:p>
              <a:pPr algn="ctr"/>
              <a:r>
                <a:rPr lang="en-US" sz="1500" dirty="0"/>
                <a:t>Electric Grid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9569CF9-132D-5C42-BA5B-D4AF646EADFF}"/>
              </a:ext>
            </a:extLst>
          </p:cNvPr>
          <p:cNvGrpSpPr/>
          <p:nvPr/>
        </p:nvGrpSpPr>
        <p:grpSpPr>
          <a:xfrm>
            <a:off x="7484501" y="3864117"/>
            <a:ext cx="1904203" cy="1416949"/>
            <a:chOff x="6292849" y="4502841"/>
            <a:chExt cx="2375523" cy="1426581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EEB5E22-77F5-A84D-B6FC-CDA9BFE0487C}"/>
                </a:ext>
              </a:extLst>
            </p:cNvPr>
            <p:cNvSpPr txBox="1"/>
            <p:nvPr/>
          </p:nvSpPr>
          <p:spPr>
            <a:xfrm>
              <a:off x="6292849" y="4502841"/>
              <a:ext cx="2100799" cy="650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School and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Human Services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7CA2193-1E75-1646-AFD2-CC8DAFBBBAD2}"/>
                </a:ext>
              </a:extLst>
            </p:cNvPr>
            <p:cNvSpPr txBox="1"/>
            <p:nvPr/>
          </p:nvSpPr>
          <p:spPr>
            <a:xfrm>
              <a:off x="6471422" y="5139257"/>
              <a:ext cx="2196950" cy="790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Child and Elder Care</a:t>
              </a:r>
            </a:p>
            <a:p>
              <a:pPr algn="ctr"/>
              <a:r>
                <a:rPr lang="en-US" sz="1500" dirty="0"/>
                <a:t>$600</a:t>
              </a:r>
            </a:p>
            <a:p>
              <a:pPr algn="ctr"/>
              <a:endParaRPr lang="en-US" sz="1500" dirty="0"/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3DB8A5B-FFDE-9947-AFE2-AC377B618637}"/>
              </a:ext>
            </a:extLst>
          </p:cNvPr>
          <p:cNvCxnSpPr>
            <a:cxnSpLocks/>
          </p:cNvCxnSpPr>
          <p:nvPr/>
        </p:nvCxnSpPr>
        <p:spPr>
          <a:xfrm flipV="1">
            <a:off x="8508170" y="3392003"/>
            <a:ext cx="1847589" cy="183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CC60281-656C-074A-8EC0-2853B46F9C13}"/>
              </a:ext>
            </a:extLst>
          </p:cNvPr>
          <p:cNvGrpSpPr/>
          <p:nvPr/>
        </p:nvGrpSpPr>
        <p:grpSpPr>
          <a:xfrm>
            <a:off x="10082894" y="1417601"/>
            <a:ext cx="1115653" cy="1122310"/>
            <a:chOff x="5343159" y="2099786"/>
            <a:chExt cx="1115653" cy="1122310"/>
          </a:xfrm>
          <a:solidFill>
            <a:srgbClr val="C00000"/>
          </a:solidFill>
        </p:grpSpPr>
        <p:sp>
          <p:nvSpPr>
            <p:cNvPr id="66" name="Teardrop 65">
              <a:extLst>
                <a:ext uri="{FF2B5EF4-FFF2-40B4-BE49-F238E27FC236}">
                  <a16:creationId xmlns:a16="http://schemas.microsoft.com/office/drawing/2014/main" id="{EF8E6A39-AA29-FE44-B2DE-4E9AD123A0C5}"/>
                </a:ext>
              </a:extLst>
            </p:cNvPr>
            <p:cNvSpPr/>
            <p:nvPr/>
          </p:nvSpPr>
          <p:spPr>
            <a:xfrm rot="8287235">
              <a:off x="5343159" y="2099786"/>
              <a:ext cx="1115653" cy="1122310"/>
            </a:xfrm>
            <a:prstGeom prst="teardrop">
              <a:avLst>
                <a:gd name="adj" fmla="val 14584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0334FBF-CA83-AA43-974A-1969643AB0B4}"/>
                </a:ext>
              </a:extLst>
            </p:cNvPr>
            <p:cNvGrpSpPr/>
            <p:nvPr/>
          </p:nvGrpSpPr>
          <p:grpSpPr>
            <a:xfrm>
              <a:off x="5474677" y="2288826"/>
              <a:ext cx="852616" cy="744229"/>
              <a:chOff x="2061728" y="2268047"/>
              <a:chExt cx="852616" cy="744229"/>
            </a:xfrm>
            <a:grpFill/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E3E2D38-EA70-074A-9FDA-EEE9FBF3D6ED}"/>
                  </a:ext>
                </a:extLst>
              </p:cNvPr>
              <p:cNvSpPr/>
              <p:nvPr/>
            </p:nvSpPr>
            <p:spPr>
              <a:xfrm>
                <a:off x="2061728" y="2268047"/>
                <a:ext cx="852616" cy="7442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0C65B767-7855-124C-A249-1511815668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226" y="2355873"/>
                <a:ext cx="475344" cy="583591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EFD7D7C-F1CF-1C4C-8FBA-80111F9FB00C}"/>
              </a:ext>
            </a:extLst>
          </p:cNvPr>
          <p:cNvGrpSpPr/>
          <p:nvPr/>
        </p:nvGrpSpPr>
        <p:grpSpPr>
          <a:xfrm>
            <a:off x="10348538" y="3178575"/>
            <a:ext cx="370702" cy="321275"/>
            <a:chOff x="1334530" y="3880022"/>
            <a:chExt cx="593124" cy="580767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A956E20-C594-8246-860A-ADCC6C0C9972}"/>
                </a:ext>
              </a:extLst>
            </p:cNvPr>
            <p:cNvSpPr/>
            <p:nvPr/>
          </p:nvSpPr>
          <p:spPr>
            <a:xfrm>
              <a:off x="1334530" y="3880022"/>
              <a:ext cx="593124" cy="5807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1742958-0D7F-6C40-B5A4-6801A0254E8D}"/>
                </a:ext>
              </a:extLst>
            </p:cNvPr>
            <p:cNvSpPr/>
            <p:nvPr/>
          </p:nvSpPr>
          <p:spPr>
            <a:xfrm>
              <a:off x="1460157" y="3970637"/>
              <a:ext cx="341870" cy="3995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24E0D87-9FD8-034D-B08A-27C3DFB86177}"/>
              </a:ext>
            </a:extLst>
          </p:cNvPr>
          <p:cNvGrpSpPr/>
          <p:nvPr/>
        </p:nvGrpSpPr>
        <p:grpSpPr>
          <a:xfrm>
            <a:off x="5230641" y="3826565"/>
            <a:ext cx="1829800" cy="1380230"/>
            <a:chOff x="589968" y="4646714"/>
            <a:chExt cx="1829800" cy="138023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E9A37F6-5DB4-4348-BA7A-6C5114D91D5A}"/>
                </a:ext>
              </a:extLst>
            </p:cNvPr>
            <p:cNvSpPr txBox="1"/>
            <p:nvPr/>
          </p:nvSpPr>
          <p:spPr>
            <a:xfrm>
              <a:off x="589968" y="4646714"/>
              <a:ext cx="16895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Energy Efficient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Buildup</a:t>
              </a:r>
            </a:p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3CBAD4C-353C-9C40-BC7D-24E3C057A8DD}"/>
                </a:ext>
              </a:extLst>
            </p:cNvPr>
            <p:cNvSpPr txBox="1"/>
            <p:nvPr/>
          </p:nvSpPr>
          <p:spPr>
            <a:xfrm>
              <a:off x="749119" y="5242114"/>
              <a:ext cx="1670649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Public Housing and</a:t>
              </a:r>
            </a:p>
            <a:p>
              <a:pPr algn="ctr"/>
              <a:r>
                <a:rPr lang="en-US" sz="1500" dirty="0"/>
                <a:t>Energy Efficiency</a:t>
              </a:r>
            </a:p>
            <a:p>
              <a:pPr algn="ctr"/>
              <a:r>
                <a:rPr lang="en-US" sz="1500" dirty="0"/>
                <a:t> $300B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A65B9E7-5BDE-0C4C-BDCD-E91D53152834}"/>
              </a:ext>
            </a:extLst>
          </p:cNvPr>
          <p:cNvGrpSpPr/>
          <p:nvPr/>
        </p:nvGrpSpPr>
        <p:grpSpPr>
          <a:xfrm>
            <a:off x="9361635" y="3826565"/>
            <a:ext cx="2130840" cy="1758438"/>
            <a:chOff x="157118" y="4731905"/>
            <a:chExt cx="2130840" cy="1758438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E1FC2EE-141E-9C41-A7A1-96FE82367A33}"/>
                </a:ext>
              </a:extLst>
            </p:cNvPr>
            <p:cNvSpPr txBox="1"/>
            <p:nvPr/>
          </p:nvSpPr>
          <p:spPr>
            <a:xfrm>
              <a:off x="511560" y="4731905"/>
              <a:ext cx="1671355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R&amp;D Training and 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Manufacturing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$590B </a:t>
              </a:r>
            </a:p>
            <a:p>
              <a:endParaRPr lang="en-US" sz="1600" dirty="0">
                <a:solidFill>
                  <a:srgbClr val="C00000"/>
                </a:solidFill>
              </a:endParaRPr>
            </a:p>
            <a:p>
              <a:endParaRPr lang="en-US" sz="1600" dirty="0">
                <a:solidFill>
                  <a:srgbClr val="C00000"/>
                </a:solidFill>
              </a:endParaRPr>
            </a:p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8A93D24-0262-1A45-8B92-50A61606986D}"/>
                </a:ext>
              </a:extLst>
            </p:cNvPr>
            <p:cNvSpPr txBox="1"/>
            <p:nvPr/>
          </p:nvSpPr>
          <p:spPr>
            <a:xfrm>
              <a:off x="157118" y="5474680"/>
              <a:ext cx="213084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Upgrading Research </a:t>
              </a:r>
            </a:p>
            <a:p>
              <a:pPr algn="ctr"/>
              <a:r>
                <a:rPr lang="en-US" sz="1500" dirty="0"/>
                <a:t>Infrastructure in AI,</a:t>
              </a:r>
            </a:p>
            <a:p>
              <a:pPr algn="ctr"/>
              <a:r>
                <a:rPr lang="en-US" sz="1500" dirty="0"/>
                <a:t> biotech, and computing,</a:t>
              </a:r>
            </a:p>
            <a:p>
              <a:pPr algn="ctr"/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160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050DF-EAFA-524D-A310-499486EEF7D8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American Jobs Plan: Infrastructure Investment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B324F-B3E1-3D44-957F-D162025717AD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dirty="0"/>
              <a:t>Objective is to invest in the infrastructure and make the economy more productive.</a:t>
            </a:r>
          </a:p>
          <a:p>
            <a:r>
              <a:rPr lang="en-US" dirty="0"/>
              <a:t>In the 1950s and 1960s, we were investing about 5% of GDP on public infrastructure over the last few decades it has been about 2% per year.</a:t>
            </a:r>
          </a:p>
          <a:p>
            <a:r>
              <a:rPr lang="en-US" dirty="0"/>
              <a:t>Investments in Transportation infrastructure accounts for about a 25% of the total. </a:t>
            </a:r>
          </a:p>
          <a:p>
            <a:r>
              <a:rPr lang="en-US" dirty="0"/>
              <a:t>Economic questions:  </a:t>
            </a:r>
          </a:p>
          <a:p>
            <a:pPr lvl="1"/>
            <a:r>
              <a:rPr lang="en-US" dirty="0"/>
              <a:t>Is the infrastructure productive?  </a:t>
            </a:r>
          </a:p>
          <a:p>
            <a:pPr lvl="2"/>
            <a:r>
              <a:rPr lang="en-US" dirty="0"/>
              <a:t>Will it make workers more productive?</a:t>
            </a:r>
          </a:p>
          <a:p>
            <a:pPr lvl="2"/>
            <a:r>
              <a:rPr lang="en-US" dirty="0"/>
              <a:t>Will it make capital more productive?</a:t>
            </a:r>
          </a:p>
          <a:p>
            <a:pPr lvl="1"/>
            <a:r>
              <a:rPr lang="en-US" dirty="0"/>
              <a:t>Is the infrastructure a complement or a substitute for private capital?</a:t>
            </a:r>
          </a:p>
          <a:p>
            <a:pPr lvl="1"/>
            <a:r>
              <a:rPr lang="en-US" dirty="0"/>
              <a:t>How is paid for?</a:t>
            </a:r>
          </a:p>
          <a:p>
            <a:pPr lvl="2"/>
            <a:r>
              <a:rPr lang="en-US" dirty="0"/>
              <a:t>Efficiency:  The one’s who benefit from it should be the one’s who pay the cost.</a:t>
            </a:r>
          </a:p>
          <a:p>
            <a:pPr lvl="2"/>
            <a:r>
              <a:rPr lang="en-US" dirty="0"/>
              <a:t>Equity:  The infrastructure will be financed largely by higher income (wealth) </a:t>
            </a:r>
            <a:r>
              <a:rPr lang="en-US" dirty="0" err="1"/>
              <a:t>inviduals</a:t>
            </a:r>
            <a:endParaRPr lang="en-US" dirty="0"/>
          </a:p>
          <a:p>
            <a:pPr lvl="2"/>
            <a:r>
              <a:rPr lang="en-US" dirty="0"/>
              <a:t>Deficit spending.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95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B99A5-C1DD-B74C-849C-0602977A69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American Jobs Plan: Revenues/Taxes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7665C-FDAB-354B-9851-4C6145E8D387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Increase the corporate tax rate back to 28 percent.</a:t>
            </a:r>
          </a:p>
          <a:p>
            <a:r>
              <a:rPr lang="en-US" dirty="0"/>
              <a:t>Impose a 21 percent minimum tax on US corporations to prevent offshoring.</a:t>
            </a:r>
          </a:p>
          <a:p>
            <a:r>
              <a:rPr lang="en-US" dirty="0"/>
              <a:t>Limit the ability of corporations to obtain a tax break from shifting assets abroad by eliminating.</a:t>
            </a:r>
          </a:p>
          <a:p>
            <a:r>
              <a:rPr lang="en-US" dirty="0"/>
              <a:t>Enact 15 percent minimum tax on book income the largest corporations use to report profits to investors. </a:t>
            </a:r>
          </a:p>
          <a:p>
            <a:r>
              <a:rPr lang="en-US" dirty="0"/>
              <a:t>Eliminate loopholes, subsidies, and foreign tax credits for fossil fuel industry.</a:t>
            </a:r>
          </a:p>
        </p:txBody>
      </p:sp>
    </p:spTree>
    <p:extLst>
      <p:ext uri="{BB962C8B-B14F-4D97-AF65-F5344CB8AC3E}">
        <p14:creationId xmlns:p14="http://schemas.microsoft.com/office/powerpoint/2010/main" val="1062387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372FFEB-D39D-A04B-94BE-8B01E5B0C751}"/>
              </a:ext>
            </a:extLst>
          </p:cNvPr>
          <p:cNvGraphicFramePr>
            <a:graphicFrameLocks noGrp="1"/>
          </p:cNvGraphicFramePr>
          <p:nvPr/>
        </p:nvGraphicFramePr>
        <p:xfrm>
          <a:off x="374595" y="378046"/>
          <a:ext cx="8671034" cy="2350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69AF4A7-1321-C342-8AE2-3D6ADDD024FB}"/>
              </a:ext>
            </a:extLst>
          </p:cNvPr>
          <p:cNvGraphicFramePr>
            <a:graphicFrameLocks noGrp="1"/>
          </p:cNvGraphicFramePr>
          <p:nvPr/>
        </p:nvGraphicFramePr>
        <p:xfrm>
          <a:off x="3689295" y="3721892"/>
          <a:ext cx="8671034" cy="187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8ADBF5F-7FC1-254B-B725-0132F16B7B2E}"/>
              </a:ext>
            </a:extLst>
          </p:cNvPr>
          <p:cNvSpPr txBox="1"/>
          <p:nvPr/>
        </p:nvSpPr>
        <p:spPr>
          <a:xfrm>
            <a:off x="2745186" y="5710529"/>
            <a:ext cx="6300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Total Consumption was down 2.6 percent (-2.6%)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10B33-6EEF-DD42-9D79-677235237F25}"/>
              </a:ext>
            </a:extLst>
          </p:cNvPr>
          <p:cNvSpPr txBox="1"/>
          <p:nvPr/>
        </p:nvSpPr>
        <p:spPr>
          <a:xfrm>
            <a:off x="8106141" y="6479954"/>
            <a:ext cx="279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Furman and Powell </a:t>
            </a:r>
          </a:p>
        </p:txBody>
      </p:sp>
    </p:spTree>
    <p:extLst>
      <p:ext uri="{BB962C8B-B14F-4D97-AF65-F5344CB8AC3E}">
        <p14:creationId xmlns:p14="http://schemas.microsoft.com/office/powerpoint/2010/main" val="264444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7677-9796-6749-AE04-F8309FCE6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Combined Corporate Tax Rate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A351580-AA7A-1F4A-98B3-0FE58C6CD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511917"/>
              </p:ext>
            </p:extLst>
          </p:nvPr>
        </p:nvGraphicFramePr>
        <p:xfrm>
          <a:off x="838200" y="1514475"/>
          <a:ext cx="10277475" cy="5058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E258D91-A0E1-B244-8EC0-97E29E372BE1}"/>
              </a:ext>
            </a:extLst>
          </p:cNvPr>
          <p:cNvSpPr txBox="1"/>
          <p:nvPr/>
        </p:nvSpPr>
        <p:spPr>
          <a:xfrm>
            <a:off x="8799592" y="6492875"/>
            <a:ext cx="231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OECD Tax Base</a:t>
            </a:r>
          </a:p>
        </p:txBody>
      </p:sp>
    </p:spTree>
    <p:extLst>
      <p:ext uri="{BB962C8B-B14F-4D97-AF65-F5344CB8AC3E}">
        <p14:creationId xmlns:p14="http://schemas.microsoft.com/office/powerpoint/2010/main" val="31457396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7677-9796-6749-AE04-F8309FCE6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Combined Corporate Tax Rate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D393E4-63E9-2C4A-8E26-46A802352D2B}"/>
              </a:ext>
            </a:extLst>
          </p:cNvPr>
          <p:cNvSpPr/>
          <p:nvPr/>
        </p:nvSpPr>
        <p:spPr>
          <a:xfrm>
            <a:off x="9424233" y="6488668"/>
            <a:ext cx="2316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Source: OECD Tax Base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44C4BFC-800E-DB49-8408-5300CFAF5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507600"/>
              </p:ext>
            </p:extLst>
          </p:nvPr>
        </p:nvGraphicFramePr>
        <p:xfrm>
          <a:off x="838200" y="1427365"/>
          <a:ext cx="10386258" cy="4815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5798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71DD8-DE4D-0A43-8AEA-DC0BDD93D0E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American Jobs Plan: Revenues/Taxes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F5DBB3-A025-D74F-A628-F7E62257E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 w="19050"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Pro: Lower Corporate Tax Rates </a:t>
            </a:r>
          </a:p>
          <a:p>
            <a:r>
              <a:rPr lang="en-US" dirty="0"/>
              <a:t>If the tax rate is too high corporations will move overseas.</a:t>
            </a:r>
          </a:p>
          <a:p>
            <a:r>
              <a:rPr lang="en-US" dirty="0"/>
              <a:t>High corporate tax rates will cause companies to keep earnings overseas.</a:t>
            </a:r>
          </a:p>
          <a:p>
            <a:r>
              <a:rPr lang="en-US" dirty="0"/>
              <a:t>Lower corporate tax rates increases international investment in the United States.</a:t>
            </a:r>
          </a:p>
          <a:p>
            <a:r>
              <a:rPr lang="en-US" dirty="0"/>
              <a:t>Lower corporate tax rates leads to additional capital accumulation which typically results in higher worker salaries.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69A359-0A04-AF40-B5FC-5671B8970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 w="19050"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Con: Lower Corporate Tax Rates </a:t>
            </a:r>
          </a:p>
          <a:p>
            <a:r>
              <a:rPr lang="en-US" dirty="0"/>
              <a:t>In the 1950s and 1960s, US unemployment was lower when we had higher corporate tax rate.</a:t>
            </a:r>
          </a:p>
          <a:p>
            <a:r>
              <a:rPr lang="en-US" dirty="0"/>
              <a:t>Low corporate tax rates can lead to larger deficits which can lead to higher interest rates and slower job creations</a:t>
            </a:r>
          </a:p>
          <a:p>
            <a:r>
              <a:rPr lang="en-US" dirty="0"/>
              <a:t>In 2017-2018 the lower corporate taxes did not benefit workers it resulted in more stock buybacks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3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6174DE-C29C-BD43-AB84-E48EB49467F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American Families Plan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D11A99-3536-3C4C-A9BB-1D0D0BF1E60E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endParaRPr lang="en-US" dirty="0"/>
          </a:p>
          <a:p>
            <a:r>
              <a:rPr lang="en-US" dirty="0"/>
              <a:t>Child Care</a:t>
            </a:r>
          </a:p>
          <a:p>
            <a:r>
              <a:rPr lang="en-US" dirty="0"/>
              <a:t>Universal Kindergarten ( for three-and four-year-</a:t>
            </a:r>
            <a:r>
              <a:rPr lang="en-US" dirty="0" err="1"/>
              <a:t>olds</a:t>
            </a:r>
            <a:r>
              <a:rPr lang="en-US" dirty="0"/>
              <a:t>)</a:t>
            </a:r>
          </a:p>
          <a:p>
            <a:r>
              <a:rPr lang="en-US" dirty="0"/>
              <a:t>Paid Family Leave (12 weeks of paid family </a:t>
            </a:r>
            <a:r>
              <a:rPr lang="en-US" dirty="0" err="1"/>
              <a:t>leaveo</a:t>
            </a:r>
            <a:endParaRPr lang="en-US" dirty="0"/>
          </a:p>
          <a:p>
            <a:r>
              <a:rPr lang="en-US" dirty="0"/>
              <a:t>Free Community College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03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D1C57-7D67-4847-92AB-E4ACCA6B7FB5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ARP and the Debt and Deficit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9BEC4F1-74AD-A042-8DBC-101FA699F96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9960F10-058F-5C43-A950-2CBFA1D4815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399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527265-A11F-D047-92A9-A0BDA9F777A8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Why worry about the Debt and Deficit?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D57F7-B1AD-3949-A477-89B022863C14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Traditional View:  Higher debts will push up interest and the higher interest rates will “crowd out” private consumption and investment.</a:t>
            </a:r>
          </a:p>
          <a:p>
            <a:pPr lvl="1"/>
            <a:r>
              <a:rPr lang="en-US" dirty="0"/>
              <a:t>We have been in a relatively low interest rate environment for more than a decade even with rising deficits. </a:t>
            </a:r>
          </a:p>
          <a:p>
            <a:pPr lvl="1"/>
            <a:r>
              <a:rPr lang="en-US" dirty="0"/>
              <a:t>Will this persist?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Part of the government budget includes interest payments on the debt and higher interest payments on the debt can reduce spending in other areas. </a:t>
            </a:r>
          </a:p>
        </p:txBody>
      </p:sp>
    </p:spTree>
    <p:extLst>
      <p:ext uri="{BB962C8B-B14F-4D97-AF65-F5344CB8AC3E}">
        <p14:creationId xmlns:p14="http://schemas.microsoft.com/office/powerpoint/2010/main" val="68703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D056-9EDB-4442-B373-6AE7C883E67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Three Views on the 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6EE4-EFF1-4B44-8488-EF8A576E8840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In the coming years, the debt and deficit will likely take center stage.</a:t>
            </a:r>
          </a:p>
          <a:p>
            <a:r>
              <a:rPr lang="en-US" dirty="0"/>
              <a:t>Optimistic View:  Modern Monetary Theory</a:t>
            </a:r>
          </a:p>
          <a:p>
            <a:endParaRPr lang="en-US" dirty="0"/>
          </a:p>
          <a:p>
            <a:r>
              <a:rPr lang="en-US" dirty="0"/>
              <a:t>Somewhat Optimistic View: The costs of a higher debt may not be that large.</a:t>
            </a:r>
          </a:p>
          <a:p>
            <a:endParaRPr lang="en-US" dirty="0"/>
          </a:p>
          <a:p>
            <a:r>
              <a:rPr lang="en-US" dirty="0"/>
              <a:t>Pessimistic View: The debt higher debt results in a fiscal crisis.</a:t>
            </a:r>
          </a:p>
        </p:txBody>
      </p:sp>
    </p:spTree>
    <p:extLst>
      <p:ext uri="{BB962C8B-B14F-4D97-AF65-F5344CB8AC3E}">
        <p14:creationId xmlns:p14="http://schemas.microsoft.com/office/powerpoint/2010/main" val="18437907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D056-9EDB-4442-B373-6AE7C883E67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r>
              <a:rPr lang="en-US" sz="4000" dirty="0"/>
              <a:t>Three Views on the Debt: MMT -- No Worries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6EE4-EFF1-4B44-8488-EF8A576E8840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The United States Treasury  borrows in dollars and therefore cannot default (just print more currency).</a:t>
            </a:r>
          </a:p>
          <a:p>
            <a:r>
              <a:rPr lang="en-US" dirty="0"/>
              <a:t>Example: How did the we find the money for the $4.2T increased deficit last year?</a:t>
            </a:r>
          </a:p>
          <a:p>
            <a:r>
              <a:rPr lang="en-US" dirty="0"/>
              <a:t>Answer: The Fed increased its holding of treasuries by $3.3T.</a:t>
            </a:r>
          </a:p>
          <a:p>
            <a:r>
              <a:rPr lang="en-US" dirty="0"/>
              <a:t>More generally, MMT argues that you can always find the money to increase federal spending -- if needed just go to the Fed. </a:t>
            </a:r>
          </a:p>
        </p:txBody>
      </p:sp>
    </p:spTree>
    <p:extLst>
      <p:ext uri="{BB962C8B-B14F-4D97-AF65-F5344CB8AC3E}">
        <p14:creationId xmlns:p14="http://schemas.microsoft.com/office/powerpoint/2010/main" val="151386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D056-9EDB-4442-B373-6AE7C883E67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>
            <a:normAutofit/>
          </a:bodyPr>
          <a:lstStyle/>
          <a:p>
            <a:r>
              <a:rPr lang="en-US" sz="4000" dirty="0"/>
              <a:t>Three Views on the Debt: MMT -- No Worries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6EE4-EFF1-4B44-8488-EF8A576E8840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Stephanie Kelton: ““An understanding of Modern Monetary Theory matters greatly now. It could free policymakers not only to act boldly amid crises but also to invest boldly in times of more stability.”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E3E45E-86AE-8C48-9D25-404E1CAAA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75" y="2886076"/>
            <a:ext cx="6702425" cy="381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D056-9EDB-4442-B373-6AE7C883E67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Three Views on the Debt:  Cautiously Optimistic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6EE4-EFF1-4B44-8488-EF8A576E8840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Olivier Blanchard has argued that the low interest rate environment makes it less costly to increase the debt, because debt financing is less costly at low interest rates.</a:t>
            </a:r>
          </a:p>
          <a:p>
            <a:endParaRPr lang="en-US" dirty="0"/>
          </a:p>
          <a:p>
            <a:r>
              <a:rPr lang="en-US" dirty="0"/>
              <a:t>While Blanchard argues that a higher debt has lower costs in low interest rate environments, he does not subscribe to MMT. 	</a:t>
            </a:r>
          </a:p>
          <a:p>
            <a:pPr lvl="1"/>
            <a:r>
              <a:rPr lang="en-US" dirty="0"/>
              <a:t>If anything, he worries about too much stimulus and overheating.</a:t>
            </a:r>
          </a:p>
          <a:p>
            <a:pPr lvl="1"/>
            <a:r>
              <a:rPr lang="en-US" dirty="0"/>
              <a:t>Overheating and higher inflation will lead to higher interest rates.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18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FC1E9-F567-4843-8CA1-E8D3E5F18B52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Hours Worked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7D9F88E-DA78-A54E-9564-E841766D3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745849"/>
              </p:ext>
            </p:extLst>
          </p:nvPr>
        </p:nvGraphicFramePr>
        <p:xfrm>
          <a:off x="838200" y="1857375"/>
          <a:ext cx="10515599" cy="4718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F35B037-2E1F-B34F-A03A-770E4B0F68E0}"/>
              </a:ext>
            </a:extLst>
          </p:cNvPr>
          <p:cNvSpPr txBox="1"/>
          <p:nvPr/>
        </p:nvSpPr>
        <p:spPr>
          <a:xfrm>
            <a:off x="11229975" y="421638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41%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02586F-C3B7-D24B-BA52-A2DEF23510EE}"/>
              </a:ext>
            </a:extLst>
          </p:cNvPr>
          <p:cNvSpPr txBox="1"/>
          <p:nvPr/>
        </p:nvSpPr>
        <p:spPr>
          <a:xfrm>
            <a:off x="11178982" y="34290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23%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250797-ECE5-9A40-B42B-FE8A0D541189}"/>
              </a:ext>
            </a:extLst>
          </p:cNvPr>
          <p:cNvSpPr txBox="1"/>
          <p:nvPr/>
        </p:nvSpPr>
        <p:spPr>
          <a:xfrm>
            <a:off x="10739436" y="361366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25%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036661-A01B-8647-9CF8-084963FC3014}"/>
              </a:ext>
            </a:extLst>
          </p:cNvPr>
          <p:cNvSpPr txBox="1"/>
          <p:nvPr/>
        </p:nvSpPr>
        <p:spPr>
          <a:xfrm>
            <a:off x="11178982" y="282628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60D9F9-416F-074C-9170-1D779409F6E8}"/>
              </a:ext>
            </a:extLst>
          </p:cNvPr>
          <p:cNvSpPr txBox="1"/>
          <p:nvPr/>
        </p:nvSpPr>
        <p:spPr>
          <a:xfrm>
            <a:off x="11177008" y="31776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18%</a:t>
            </a:r>
          </a:p>
        </p:txBody>
      </p:sp>
    </p:spTree>
    <p:extLst>
      <p:ext uri="{BB962C8B-B14F-4D97-AF65-F5344CB8AC3E}">
        <p14:creationId xmlns:p14="http://schemas.microsoft.com/office/powerpoint/2010/main" val="418400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D056-9EDB-4442-B373-6AE7C883E67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Three Views on the Debt: Pessimistic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6EE4-EFF1-4B44-8488-EF8A576E8840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“Debt that is high and rising as a percentage of GDP boosts federal and private borrowing costs, slows the growth of economic output, and increases interest payments abroad. A growing debt burden could increase the risk of a fiscal crisis and higher inflation as well as undermine confidence in the U.S. dollar, making it more costly to finance public and private activity in international markets.”</a:t>
            </a:r>
          </a:p>
        </p:txBody>
      </p:sp>
    </p:spTree>
    <p:extLst>
      <p:ext uri="{BB962C8B-B14F-4D97-AF65-F5344CB8AC3E}">
        <p14:creationId xmlns:p14="http://schemas.microsoft.com/office/powerpoint/2010/main" val="23238570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D056-9EDB-4442-B373-6AE7C883E67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Three Views on the Debt: Pessimistic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6EE4-EFF1-4B44-8488-EF8A576E8840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“Debt that is high and rising as a percentage of GDP boosts federal and private borrowing costs, slows the growth of economic output, and increases interest payments abroad. A growing debt burden could increase the risk of a fiscal crisis and higher inflation as well as undermine confidence in the U.S. dollar, making it more costly to finance public and private activity in international markets.”</a:t>
            </a:r>
          </a:p>
          <a:p>
            <a:pPr marL="0" indent="0">
              <a:buNone/>
            </a:pPr>
            <a:r>
              <a:rPr lang="en-US" dirty="0"/>
              <a:t> – Congressional Budget Office (March 2021)</a:t>
            </a:r>
          </a:p>
        </p:txBody>
      </p:sp>
    </p:spTree>
    <p:extLst>
      <p:ext uri="{BB962C8B-B14F-4D97-AF65-F5344CB8AC3E}">
        <p14:creationId xmlns:p14="http://schemas.microsoft.com/office/powerpoint/2010/main" val="42032725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D056-9EDB-4442-B373-6AE7C883E67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6EE4-EFF1-4B44-8488-EF8A576E8840}"/>
              </a:ext>
            </a:extLst>
          </p:cNvPr>
          <p:cNvSpPr>
            <a:spLocks noGrp="1"/>
          </p:cNvSpPr>
          <p:nvPr>
            <p:ph idx="1"/>
          </p:nvPr>
        </p:nvSpPr>
        <p:spPr>
          <a:ln w="19050"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There are several parts to the Biden economic plan. </a:t>
            </a:r>
          </a:p>
          <a:p>
            <a:r>
              <a:rPr lang="en-US" dirty="0"/>
              <a:t>The American Recovery Act is primarily designed to help boost the economy out of a recession. </a:t>
            </a:r>
          </a:p>
          <a:p>
            <a:r>
              <a:rPr lang="en-US" dirty="0"/>
              <a:t>The American Jobs Act is an “infrastructure” plan that is designed to upgrade our roads, highways, bridges as well as other areas.</a:t>
            </a:r>
          </a:p>
          <a:p>
            <a:r>
              <a:rPr lang="en-US" dirty="0"/>
              <a:t>The American Families Plan is likely going to be another $2T package.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800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F245-24CB-0A4D-BA25-77AE98E3A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64" y="136525"/>
            <a:ext cx="10515600" cy="1325563"/>
          </a:xfrm>
        </p:spPr>
        <p:txBody>
          <a:bodyPr/>
          <a:lstStyle/>
          <a:p>
            <a:r>
              <a:rPr lang="en-US" dirty="0"/>
              <a:t>Employment: Nonfarm Payroll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4D48-DFF3-664D-9C02-1DD87EFB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1F4B2-F043-EE45-A1F6-4C6CD98C48C4}"/>
              </a:ext>
            </a:extLst>
          </p:cNvPr>
          <p:cNvSpPr txBox="1"/>
          <p:nvPr/>
        </p:nvSpPr>
        <p:spPr>
          <a:xfrm>
            <a:off x="8004647" y="6449892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5A74A84-66AD-0348-9BDA-3F257210EBD8}"/>
              </a:ext>
            </a:extLst>
          </p:cNvPr>
          <p:cNvGraphicFramePr>
            <a:graphicFrameLocks noGrp="1"/>
          </p:cNvGraphicFramePr>
          <p:nvPr/>
        </p:nvGraphicFramePr>
        <p:xfrm>
          <a:off x="603164" y="1431926"/>
          <a:ext cx="10515600" cy="4501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50EA154-B185-EE48-91DB-D7C0E9D0F6ED}"/>
              </a:ext>
            </a:extLst>
          </p:cNvPr>
          <p:cNvSpPr txBox="1"/>
          <p:nvPr/>
        </p:nvSpPr>
        <p:spPr>
          <a:xfrm rot="19231362">
            <a:off x="9061169" y="2734735"/>
            <a:ext cx="1627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 million per month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A344C8-05CD-2847-8AA6-F002E76E67D3}"/>
              </a:ext>
            </a:extLst>
          </p:cNvPr>
          <p:cNvSpPr txBox="1"/>
          <p:nvPr/>
        </p:nvSpPr>
        <p:spPr>
          <a:xfrm>
            <a:off x="2947894" y="6033789"/>
            <a:ext cx="629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 1 million jobs per month, we are back on trend by April 1, 2022</a:t>
            </a:r>
          </a:p>
        </p:txBody>
      </p:sp>
    </p:spTree>
    <p:extLst>
      <p:ext uri="{BB962C8B-B14F-4D97-AF65-F5344CB8AC3E}">
        <p14:creationId xmlns:p14="http://schemas.microsoft.com/office/powerpoint/2010/main" val="20003201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F245-24CB-0A4D-BA25-77AE98E3A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ployment: </a:t>
            </a:r>
            <a:r>
              <a:rPr lang="en-US"/>
              <a:t>Nonfarm Payroll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4D48-DFF3-664D-9C02-1DD87EFB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1F4B2-F043-EE45-A1F6-4C6CD98C48C4}"/>
              </a:ext>
            </a:extLst>
          </p:cNvPr>
          <p:cNvSpPr txBox="1"/>
          <p:nvPr/>
        </p:nvSpPr>
        <p:spPr>
          <a:xfrm>
            <a:off x="8004647" y="6449892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3E9FB1A-D09C-4F49-B93B-E7B6646B00E8}"/>
              </a:ext>
            </a:extLst>
          </p:cNvPr>
          <p:cNvGraphicFramePr>
            <a:graphicFrameLocks noGrp="1"/>
          </p:cNvGraphicFramePr>
          <p:nvPr/>
        </p:nvGraphicFramePr>
        <p:xfrm>
          <a:off x="1360714" y="1202944"/>
          <a:ext cx="9699171" cy="4803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B1F3C73-2A3E-8345-8E74-170BA6A6EBB9}"/>
              </a:ext>
            </a:extLst>
          </p:cNvPr>
          <p:cNvSpPr txBox="1"/>
          <p:nvPr/>
        </p:nvSpPr>
        <p:spPr>
          <a:xfrm>
            <a:off x="2706487" y="5988002"/>
            <a:ext cx="700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At 1 million jobs per month, we are back on trend by November 1,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04B67-43FE-DA4F-ACC7-56426CAB6771}"/>
              </a:ext>
            </a:extLst>
          </p:cNvPr>
          <p:cNvSpPr txBox="1"/>
          <p:nvPr/>
        </p:nvSpPr>
        <p:spPr>
          <a:xfrm rot="18683099">
            <a:off x="8436613" y="2461705"/>
            <a:ext cx="1577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1.5 mill. per month</a:t>
            </a:r>
          </a:p>
        </p:txBody>
      </p:sp>
    </p:spTree>
    <p:extLst>
      <p:ext uri="{BB962C8B-B14F-4D97-AF65-F5344CB8AC3E}">
        <p14:creationId xmlns:p14="http://schemas.microsoft.com/office/powerpoint/2010/main" val="6900768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F245-24CB-0A4D-BA25-77AE98E3A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866"/>
            <a:ext cx="10515600" cy="1325563"/>
          </a:xfrm>
        </p:spPr>
        <p:txBody>
          <a:bodyPr/>
          <a:lstStyle/>
          <a:p>
            <a:r>
              <a:rPr lang="en-US" dirty="0"/>
              <a:t>Employment: Nonfarm Payroll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4D48-DFF3-664D-9C02-1DD87EFB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1F4B2-F043-EE45-A1F6-4C6CD98C48C4}"/>
              </a:ext>
            </a:extLst>
          </p:cNvPr>
          <p:cNvSpPr txBox="1"/>
          <p:nvPr/>
        </p:nvSpPr>
        <p:spPr>
          <a:xfrm>
            <a:off x="8004647" y="6449892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E6B259E-5E92-DF42-AA60-F2AC5C8B7E1C}"/>
              </a:ext>
            </a:extLst>
          </p:cNvPr>
          <p:cNvGraphicFramePr>
            <a:graphicFrameLocks noGrp="1"/>
          </p:cNvGraphicFramePr>
          <p:nvPr/>
        </p:nvGraphicFramePr>
        <p:xfrm>
          <a:off x="1456406" y="1431209"/>
          <a:ext cx="9363994" cy="47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2E7990B-E12E-4A4D-A032-90441CB9D42F}"/>
              </a:ext>
            </a:extLst>
          </p:cNvPr>
          <p:cNvSpPr txBox="1"/>
          <p:nvPr/>
        </p:nvSpPr>
        <p:spPr>
          <a:xfrm rot="20206047">
            <a:off x="9040165" y="3110068"/>
            <a:ext cx="1624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0.50 mill per month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7DA5B-62F0-5A41-8F31-6D03F220EE45}"/>
              </a:ext>
            </a:extLst>
          </p:cNvPr>
          <p:cNvSpPr txBox="1"/>
          <p:nvPr/>
        </p:nvSpPr>
        <p:spPr>
          <a:xfrm>
            <a:off x="3450772" y="6080560"/>
            <a:ext cx="540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At 0.50 mill. jobs per month, we are back on trend 2024</a:t>
            </a:r>
          </a:p>
        </p:txBody>
      </p:sp>
    </p:spTree>
    <p:extLst>
      <p:ext uri="{BB962C8B-B14F-4D97-AF65-F5344CB8AC3E}">
        <p14:creationId xmlns:p14="http://schemas.microsoft.com/office/powerpoint/2010/main" val="18940636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9CE81-62A6-7F41-92AA-344C3C21B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3D3CD-1ED7-A940-B8EA-71060BD9F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Would repeal right to work laws</a:t>
            </a:r>
          </a:p>
          <a:p>
            <a:r>
              <a:rPr lang="en-US" dirty="0"/>
              <a:t>Independent contractor</a:t>
            </a:r>
          </a:p>
          <a:p>
            <a:r>
              <a:rPr lang="en-US" dirty="0"/>
              <a:t>Limits ability of franchise owner to use discretion in operating her business</a:t>
            </a:r>
          </a:p>
          <a:p>
            <a:r>
              <a:rPr lang="en-US" dirty="0"/>
              <a:t>Strike and picket businesses that are not in labor </a:t>
            </a:r>
            <a:r>
              <a:rPr lang="en-US" dirty="0" err="1"/>
              <a:t>diputes</a:t>
            </a:r>
            <a:endParaRPr lang="en-US" dirty="0"/>
          </a:p>
          <a:p>
            <a:r>
              <a:rPr lang="en-US" dirty="0"/>
              <a:t>Take away some options for workers and firms to settle out of court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473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8968E-242E-6F4B-864D-CB7E8AC63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38" y="99217"/>
            <a:ext cx="10515600" cy="132556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Hours Worked by Income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414B1-486D-AF41-B42E-393C9747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9BAEC24-6F3D-564C-946F-4228556F0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017829"/>
              </p:ext>
            </p:extLst>
          </p:nvPr>
        </p:nvGraphicFramePr>
        <p:xfrm>
          <a:off x="1106119" y="1554954"/>
          <a:ext cx="9615088" cy="4942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2464EC-0584-F04E-B3D7-5007FC13CC51}"/>
              </a:ext>
            </a:extLst>
          </p:cNvPr>
          <p:cNvCxnSpPr>
            <a:cxnSpLocks/>
          </p:cNvCxnSpPr>
          <p:nvPr/>
        </p:nvCxnSpPr>
        <p:spPr>
          <a:xfrm>
            <a:off x="3766456" y="1849323"/>
            <a:ext cx="0" cy="477043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C120C89-AD82-CF4B-A73E-4863E500D5E6}"/>
              </a:ext>
            </a:extLst>
          </p:cNvPr>
          <p:cNvSpPr txBox="1"/>
          <p:nvPr/>
        </p:nvSpPr>
        <p:spPr>
          <a:xfrm>
            <a:off x="3012916" y="1606818"/>
            <a:ext cx="1507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“Stimulus Checks”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4F4485-AD7E-1549-885B-97A50E150026}"/>
              </a:ext>
            </a:extLst>
          </p:cNvPr>
          <p:cNvCxnSpPr>
            <a:cxnSpLocks/>
          </p:cNvCxnSpPr>
          <p:nvPr/>
        </p:nvCxnSpPr>
        <p:spPr>
          <a:xfrm flipV="1">
            <a:off x="4383940" y="4790634"/>
            <a:ext cx="672490" cy="9134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25C8696-E689-0743-A68B-DBC3D4A05738}"/>
              </a:ext>
            </a:extLst>
          </p:cNvPr>
          <p:cNvCxnSpPr>
            <a:cxnSpLocks/>
          </p:cNvCxnSpPr>
          <p:nvPr/>
        </p:nvCxnSpPr>
        <p:spPr>
          <a:xfrm flipV="1">
            <a:off x="6011338" y="4134166"/>
            <a:ext cx="165885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15DB81-73B8-7A49-9062-4FF3E153388A}"/>
              </a:ext>
            </a:extLst>
          </p:cNvPr>
          <p:cNvCxnSpPr>
            <a:cxnSpLocks/>
          </p:cNvCxnSpPr>
          <p:nvPr/>
        </p:nvCxnSpPr>
        <p:spPr>
          <a:xfrm>
            <a:off x="8695245" y="4234542"/>
            <a:ext cx="971269" cy="6422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BAB2D04-199F-1948-BEEA-89870B7708D1}"/>
              </a:ext>
            </a:extLst>
          </p:cNvPr>
          <p:cNvCxnSpPr>
            <a:cxnSpLocks/>
          </p:cNvCxnSpPr>
          <p:nvPr/>
        </p:nvCxnSpPr>
        <p:spPr>
          <a:xfrm flipV="1">
            <a:off x="10268230" y="4691513"/>
            <a:ext cx="905955" cy="3705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E445167-F5E6-D746-B058-85640C436D23}"/>
              </a:ext>
            </a:extLst>
          </p:cNvPr>
          <p:cNvSpPr txBox="1"/>
          <p:nvPr/>
        </p:nvSpPr>
        <p:spPr>
          <a:xfrm>
            <a:off x="11151729" y="4506847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0088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6FF44-6DD6-204D-8AA5-D0020A13FCE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Weekly Initial Unemployment Claims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E104F07-2B61-1C49-ABD0-D71905608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94925"/>
              </p:ext>
            </p:extLst>
          </p:nvPr>
        </p:nvGraphicFramePr>
        <p:xfrm>
          <a:off x="1371600" y="1825143"/>
          <a:ext cx="9701213" cy="4461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06E570F-D61A-8F42-B112-90ECBE59A0F3}"/>
              </a:ext>
            </a:extLst>
          </p:cNvPr>
          <p:cNvSpPr txBox="1"/>
          <p:nvPr/>
        </p:nvSpPr>
        <p:spPr>
          <a:xfrm>
            <a:off x="6998719" y="6420956"/>
            <a:ext cx="3518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Source: U.S. Employment and Training Administration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5026A6-2523-A645-BD2B-D30FD1FFA6BD}"/>
              </a:ext>
            </a:extLst>
          </p:cNvPr>
          <p:cNvCxnSpPr/>
          <p:nvPr/>
        </p:nvCxnSpPr>
        <p:spPr>
          <a:xfrm>
            <a:off x="1771650" y="5372100"/>
            <a:ext cx="900113" cy="0"/>
          </a:xfrm>
          <a:prstGeom prst="straightConnector1">
            <a:avLst/>
          </a:prstGeom>
          <a:ln w="22225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8AA21FC-B90B-9944-BE19-9F765959BFA0}"/>
              </a:ext>
            </a:extLst>
          </p:cNvPr>
          <p:cNvSpPr txBox="1"/>
          <p:nvPr/>
        </p:nvSpPr>
        <p:spPr>
          <a:xfrm rot="16200000">
            <a:off x="-306725" y="3500438"/>
            <a:ext cx="248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Weekly Claims (in 1,000)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C76616-719E-F64B-B4EB-08C6F01D8B83}"/>
              </a:ext>
            </a:extLst>
          </p:cNvPr>
          <p:cNvSpPr txBox="1"/>
          <p:nvPr/>
        </p:nvSpPr>
        <p:spPr>
          <a:xfrm>
            <a:off x="1771650" y="500276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71091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6FF44-6DD6-204D-8AA5-D0020A13FCE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Weekly Initial Unemployment Claims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E104F07-2B61-1C49-ABD0-D71905608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253553"/>
              </p:ext>
            </p:extLst>
          </p:nvPr>
        </p:nvGraphicFramePr>
        <p:xfrm>
          <a:off x="1371600" y="1825143"/>
          <a:ext cx="9701213" cy="4461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06E570F-D61A-8F42-B112-90ECBE59A0F3}"/>
              </a:ext>
            </a:extLst>
          </p:cNvPr>
          <p:cNvSpPr txBox="1"/>
          <p:nvPr/>
        </p:nvSpPr>
        <p:spPr>
          <a:xfrm>
            <a:off x="6998719" y="6420956"/>
            <a:ext cx="3518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Source: U.S. Employment and Training Administration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5026A6-2523-A645-BD2B-D30FD1FFA6BD}"/>
              </a:ext>
            </a:extLst>
          </p:cNvPr>
          <p:cNvCxnSpPr/>
          <p:nvPr/>
        </p:nvCxnSpPr>
        <p:spPr>
          <a:xfrm>
            <a:off x="1771650" y="5372100"/>
            <a:ext cx="900113" cy="0"/>
          </a:xfrm>
          <a:prstGeom prst="straightConnector1">
            <a:avLst/>
          </a:prstGeom>
          <a:ln w="22225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8AA21FC-B90B-9944-BE19-9F765959BFA0}"/>
              </a:ext>
            </a:extLst>
          </p:cNvPr>
          <p:cNvSpPr txBox="1"/>
          <p:nvPr/>
        </p:nvSpPr>
        <p:spPr>
          <a:xfrm rot="16200000">
            <a:off x="-306725" y="3500438"/>
            <a:ext cx="248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Weekly Claims (in 1,000)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C76616-719E-F64B-B4EB-08C6F01D8B83}"/>
              </a:ext>
            </a:extLst>
          </p:cNvPr>
          <p:cNvSpPr txBox="1"/>
          <p:nvPr/>
        </p:nvSpPr>
        <p:spPr>
          <a:xfrm>
            <a:off x="1771650" y="500276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200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E28D62-7B08-D442-9916-902897934178}"/>
              </a:ext>
            </a:extLst>
          </p:cNvPr>
          <p:cNvCxnSpPr>
            <a:cxnSpLocks/>
          </p:cNvCxnSpPr>
          <p:nvPr/>
        </p:nvCxnSpPr>
        <p:spPr>
          <a:xfrm>
            <a:off x="5572125" y="1877086"/>
            <a:ext cx="0" cy="3837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2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F245-24CB-0A4D-BA25-77AE98E3A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64" y="242081"/>
            <a:ext cx="10515600" cy="1325563"/>
          </a:xfrm>
          <a:ln w="28575">
            <a:solidFill>
              <a:srgbClr val="0432FF"/>
            </a:solidFill>
          </a:ln>
        </p:spPr>
        <p:txBody>
          <a:bodyPr/>
          <a:lstStyle/>
          <a:p>
            <a:r>
              <a:rPr lang="en-US" dirty="0"/>
              <a:t>Employment: Nonfarm Payroll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4D48-DFF3-664D-9C02-1DD87EFB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BBC9BD8-AD66-5E4C-83E4-F486D3FD0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491890"/>
              </p:ext>
            </p:extLst>
          </p:nvPr>
        </p:nvGraphicFramePr>
        <p:xfrm>
          <a:off x="603164" y="1642547"/>
          <a:ext cx="10515599" cy="4657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641F4B2-F043-EE45-A1F6-4C6CD98C48C4}"/>
              </a:ext>
            </a:extLst>
          </p:cNvPr>
          <p:cNvSpPr txBox="1"/>
          <p:nvPr/>
        </p:nvSpPr>
        <p:spPr>
          <a:xfrm>
            <a:off x="7590309" y="6431253"/>
            <a:ext cx="331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129008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2405</Words>
  <Application>Microsoft Office PowerPoint</Application>
  <PresentationFormat>Widescreen</PresentationFormat>
  <Paragraphs>392</Paragraphs>
  <Slides>56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   Bidenomics The President’s Plan for the Economy </vt:lpstr>
      <vt:lpstr>Outline</vt:lpstr>
      <vt:lpstr>Spending</vt:lpstr>
      <vt:lpstr>PowerPoint Presentation</vt:lpstr>
      <vt:lpstr>Hours Worked</vt:lpstr>
      <vt:lpstr>Hours Worked by Income Group</vt:lpstr>
      <vt:lpstr>Weekly Initial Unemployment Claims</vt:lpstr>
      <vt:lpstr>Weekly Initial Unemployment Claims</vt:lpstr>
      <vt:lpstr>Employment: Nonfarm Payroll</vt:lpstr>
      <vt:lpstr>March and April Job Loss (2020) (in 1,000)</vt:lpstr>
      <vt:lpstr>Job Loss and Job Gains (in 1,000)</vt:lpstr>
      <vt:lpstr>Unemployment Rate</vt:lpstr>
      <vt:lpstr>Unemployment by Income and Age</vt:lpstr>
      <vt:lpstr>Employment to Population Ratio</vt:lpstr>
      <vt:lpstr>PowerPoint Presentation</vt:lpstr>
      <vt:lpstr>American Recovery Plan Act of 2021</vt:lpstr>
      <vt:lpstr>PowerPoint Presentation</vt:lpstr>
      <vt:lpstr>Economic Recovery</vt:lpstr>
      <vt:lpstr>Retail Sales (excluding Food)</vt:lpstr>
      <vt:lpstr>Percent Vaccinated</vt:lpstr>
      <vt:lpstr>Spending and Number of New COVID19 Cases</vt:lpstr>
      <vt:lpstr>Mobility</vt:lpstr>
      <vt:lpstr>Job Loss and Job Gains (in 1,000)</vt:lpstr>
      <vt:lpstr>Economic Recovery</vt:lpstr>
      <vt:lpstr>Economic Recovery</vt:lpstr>
      <vt:lpstr>Economic Recovery</vt:lpstr>
      <vt:lpstr>Economic Recovery</vt:lpstr>
      <vt:lpstr>Economic Recovery</vt:lpstr>
      <vt:lpstr>Economic Outlays and Impact</vt:lpstr>
      <vt:lpstr>Economic Outlays and Impact</vt:lpstr>
      <vt:lpstr>GDP Effects of the American Rescue Plan </vt:lpstr>
      <vt:lpstr>GDP Effects of the American Rescue Plan </vt:lpstr>
      <vt:lpstr>Employment: Nonfarm Payroll</vt:lpstr>
      <vt:lpstr>Employment: Nonfarm Payroll</vt:lpstr>
      <vt:lpstr>Employment: Nonfarm Payroll</vt:lpstr>
      <vt:lpstr>Overheating or Overreacting</vt:lpstr>
      <vt:lpstr>American Jobs Plan</vt:lpstr>
      <vt:lpstr>American Jobs Plan: Infrastructure Investment </vt:lpstr>
      <vt:lpstr>American Jobs Plan: Revenues/Taxes</vt:lpstr>
      <vt:lpstr>Combined Corporate Tax Rate</vt:lpstr>
      <vt:lpstr>Combined Corporate Tax Rate</vt:lpstr>
      <vt:lpstr>American Jobs Plan: Revenues/Taxes</vt:lpstr>
      <vt:lpstr>American Families Plan </vt:lpstr>
      <vt:lpstr>ARP and the Debt and Deficit</vt:lpstr>
      <vt:lpstr>Why worry about the Debt and Deficit? </vt:lpstr>
      <vt:lpstr>Three Views on the Debt</vt:lpstr>
      <vt:lpstr>Three Views on the Debt: MMT -- No Worries</vt:lpstr>
      <vt:lpstr>Three Views on the Debt: MMT -- No Worries</vt:lpstr>
      <vt:lpstr>Three Views on the Debt:  Cautiously Optimistic</vt:lpstr>
      <vt:lpstr>Three Views on the Debt: Pessimistic View</vt:lpstr>
      <vt:lpstr>Three Views on the Debt: Pessimistic View</vt:lpstr>
      <vt:lpstr>Conclusion</vt:lpstr>
      <vt:lpstr>Employment: Nonfarm Payroll</vt:lpstr>
      <vt:lpstr>Employment: Nonfarm Payroll</vt:lpstr>
      <vt:lpstr>Employment: Nonfarm Payroll</vt:lpstr>
      <vt:lpstr>Pro 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BAIER</dc:creator>
  <cp:lastModifiedBy>Ted Tucker</cp:lastModifiedBy>
  <cp:revision>46</cp:revision>
  <dcterms:created xsi:type="dcterms:W3CDTF">2021-04-21T00:38:49Z</dcterms:created>
  <dcterms:modified xsi:type="dcterms:W3CDTF">2021-04-22T20:33:21Z</dcterms:modified>
</cp:coreProperties>
</file>