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59" r:id="rId2"/>
    <p:sldId id="461" r:id="rId3"/>
    <p:sldId id="462" r:id="rId4"/>
    <p:sldId id="460" r:id="rId5"/>
    <p:sldId id="463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2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EBB771-8DCD-4B4D-9F58-5E9F45807E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F86539-7556-4C5A-A994-7ABC003FCD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3BF2A-DA07-41FE-9F11-9C6C67374AA0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97FB2-EC35-40F9-A98C-DE85705B1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43235-2F1C-41B7-B374-0776CA70FC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C6130-C1C7-4802-87A1-E95E7924F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5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B5620B-D785-4311-B291-D67275AB4790}" type="datetimeFigureOut">
              <a:rPr lang="en-US"/>
              <a:pPr>
                <a:defRPr/>
              </a:pPr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141B4B3-E893-4D98-A812-1E8EDFD2C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317E-F246-4F23-9EDE-0B2489E9C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4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6DF7-E23D-450A-B985-F62F1AAA2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6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0043B-341A-4A52-8CE5-960C34671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7138-CCB4-4C4B-825B-7D8B19DC8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93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76B96-F327-4479-B384-E2D2E9B8C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3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E7CE6-4060-4677-9265-0E48B9E70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1B078-CE74-40C7-9798-80B225B1C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55021-F0A9-48AA-A48A-D5182DA93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4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434F0-E290-49CA-B130-29AA514A6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3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85AB7-2078-4EC9-9470-749358E4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1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2437-F6C3-4DD8-BBAE-1F1D4E17E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4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D54E6-DE66-445B-AA9A-133411472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F3726-D8D4-4BB6-BDE8-C36B99A70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062AB-F6D9-4D9C-871E-F97A7F66A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7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Economic Forces in American History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5454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Date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8527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E2F0606-A16E-43EC-911E-A50EFD11F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3B678D-AFD1-4F4E-AE22-696B754DB0B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5" y="5468014"/>
            <a:ext cx="1216770" cy="1220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67C5079-18E6-4D63-80FD-AB6CF519E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923" y="3041256"/>
            <a:ext cx="8308258" cy="1463040"/>
          </a:xfrm>
        </p:spPr>
        <p:txBody>
          <a:bodyPr/>
          <a:lstStyle/>
          <a:p>
            <a:r>
              <a:rPr lang="en-US" sz="4000" dirty="0"/>
              <a:t>This is Your Brain on Numbers:</a:t>
            </a:r>
            <a:br>
              <a:rPr lang="en-US" sz="4000" dirty="0"/>
            </a:br>
            <a:r>
              <a:rPr lang="en-US" sz="4000" dirty="0"/>
              <a:t>Data, Statistics and COVID-19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27BC25A-7CBD-4B4C-8C28-D151BD8B8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5923" y="4573511"/>
            <a:ext cx="8308258" cy="913438"/>
          </a:xfrm>
        </p:spPr>
        <p:txBody>
          <a:bodyPr>
            <a:noAutofit/>
          </a:bodyPr>
          <a:lstStyle/>
          <a:p>
            <a:pPr>
              <a:tabLst>
                <a:tab pos="1997075" algn="l"/>
              </a:tabLst>
            </a:pPr>
            <a:r>
              <a:rPr lang="en-US" sz="2000" dirty="0"/>
              <a:t>Presenter: Dr. Russell Roberts, host of </a:t>
            </a:r>
            <a:r>
              <a:rPr lang="en-US" sz="2000" dirty="0" err="1"/>
              <a:t>EconTalk</a:t>
            </a:r>
            <a:r>
              <a:rPr lang="en-US" sz="2000" dirty="0"/>
              <a:t>, co-creator of the Keynes-Hayek rap videos and noted author.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229F75-E321-4A59-B51F-1B5BE3294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198" y="273740"/>
            <a:ext cx="2675708" cy="2684627"/>
          </a:xfrm>
          <a:prstGeom prst="rect">
            <a:avLst/>
          </a:prstGeom>
        </p:spPr>
      </p:pic>
      <p:sp>
        <p:nvSpPr>
          <p:cNvPr id="6" name="Subtitle 1">
            <a:extLst>
              <a:ext uri="{FF2B5EF4-FFF2-40B4-BE49-F238E27FC236}">
                <a16:creationId xmlns:a16="http://schemas.microsoft.com/office/drawing/2014/main" id="{0156F649-1A63-4774-9599-F3B2D0D86D31}"/>
              </a:ext>
            </a:extLst>
          </p:cNvPr>
          <p:cNvSpPr txBox="1">
            <a:spLocks/>
          </p:cNvSpPr>
          <p:nvPr/>
        </p:nvSpPr>
        <p:spPr bwMode="auto">
          <a:xfrm>
            <a:off x="3880508" y="6183606"/>
            <a:ext cx="8059088" cy="57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tabLst>
                <a:tab pos="1997075" algn="l"/>
              </a:tabLst>
            </a:pPr>
            <a:r>
              <a:rPr lang="en-US" sz="2400" i="1" kern="0" dirty="0"/>
              <a:t>Webinar will begin at 3:00 pm PDT/6:00 pm EDT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6C04D-388D-4531-A6F5-7CABA25BA95C}"/>
              </a:ext>
            </a:extLst>
          </p:cNvPr>
          <p:cNvSpPr txBox="1"/>
          <p:nvPr/>
        </p:nvSpPr>
        <p:spPr>
          <a:xfrm>
            <a:off x="5464032" y="5556164"/>
            <a:ext cx="489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May 27,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D893A-20DF-4509-997D-D89872A8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39" y="1197408"/>
            <a:ext cx="2960578" cy="44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2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8E1EE3-A965-40EE-9D48-FC069D353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15" y="-5154"/>
            <a:ext cx="8069569" cy="686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B9E826-8399-48D6-89BE-1AA2C34BE0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48EE9-126E-4FD7-8768-474A57F0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450"/>
            <a:ext cx="12192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52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39C502-B4F1-4BEB-A1CA-892C18716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398" y="0"/>
            <a:ext cx="8473204" cy="6858000"/>
          </a:xfrm>
        </p:spPr>
      </p:pic>
    </p:spTree>
    <p:extLst>
      <p:ext uri="{BB962C8B-B14F-4D97-AF65-F5344CB8AC3E}">
        <p14:creationId xmlns:p14="http://schemas.microsoft.com/office/powerpoint/2010/main" val="122858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3226AB-F9D5-4539-92B9-DC0F5D1F2E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55" y="140775"/>
            <a:ext cx="11052090" cy="6576450"/>
          </a:xfrm>
        </p:spPr>
      </p:pic>
    </p:spTree>
    <p:extLst>
      <p:ext uri="{BB962C8B-B14F-4D97-AF65-F5344CB8AC3E}">
        <p14:creationId xmlns:p14="http://schemas.microsoft.com/office/powerpoint/2010/main" val="20338305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22322</TotalTime>
  <Words>47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Default Design</vt:lpstr>
      <vt:lpstr>This is Your Brain on Numbers: Data, Statistics and COVID-19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 Lupien</dc:creator>
  <cp:lastModifiedBy>Becky Wilson</cp:lastModifiedBy>
  <cp:revision>89</cp:revision>
  <dcterms:created xsi:type="dcterms:W3CDTF">2009-04-26T22:45:13Z</dcterms:created>
  <dcterms:modified xsi:type="dcterms:W3CDTF">2020-05-28T18:57:47Z</dcterms:modified>
</cp:coreProperties>
</file>