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9"/>
  </p:notesMasterIdLst>
  <p:sldIdLst>
    <p:sldId id="256" r:id="rId2"/>
    <p:sldId id="257" r:id="rId3"/>
    <p:sldId id="258" r:id="rId4"/>
    <p:sldId id="265" r:id="rId5"/>
    <p:sldId id="267" r:id="rId6"/>
    <p:sldId id="1280" r:id="rId7"/>
    <p:sldId id="1737" r:id="rId8"/>
    <p:sldId id="1277" r:id="rId9"/>
    <p:sldId id="1724" r:id="rId10"/>
    <p:sldId id="1747" r:id="rId11"/>
    <p:sldId id="1275" r:id="rId12"/>
    <p:sldId id="1276" r:id="rId13"/>
    <p:sldId id="1281" r:id="rId14"/>
    <p:sldId id="1293" r:id="rId15"/>
    <p:sldId id="1738" r:id="rId16"/>
    <p:sldId id="1739" r:id="rId17"/>
    <p:sldId id="1740" r:id="rId18"/>
    <p:sldId id="1742" r:id="rId19"/>
    <p:sldId id="1720" r:id="rId20"/>
    <p:sldId id="278" r:id="rId21"/>
    <p:sldId id="279" r:id="rId22"/>
    <p:sldId id="280" r:id="rId23"/>
    <p:sldId id="281" r:id="rId24"/>
    <p:sldId id="282" r:id="rId25"/>
    <p:sldId id="283" r:id="rId26"/>
    <p:sldId id="284" r:id="rId27"/>
    <p:sldId id="285" r:id="rId28"/>
    <p:sldId id="286" r:id="rId29"/>
    <p:sldId id="287" r:id="rId30"/>
    <p:sldId id="1705" r:id="rId31"/>
    <p:sldId id="1283" r:id="rId32"/>
    <p:sldId id="1726" r:id="rId33"/>
    <p:sldId id="1748" r:id="rId34"/>
    <p:sldId id="1278" r:id="rId35"/>
    <p:sldId id="1279" r:id="rId36"/>
    <p:sldId id="1725" r:id="rId37"/>
    <p:sldId id="1743" r:id="rId38"/>
    <p:sldId id="1746" r:id="rId39"/>
    <p:sldId id="1745" r:id="rId40"/>
    <p:sldId id="1744" r:id="rId41"/>
    <p:sldId id="289" r:id="rId42"/>
    <p:sldId id="294" r:id="rId43"/>
    <p:sldId id="330" r:id="rId44"/>
    <p:sldId id="290" r:id="rId45"/>
    <p:sldId id="295" r:id="rId46"/>
    <p:sldId id="291" r:id="rId47"/>
    <p:sldId id="292" r:id="rId48"/>
    <p:sldId id="293" r:id="rId49"/>
    <p:sldId id="296" r:id="rId50"/>
    <p:sldId id="297" r:id="rId51"/>
    <p:sldId id="259" r:id="rId52"/>
    <p:sldId id="260" r:id="rId53"/>
    <p:sldId id="261" r:id="rId54"/>
    <p:sldId id="262" r:id="rId55"/>
    <p:sldId id="263" r:id="rId56"/>
    <p:sldId id="264" r:id="rId57"/>
    <p:sldId id="298" r:id="rId5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0" roundtripDataSignature="AMtx7mgLYBqtT50Rx27uDXrgFn8mW6OY2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3D1A7E-179A-4C5E-92DD-80C9B4E2EF4F}">
  <a:tblStyle styleId="{AC3D1A7E-179A-4C5E-92DD-80C9B4E2EF4F}"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3F9FA"/>
          </a:solidFill>
        </a:fill>
      </a:tcStyle>
    </a:wholeTbl>
    <a:band1H>
      <a:tcTxStyle/>
      <a:tcStyle>
        <a:tcBdr/>
        <a:fill>
          <a:solidFill>
            <a:srgbClr val="E7F3F4"/>
          </a:solidFill>
        </a:fill>
      </a:tcStyle>
    </a:band1H>
    <a:band2H>
      <a:tcTxStyle/>
      <a:tcStyle>
        <a:tcBdr/>
      </a:tcStyle>
    </a:band2H>
    <a:band1V>
      <a:tcTxStyle/>
      <a:tcStyle>
        <a:tcBdr/>
        <a:fill>
          <a:solidFill>
            <a:srgbClr val="E7F3F4"/>
          </a:solidFill>
        </a:fill>
      </a:tcStyle>
    </a:band1V>
    <a:band2V>
      <a:tcTxStyle/>
      <a:tcStyle>
        <a:tcBdr/>
      </a:tcStyle>
    </a:band2V>
    <a:lastCol>
      <a:tcTxStyle b="on" i="off">
        <a:font>
          <a:latin typeface="Verdana"/>
          <a:ea typeface="Verdana"/>
          <a:cs typeface="Verdana"/>
        </a:font>
        <a:schemeClr val="lt1"/>
      </a:tcTxStyle>
      <a:tcStyle>
        <a:tcBdr/>
        <a:fill>
          <a:solidFill>
            <a:schemeClr val="accent1"/>
          </a:solidFill>
        </a:fill>
      </a:tcStyle>
    </a:lastCol>
    <a:firstCol>
      <a:tcTxStyle b="on" i="off">
        <a:font>
          <a:latin typeface="Verdana"/>
          <a:ea typeface="Verdana"/>
          <a:cs typeface="Verdana"/>
        </a:font>
        <a:schemeClr val="lt1"/>
      </a:tcTxStyle>
      <a:tcStyle>
        <a:tcBdr/>
        <a:fill>
          <a:solidFill>
            <a:schemeClr val="accent1"/>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94"/>
  </p:normalViewPr>
  <p:slideViewPr>
    <p:cSldViewPr snapToGrid="0">
      <p:cViewPr varScale="1">
        <p:scale>
          <a:sx n="69" d="100"/>
          <a:sy n="69" d="100"/>
        </p:scale>
        <p:origin x="60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sbaier\Downloads\apple_mobility_trends-2020-06-06.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Users\sbaier\Library\Mobile%20Documents\com~apple~CloudDocs\Presentations\COVID-19\JOLTS.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Users\sbaier\Library\Mobile%20Documents\com~apple~CloudDocs\Presentations\COVID-19\JOLTS.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Users\sbaier\Downloads\apple_mobility_trends-2020-06-06.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Users\sbaier\Downloads\covid-19-data-master\homebase_6_08_2020.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Users\sbaier\Downloads\covid-19-data-master\homebase_6_08_2020.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Users\sbaier\Downloads\covid-19-data-master\homebase_6_08_2020.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Book11"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Users\sbaier\Downloads\covid-19-data-master\labor_markets_May2020.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Users\sbaier\Downloads\covid-19-data-master\labor_markets_May2020.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file:///\\Users\sbaier\Downloads\covid-19-data-master\labor_markets_May2020.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file:///\\Users\sbaier\Downloads\covid-19-data-master\labor_markets_May2020.xlsx"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oleObject" Target="file:///\\Users\sbaier\Downloads\covid-19-data-master\homebase_6_08_20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sbaier\Downloads\covid-19-data-master\homebase_6_08_20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sbaier\Library\Mobile%20Documents\com~apple~CloudDocs\Presentations\COVID-19\Unemployment%20Claim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sbaier\Downloads\ICSA-4.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file:///\\Users\sbaier\Downloads\ICSA-4.xls"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Book11"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Users\sbaier\Downloads\fredgraph-6.xls"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driving</c:v>
                </c:pt>
              </c:strCache>
            </c:strRef>
          </c:tx>
          <c:spPr>
            <a:ln w="28575" cap="rnd">
              <a:solidFill>
                <a:srgbClr val="0432FF"/>
              </a:solidFill>
              <a:round/>
            </a:ln>
            <a:effectLst/>
          </c:spPr>
          <c:marker>
            <c:symbol val="none"/>
          </c:marker>
          <c:cat>
            <c:numRef>
              <c:f>Sheet1!$A$2:$A$80</c:f>
              <c:numCache>
                <c:formatCode>m/d/yy</c:formatCode>
                <c:ptCount val="79"/>
                <c:pt idx="0">
                  <c:v>43843</c:v>
                </c:pt>
                <c:pt idx="1">
                  <c:v>43844</c:v>
                </c:pt>
                <c:pt idx="2">
                  <c:v>43845</c:v>
                </c:pt>
                <c:pt idx="3">
                  <c:v>43846</c:v>
                </c:pt>
                <c:pt idx="4">
                  <c:v>43847</c:v>
                </c:pt>
                <c:pt idx="5">
                  <c:v>43848</c:v>
                </c:pt>
                <c:pt idx="6">
                  <c:v>43849</c:v>
                </c:pt>
                <c:pt idx="7">
                  <c:v>43850</c:v>
                </c:pt>
                <c:pt idx="8">
                  <c:v>43851</c:v>
                </c:pt>
                <c:pt idx="9">
                  <c:v>43852</c:v>
                </c:pt>
                <c:pt idx="10">
                  <c:v>43853</c:v>
                </c:pt>
                <c:pt idx="11">
                  <c:v>43854</c:v>
                </c:pt>
                <c:pt idx="12">
                  <c:v>43855</c:v>
                </c:pt>
                <c:pt idx="13">
                  <c:v>43856</c:v>
                </c:pt>
                <c:pt idx="14">
                  <c:v>43857</c:v>
                </c:pt>
                <c:pt idx="15">
                  <c:v>43858</c:v>
                </c:pt>
                <c:pt idx="16">
                  <c:v>43859</c:v>
                </c:pt>
                <c:pt idx="17">
                  <c:v>43860</c:v>
                </c:pt>
                <c:pt idx="18">
                  <c:v>43861</c:v>
                </c:pt>
                <c:pt idx="19">
                  <c:v>43862</c:v>
                </c:pt>
                <c:pt idx="20">
                  <c:v>43863</c:v>
                </c:pt>
                <c:pt idx="21">
                  <c:v>43864</c:v>
                </c:pt>
                <c:pt idx="22">
                  <c:v>43865</c:v>
                </c:pt>
                <c:pt idx="23">
                  <c:v>43866</c:v>
                </c:pt>
                <c:pt idx="24">
                  <c:v>43867</c:v>
                </c:pt>
                <c:pt idx="25">
                  <c:v>43868</c:v>
                </c:pt>
                <c:pt idx="26">
                  <c:v>43869</c:v>
                </c:pt>
                <c:pt idx="27">
                  <c:v>43870</c:v>
                </c:pt>
                <c:pt idx="28">
                  <c:v>43871</c:v>
                </c:pt>
                <c:pt idx="29">
                  <c:v>43872</c:v>
                </c:pt>
                <c:pt idx="30">
                  <c:v>43873</c:v>
                </c:pt>
                <c:pt idx="31">
                  <c:v>43874</c:v>
                </c:pt>
                <c:pt idx="32">
                  <c:v>43875</c:v>
                </c:pt>
                <c:pt idx="33">
                  <c:v>43876</c:v>
                </c:pt>
                <c:pt idx="34">
                  <c:v>43877</c:v>
                </c:pt>
                <c:pt idx="35">
                  <c:v>43878</c:v>
                </c:pt>
                <c:pt idx="36">
                  <c:v>43879</c:v>
                </c:pt>
                <c:pt idx="37">
                  <c:v>43880</c:v>
                </c:pt>
                <c:pt idx="38">
                  <c:v>43881</c:v>
                </c:pt>
                <c:pt idx="39">
                  <c:v>43882</c:v>
                </c:pt>
                <c:pt idx="40">
                  <c:v>43883</c:v>
                </c:pt>
                <c:pt idx="41">
                  <c:v>43884</c:v>
                </c:pt>
                <c:pt idx="42">
                  <c:v>43885</c:v>
                </c:pt>
                <c:pt idx="43">
                  <c:v>43886</c:v>
                </c:pt>
                <c:pt idx="44">
                  <c:v>43887</c:v>
                </c:pt>
                <c:pt idx="45">
                  <c:v>43888</c:v>
                </c:pt>
                <c:pt idx="46">
                  <c:v>43889</c:v>
                </c:pt>
                <c:pt idx="47">
                  <c:v>43890</c:v>
                </c:pt>
                <c:pt idx="48">
                  <c:v>43891</c:v>
                </c:pt>
                <c:pt idx="49">
                  <c:v>43892</c:v>
                </c:pt>
                <c:pt idx="50">
                  <c:v>43893</c:v>
                </c:pt>
                <c:pt idx="51">
                  <c:v>43894</c:v>
                </c:pt>
                <c:pt idx="52">
                  <c:v>43895</c:v>
                </c:pt>
                <c:pt idx="53">
                  <c:v>43896</c:v>
                </c:pt>
                <c:pt idx="54">
                  <c:v>43897</c:v>
                </c:pt>
                <c:pt idx="55">
                  <c:v>43898</c:v>
                </c:pt>
                <c:pt idx="56">
                  <c:v>43899</c:v>
                </c:pt>
                <c:pt idx="57">
                  <c:v>43900</c:v>
                </c:pt>
                <c:pt idx="58">
                  <c:v>43901</c:v>
                </c:pt>
                <c:pt idx="59">
                  <c:v>43902</c:v>
                </c:pt>
                <c:pt idx="60">
                  <c:v>43903</c:v>
                </c:pt>
                <c:pt idx="61">
                  <c:v>43904</c:v>
                </c:pt>
                <c:pt idx="62">
                  <c:v>43905</c:v>
                </c:pt>
                <c:pt idx="63">
                  <c:v>43906</c:v>
                </c:pt>
                <c:pt idx="64">
                  <c:v>43907</c:v>
                </c:pt>
                <c:pt idx="65">
                  <c:v>43908</c:v>
                </c:pt>
                <c:pt idx="66">
                  <c:v>43909</c:v>
                </c:pt>
                <c:pt idx="67">
                  <c:v>43910</c:v>
                </c:pt>
                <c:pt idx="68">
                  <c:v>43911</c:v>
                </c:pt>
                <c:pt idx="69">
                  <c:v>43912</c:v>
                </c:pt>
                <c:pt idx="70">
                  <c:v>43913</c:v>
                </c:pt>
                <c:pt idx="71">
                  <c:v>43914</c:v>
                </c:pt>
                <c:pt idx="72">
                  <c:v>43915</c:v>
                </c:pt>
                <c:pt idx="73">
                  <c:v>43916</c:v>
                </c:pt>
                <c:pt idx="74">
                  <c:v>43917</c:v>
                </c:pt>
                <c:pt idx="75">
                  <c:v>43918</c:v>
                </c:pt>
                <c:pt idx="76">
                  <c:v>43919</c:v>
                </c:pt>
                <c:pt idx="77">
                  <c:v>43920</c:v>
                </c:pt>
                <c:pt idx="78">
                  <c:v>43921</c:v>
                </c:pt>
              </c:numCache>
            </c:numRef>
          </c:cat>
          <c:val>
            <c:numRef>
              <c:f>Sheet1!$B$2:$B$80</c:f>
              <c:numCache>
                <c:formatCode>General</c:formatCode>
                <c:ptCount val="79"/>
                <c:pt idx="0">
                  <c:v>100</c:v>
                </c:pt>
                <c:pt idx="1">
                  <c:v>102.97</c:v>
                </c:pt>
                <c:pt idx="2">
                  <c:v>105.19</c:v>
                </c:pt>
                <c:pt idx="3">
                  <c:v>108.48</c:v>
                </c:pt>
                <c:pt idx="4">
                  <c:v>125.51</c:v>
                </c:pt>
                <c:pt idx="5">
                  <c:v>115.04</c:v>
                </c:pt>
                <c:pt idx="6">
                  <c:v>90.91</c:v>
                </c:pt>
                <c:pt idx="7">
                  <c:v>102.57</c:v>
                </c:pt>
                <c:pt idx="8">
                  <c:v>103.07</c:v>
                </c:pt>
                <c:pt idx="9">
                  <c:v>103.01</c:v>
                </c:pt>
                <c:pt idx="10">
                  <c:v>107.9</c:v>
                </c:pt>
                <c:pt idx="11">
                  <c:v>124.7</c:v>
                </c:pt>
                <c:pt idx="12">
                  <c:v>120.92</c:v>
                </c:pt>
                <c:pt idx="13">
                  <c:v>87.32</c:v>
                </c:pt>
                <c:pt idx="14">
                  <c:v>97.97</c:v>
                </c:pt>
                <c:pt idx="15">
                  <c:v>101.54</c:v>
                </c:pt>
                <c:pt idx="16">
                  <c:v>102.2</c:v>
                </c:pt>
                <c:pt idx="17">
                  <c:v>107.61</c:v>
                </c:pt>
                <c:pt idx="18">
                  <c:v>126.08</c:v>
                </c:pt>
                <c:pt idx="19">
                  <c:v>122.32</c:v>
                </c:pt>
                <c:pt idx="20">
                  <c:v>85.25</c:v>
                </c:pt>
                <c:pt idx="21">
                  <c:v>98.86</c:v>
                </c:pt>
                <c:pt idx="22">
                  <c:v>101.99</c:v>
                </c:pt>
                <c:pt idx="23">
                  <c:v>101.77</c:v>
                </c:pt>
                <c:pt idx="24">
                  <c:v>107.72</c:v>
                </c:pt>
                <c:pt idx="25">
                  <c:v>124.07</c:v>
                </c:pt>
                <c:pt idx="26">
                  <c:v>122.87</c:v>
                </c:pt>
                <c:pt idx="27">
                  <c:v>91.58</c:v>
                </c:pt>
                <c:pt idx="28">
                  <c:v>102.93</c:v>
                </c:pt>
                <c:pt idx="29">
                  <c:v>106.75</c:v>
                </c:pt>
                <c:pt idx="30">
                  <c:v>109.02</c:v>
                </c:pt>
                <c:pt idx="31">
                  <c:v>118.36</c:v>
                </c:pt>
                <c:pt idx="32">
                  <c:v>145.4</c:v>
                </c:pt>
                <c:pt idx="33">
                  <c:v>132.51</c:v>
                </c:pt>
                <c:pt idx="34">
                  <c:v>102.27</c:v>
                </c:pt>
                <c:pt idx="35">
                  <c:v>110.78</c:v>
                </c:pt>
                <c:pt idx="36">
                  <c:v>109.46</c:v>
                </c:pt>
                <c:pt idx="37">
                  <c:v>110.85</c:v>
                </c:pt>
                <c:pt idx="38">
                  <c:v>114.86</c:v>
                </c:pt>
                <c:pt idx="39">
                  <c:v>135.85</c:v>
                </c:pt>
                <c:pt idx="40">
                  <c:v>134.35</c:v>
                </c:pt>
                <c:pt idx="41">
                  <c:v>99.48</c:v>
                </c:pt>
                <c:pt idx="42">
                  <c:v>106.23</c:v>
                </c:pt>
                <c:pt idx="43">
                  <c:v>110.27</c:v>
                </c:pt>
                <c:pt idx="44">
                  <c:v>112.36</c:v>
                </c:pt>
                <c:pt idx="45">
                  <c:v>118.85</c:v>
                </c:pt>
                <c:pt idx="46">
                  <c:v>139.80000000000001</c:v>
                </c:pt>
                <c:pt idx="47">
                  <c:v>138.41</c:v>
                </c:pt>
                <c:pt idx="48">
                  <c:v>101.04</c:v>
                </c:pt>
                <c:pt idx="49">
                  <c:v>107.73</c:v>
                </c:pt>
                <c:pt idx="50">
                  <c:v>112.98</c:v>
                </c:pt>
                <c:pt idx="51">
                  <c:v>113.05</c:v>
                </c:pt>
                <c:pt idx="52">
                  <c:v>119.74</c:v>
                </c:pt>
                <c:pt idx="53">
                  <c:v>139.97999999999999</c:v>
                </c:pt>
                <c:pt idx="54">
                  <c:v>137.37</c:v>
                </c:pt>
                <c:pt idx="55">
                  <c:v>101.64</c:v>
                </c:pt>
                <c:pt idx="56">
                  <c:v>109.65</c:v>
                </c:pt>
                <c:pt idx="57">
                  <c:v>111.34</c:v>
                </c:pt>
                <c:pt idx="58">
                  <c:v>110.97</c:v>
                </c:pt>
                <c:pt idx="59">
                  <c:v>108.49</c:v>
                </c:pt>
                <c:pt idx="60">
                  <c:v>117.01</c:v>
                </c:pt>
                <c:pt idx="61">
                  <c:v>102.87</c:v>
                </c:pt>
                <c:pt idx="62">
                  <c:v>76.16</c:v>
                </c:pt>
                <c:pt idx="63">
                  <c:v>84.09</c:v>
                </c:pt>
                <c:pt idx="64">
                  <c:v>77.040000000000006</c:v>
                </c:pt>
                <c:pt idx="65">
                  <c:v>72.84</c:v>
                </c:pt>
                <c:pt idx="66">
                  <c:v>70.209999999999994</c:v>
                </c:pt>
                <c:pt idx="67">
                  <c:v>74.33</c:v>
                </c:pt>
                <c:pt idx="68">
                  <c:v>62.31</c:v>
                </c:pt>
                <c:pt idx="69">
                  <c:v>46.45</c:v>
                </c:pt>
                <c:pt idx="70">
                  <c:v>55.73</c:v>
                </c:pt>
                <c:pt idx="71">
                  <c:v>55.52</c:v>
                </c:pt>
                <c:pt idx="72">
                  <c:v>55.24</c:v>
                </c:pt>
                <c:pt idx="73">
                  <c:v>56.81</c:v>
                </c:pt>
                <c:pt idx="74">
                  <c:v>62.22</c:v>
                </c:pt>
                <c:pt idx="75">
                  <c:v>52.56</c:v>
                </c:pt>
                <c:pt idx="76">
                  <c:v>42.96</c:v>
                </c:pt>
                <c:pt idx="77">
                  <c:v>53.53</c:v>
                </c:pt>
                <c:pt idx="78">
                  <c:v>53.98</c:v>
                </c:pt>
              </c:numCache>
            </c:numRef>
          </c:val>
          <c:smooth val="0"/>
          <c:extLst>
            <c:ext xmlns:c16="http://schemas.microsoft.com/office/drawing/2014/chart" uri="{C3380CC4-5D6E-409C-BE32-E72D297353CC}">
              <c16:uniqueId val="{00000000-2FCA-2F45-8400-C7EFF928AFA1}"/>
            </c:ext>
          </c:extLst>
        </c:ser>
        <c:ser>
          <c:idx val="1"/>
          <c:order val="1"/>
          <c:tx>
            <c:strRef>
              <c:f>Sheet1!$C$1</c:f>
              <c:strCache>
                <c:ptCount val="1"/>
                <c:pt idx="0">
                  <c:v>transit</c:v>
                </c:pt>
              </c:strCache>
            </c:strRef>
          </c:tx>
          <c:spPr>
            <a:ln w="28575" cap="rnd">
              <a:solidFill>
                <a:srgbClr val="FF0000"/>
              </a:solidFill>
              <a:round/>
            </a:ln>
            <a:effectLst/>
          </c:spPr>
          <c:marker>
            <c:symbol val="none"/>
          </c:marker>
          <c:cat>
            <c:numRef>
              <c:f>Sheet1!$A$2:$A$80</c:f>
              <c:numCache>
                <c:formatCode>m/d/yy</c:formatCode>
                <c:ptCount val="79"/>
                <c:pt idx="0">
                  <c:v>43843</c:v>
                </c:pt>
                <c:pt idx="1">
                  <c:v>43844</c:v>
                </c:pt>
                <c:pt idx="2">
                  <c:v>43845</c:v>
                </c:pt>
                <c:pt idx="3">
                  <c:v>43846</c:v>
                </c:pt>
                <c:pt idx="4">
                  <c:v>43847</c:v>
                </c:pt>
                <c:pt idx="5">
                  <c:v>43848</c:v>
                </c:pt>
                <c:pt idx="6">
                  <c:v>43849</c:v>
                </c:pt>
                <c:pt idx="7">
                  <c:v>43850</c:v>
                </c:pt>
                <c:pt idx="8">
                  <c:v>43851</c:v>
                </c:pt>
                <c:pt idx="9">
                  <c:v>43852</c:v>
                </c:pt>
                <c:pt idx="10">
                  <c:v>43853</c:v>
                </c:pt>
                <c:pt idx="11">
                  <c:v>43854</c:v>
                </c:pt>
                <c:pt idx="12">
                  <c:v>43855</c:v>
                </c:pt>
                <c:pt idx="13">
                  <c:v>43856</c:v>
                </c:pt>
                <c:pt idx="14">
                  <c:v>43857</c:v>
                </c:pt>
                <c:pt idx="15">
                  <c:v>43858</c:v>
                </c:pt>
                <c:pt idx="16">
                  <c:v>43859</c:v>
                </c:pt>
                <c:pt idx="17">
                  <c:v>43860</c:v>
                </c:pt>
                <c:pt idx="18">
                  <c:v>43861</c:v>
                </c:pt>
                <c:pt idx="19">
                  <c:v>43862</c:v>
                </c:pt>
                <c:pt idx="20">
                  <c:v>43863</c:v>
                </c:pt>
                <c:pt idx="21">
                  <c:v>43864</c:v>
                </c:pt>
                <c:pt idx="22">
                  <c:v>43865</c:v>
                </c:pt>
                <c:pt idx="23">
                  <c:v>43866</c:v>
                </c:pt>
                <c:pt idx="24">
                  <c:v>43867</c:v>
                </c:pt>
                <c:pt idx="25">
                  <c:v>43868</c:v>
                </c:pt>
                <c:pt idx="26">
                  <c:v>43869</c:v>
                </c:pt>
                <c:pt idx="27">
                  <c:v>43870</c:v>
                </c:pt>
                <c:pt idx="28">
                  <c:v>43871</c:v>
                </c:pt>
                <c:pt idx="29">
                  <c:v>43872</c:v>
                </c:pt>
                <c:pt idx="30">
                  <c:v>43873</c:v>
                </c:pt>
                <c:pt idx="31">
                  <c:v>43874</c:v>
                </c:pt>
                <c:pt idx="32">
                  <c:v>43875</c:v>
                </c:pt>
                <c:pt idx="33">
                  <c:v>43876</c:v>
                </c:pt>
                <c:pt idx="34">
                  <c:v>43877</c:v>
                </c:pt>
                <c:pt idx="35">
                  <c:v>43878</c:v>
                </c:pt>
                <c:pt idx="36">
                  <c:v>43879</c:v>
                </c:pt>
                <c:pt idx="37">
                  <c:v>43880</c:v>
                </c:pt>
                <c:pt idx="38">
                  <c:v>43881</c:v>
                </c:pt>
                <c:pt idx="39">
                  <c:v>43882</c:v>
                </c:pt>
                <c:pt idx="40">
                  <c:v>43883</c:v>
                </c:pt>
                <c:pt idx="41">
                  <c:v>43884</c:v>
                </c:pt>
                <c:pt idx="42">
                  <c:v>43885</c:v>
                </c:pt>
                <c:pt idx="43">
                  <c:v>43886</c:v>
                </c:pt>
                <c:pt idx="44">
                  <c:v>43887</c:v>
                </c:pt>
                <c:pt idx="45">
                  <c:v>43888</c:v>
                </c:pt>
                <c:pt idx="46">
                  <c:v>43889</c:v>
                </c:pt>
                <c:pt idx="47">
                  <c:v>43890</c:v>
                </c:pt>
                <c:pt idx="48">
                  <c:v>43891</c:v>
                </c:pt>
                <c:pt idx="49">
                  <c:v>43892</c:v>
                </c:pt>
                <c:pt idx="50">
                  <c:v>43893</c:v>
                </c:pt>
                <c:pt idx="51">
                  <c:v>43894</c:v>
                </c:pt>
                <c:pt idx="52">
                  <c:v>43895</c:v>
                </c:pt>
                <c:pt idx="53">
                  <c:v>43896</c:v>
                </c:pt>
                <c:pt idx="54">
                  <c:v>43897</c:v>
                </c:pt>
                <c:pt idx="55">
                  <c:v>43898</c:v>
                </c:pt>
                <c:pt idx="56">
                  <c:v>43899</c:v>
                </c:pt>
                <c:pt idx="57">
                  <c:v>43900</c:v>
                </c:pt>
                <c:pt idx="58">
                  <c:v>43901</c:v>
                </c:pt>
                <c:pt idx="59">
                  <c:v>43902</c:v>
                </c:pt>
                <c:pt idx="60">
                  <c:v>43903</c:v>
                </c:pt>
                <c:pt idx="61">
                  <c:v>43904</c:v>
                </c:pt>
                <c:pt idx="62">
                  <c:v>43905</c:v>
                </c:pt>
                <c:pt idx="63">
                  <c:v>43906</c:v>
                </c:pt>
                <c:pt idx="64">
                  <c:v>43907</c:v>
                </c:pt>
                <c:pt idx="65">
                  <c:v>43908</c:v>
                </c:pt>
                <c:pt idx="66">
                  <c:v>43909</c:v>
                </c:pt>
                <c:pt idx="67">
                  <c:v>43910</c:v>
                </c:pt>
                <c:pt idx="68">
                  <c:v>43911</c:v>
                </c:pt>
                <c:pt idx="69">
                  <c:v>43912</c:v>
                </c:pt>
                <c:pt idx="70">
                  <c:v>43913</c:v>
                </c:pt>
                <c:pt idx="71">
                  <c:v>43914</c:v>
                </c:pt>
                <c:pt idx="72">
                  <c:v>43915</c:v>
                </c:pt>
                <c:pt idx="73">
                  <c:v>43916</c:v>
                </c:pt>
                <c:pt idx="74">
                  <c:v>43917</c:v>
                </c:pt>
                <c:pt idx="75">
                  <c:v>43918</c:v>
                </c:pt>
                <c:pt idx="76">
                  <c:v>43919</c:v>
                </c:pt>
                <c:pt idx="77">
                  <c:v>43920</c:v>
                </c:pt>
                <c:pt idx="78">
                  <c:v>43921</c:v>
                </c:pt>
              </c:numCache>
            </c:numRef>
          </c:cat>
          <c:val>
            <c:numRef>
              <c:f>Sheet1!$C$2:$C$80</c:f>
              <c:numCache>
                <c:formatCode>General</c:formatCode>
                <c:ptCount val="79"/>
                <c:pt idx="0">
                  <c:v>100</c:v>
                </c:pt>
                <c:pt idx="1">
                  <c:v>97.77</c:v>
                </c:pt>
                <c:pt idx="2">
                  <c:v>98.84</c:v>
                </c:pt>
                <c:pt idx="3">
                  <c:v>99.04</c:v>
                </c:pt>
                <c:pt idx="4">
                  <c:v>108.03</c:v>
                </c:pt>
                <c:pt idx="5">
                  <c:v>97.41</c:v>
                </c:pt>
                <c:pt idx="6">
                  <c:v>85.4</c:v>
                </c:pt>
                <c:pt idx="7">
                  <c:v>92.39</c:v>
                </c:pt>
                <c:pt idx="8">
                  <c:v>100.27</c:v>
                </c:pt>
                <c:pt idx="9">
                  <c:v>101.06</c:v>
                </c:pt>
                <c:pt idx="10">
                  <c:v>103.29</c:v>
                </c:pt>
                <c:pt idx="11">
                  <c:v>113.06</c:v>
                </c:pt>
                <c:pt idx="12">
                  <c:v>101.88</c:v>
                </c:pt>
                <c:pt idx="13">
                  <c:v>81.349999999999994</c:v>
                </c:pt>
                <c:pt idx="14">
                  <c:v>97.56</c:v>
                </c:pt>
                <c:pt idx="15">
                  <c:v>97.08</c:v>
                </c:pt>
                <c:pt idx="16">
                  <c:v>97.49</c:v>
                </c:pt>
                <c:pt idx="17">
                  <c:v>100.72</c:v>
                </c:pt>
                <c:pt idx="18">
                  <c:v>110.99</c:v>
                </c:pt>
                <c:pt idx="19">
                  <c:v>103.42</c:v>
                </c:pt>
                <c:pt idx="20">
                  <c:v>80.2</c:v>
                </c:pt>
                <c:pt idx="21">
                  <c:v>96.48</c:v>
                </c:pt>
                <c:pt idx="22">
                  <c:v>97.63</c:v>
                </c:pt>
                <c:pt idx="23">
                  <c:v>98.26</c:v>
                </c:pt>
                <c:pt idx="24">
                  <c:v>101.15</c:v>
                </c:pt>
                <c:pt idx="25">
                  <c:v>110.91</c:v>
                </c:pt>
                <c:pt idx="26">
                  <c:v>107.27</c:v>
                </c:pt>
                <c:pt idx="27">
                  <c:v>84.2</c:v>
                </c:pt>
                <c:pt idx="28">
                  <c:v>98.3</c:v>
                </c:pt>
                <c:pt idx="29">
                  <c:v>100.64</c:v>
                </c:pt>
                <c:pt idx="30">
                  <c:v>102.08</c:v>
                </c:pt>
                <c:pt idx="31">
                  <c:v>106.67</c:v>
                </c:pt>
                <c:pt idx="32">
                  <c:v>119.06</c:v>
                </c:pt>
                <c:pt idx="33">
                  <c:v>107.77</c:v>
                </c:pt>
                <c:pt idx="34">
                  <c:v>91.63</c:v>
                </c:pt>
                <c:pt idx="35">
                  <c:v>101.73</c:v>
                </c:pt>
                <c:pt idx="36">
                  <c:v>104.64</c:v>
                </c:pt>
                <c:pt idx="37">
                  <c:v>105.16</c:v>
                </c:pt>
                <c:pt idx="38">
                  <c:v>106.16</c:v>
                </c:pt>
                <c:pt idx="39">
                  <c:v>117.14</c:v>
                </c:pt>
                <c:pt idx="40">
                  <c:v>110.65</c:v>
                </c:pt>
                <c:pt idx="41">
                  <c:v>87.27</c:v>
                </c:pt>
                <c:pt idx="42">
                  <c:v>99.21</c:v>
                </c:pt>
                <c:pt idx="43">
                  <c:v>100.12</c:v>
                </c:pt>
                <c:pt idx="44">
                  <c:v>100.52</c:v>
                </c:pt>
                <c:pt idx="45">
                  <c:v>102.98</c:v>
                </c:pt>
                <c:pt idx="46">
                  <c:v>116.02</c:v>
                </c:pt>
                <c:pt idx="47">
                  <c:v>109.92</c:v>
                </c:pt>
                <c:pt idx="48">
                  <c:v>85.31</c:v>
                </c:pt>
                <c:pt idx="49">
                  <c:v>98.06</c:v>
                </c:pt>
                <c:pt idx="50">
                  <c:v>100.26</c:v>
                </c:pt>
                <c:pt idx="51">
                  <c:v>101.5</c:v>
                </c:pt>
                <c:pt idx="52">
                  <c:v>103.53</c:v>
                </c:pt>
                <c:pt idx="53">
                  <c:v>111.5</c:v>
                </c:pt>
                <c:pt idx="54">
                  <c:v>107.32</c:v>
                </c:pt>
                <c:pt idx="55">
                  <c:v>84.23</c:v>
                </c:pt>
                <c:pt idx="56">
                  <c:v>97.1</c:v>
                </c:pt>
                <c:pt idx="57">
                  <c:v>92.48</c:v>
                </c:pt>
                <c:pt idx="58">
                  <c:v>89.97</c:v>
                </c:pt>
                <c:pt idx="59">
                  <c:v>79.08</c:v>
                </c:pt>
                <c:pt idx="60">
                  <c:v>76.78</c:v>
                </c:pt>
                <c:pt idx="61">
                  <c:v>64.59</c:v>
                </c:pt>
                <c:pt idx="62">
                  <c:v>49.93</c:v>
                </c:pt>
                <c:pt idx="63">
                  <c:v>50.79</c:v>
                </c:pt>
                <c:pt idx="64">
                  <c:v>43.58</c:v>
                </c:pt>
                <c:pt idx="65">
                  <c:v>39.630000000000003</c:v>
                </c:pt>
                <c:pt idx="66">
                  <c:v>36.76</c:v>
                </c:pt>
                <c:pt idx="67">
                  <c:v>35.799999999999997</c:v>
                </c:pt>
                <c:pt idx="68">
                  <c:v>29.31</c:v>
                </c:pt>
                <c:pt idx="69">
                  <c:v>24.84</c:v>
                </c:pt>
                <c:pt idx="70">
                  <c:v>28.17</c:v>
                </c:pt>
                <c:pt idx="71">
                  <c:v>27.91</c:v>
                </c:pt>
                <c:pt idx="72">
                  <c:v>26.94</c:v>
                </c:pt>
                <c:pt idx="73">
                  <c:v>27.09</c:v>
                </c:pt>
                <c:pt idx="74">
                  <c:v>28.07</c:v>
                </c:pt>
                <c:pt idx="75">
                  <c:v>23.83</c:v>
                </c:pt>
                <c:pt idx="76">
                  <c:v>22.39</c:v>
                </c:pt>
                <c:pt idx="77">
                  <c:v>26.51</c:v>
                </c:pt>
                <c:pt idx="78">
                  <c:v>25.47</c:v>
                </c:pt>
              </c:numCache>
            </c:numRef>
          </c:val>
          <c:smooth val="0"/>
          <c:extLst>
            <c:ext xmlns:c16="http://schemas.microsoft.com/office/drawing/2014/chart" uri="{C3380CC4-5D6E-409C-BE32-E72D297353CC}">
              <c16:uniqueId val="{00000001-2FCA-2F45-8400-C7EFF928AFA1}"/>
            </c:ext>
          </c:extLst>
        </c:ser>
        <c:ser>
          <c:idx val="2"/>
          <c:order val="2"/>
          <c:tx>
            <c:strRef>
              <c:f>Sheet1!$D$1</c:f>
              <c:strCache>
                <c:ptCount val="1"/>
                <c:pt idx="0">
                  <c:v>walking</c:v>
                </c:pt>
              </c:strCache>
            </c:strRef>
          </c:tx>
          <c:spPr>
            <a:ln w="28575" cap="rnd">
              <a:solidFill>
                <a:schemeClr val="tx1"/>
              </a:solidFill>
              <a:round/>
            </a:ln>
            <a:effectLst/>
          </c:spPr>
          <c:marker>
            <c:symbol val="none"/>
          </c:marker>
          <c:cat>
            <c:numRef>
              <c:f>Sheet1!$A$2:$A$80</c:f>
              <c:numCache>
                <c:formatCode>m/d/yy</c:formatCode>
                <c:ptCount val="79"/>
                <c:pt idx="0">
                  <c:v>43843</c:v>
                </c:pt>
                <c:pt idx="1">
                  <c:v>43844</c:v>
                </c:pt>
                <c:pt idx="2">
                  <c:v>43845</c:v>
                </c:pt>
                <c:pt idx="3">
                  <c:v>43846</c:v>
                </c:pt>
                <c:pt idx="4">
                  <c:v>43847</c:v>
                </c:pt>
                <c:pt idx="5">
                  <c:v>43848</c:v>
                </c:pt>
                <c:pt idx="6">
                  <c:v>43849</c:v>
                </c:pt>
                <c:pt idx="7">
                  <c:v>43850</c:v>
                </c:pt>
                <c:pt idx="8">
                  <c:v>43851</c:v>
                </c:pt>
                <c:pt idx="9">
                  <c:v>43852</c:v>
                </c:pt>
                <c:pt idx="10">
                  <c:v>43853</c:v>
                </c:pt>
                <c:pt idx="11">
                  <c:v>43854</c:v>
                </c:pt>
                <c:pt idx="12">
                  <c:v>43855</c:v>
                </c:pt>
                <c:pt idx="13">
                  <c:v>43856</c:v>
                </c:pt>
                <c:pt idx="14">
                  <c:v>43857</c:v>
                </c:pt>
                <c:pt idx="15">
                  <c:v>43858</c:v>
                </c:pt>
                <c:pt idx="16">
                  <c:v>43859</c:v>
                </c:pt>
                <c:pt idx="17">
                  <c:v>43860</c:v>
                </c:pt>
                <c:pt idx="18">
                  <c:v>43861</c:v>
                </c:pt>
                <c:pt idx="19">
                  <c:v>43862</c:v>
                </c:pt>
                <c:pt idx="20">
                  <c:v>43863</c:v>
                </c:pt>
                <c:pt idx="21">
                  <c:v>43864</c:v>
                </c:pt>
                <c:pt idx="22">
                  <c:v>43865</c:v>
                </c:pt>
                <c:pt idx="23">
                  <c:v>43866</c:v>
                </c:pt>
                <c:pt idx="24">
                  <c:v>43867</c:v>
                </c:pt>
                <c:pt idx="25">
                  <c:v>43868</c:v>
                </c:pt>
                <c:pt idx="26">
                  <c:v>43869</c:v>
                </c:pt>
                <c:pt idx="27">
                  <c:v>43870</c:v>
                </c:pt>
                <c:pt idx="28">
                  <c:v>43871</c:v>
                </c:pt>
                <c:pt idx="29">
                  <c:v>43872</c:v>
                </c:pt>
                <c:pt idx="30">
                  <c:v>43873</c:v>
                </c:pt>
                <c:pt idx="31">
                  <c:v>43874</c:v>
                </c:pt>
                <c:pt idx="32">
                  <c:v>43875</c:v>
                </c:pt>
                <c:pt idx="33">
                  <c:v>43876</c:v>
                </c:pt>
                <c:pt idx="34">
                  <c:v>43877</c:v>
                </c:pt>
                <c:pt idx="35">
                  <c:v>43878</c:v>
                </c:pt>
                <c:pt idx="36">
                  <c:v>43879</c:v>
                </c:pt>
                <c:pt idx="37">
                  <c:v>43880</c:v>
                </c:pt>
                <c:pt idx="38">
                  <c:v>43881</c:v>
                </c:pt>
                <c:pt idx="39">
                  <c:v>43882</c:v>
                </c:pt>
                <c:pt idx="40">
                  <c:v>43883</c:v>
                </c:pt>
                <c:pt idx="41">
                  <c:v>43884</c:v>
                </c:pt>
                <c:pt idx="42">
                  <c:v>43885</c:v>
                </c:pt>
                <c:pt idx="43">
                  <c:v>43886</c:v>
                </c:pt>
                <c:pt idx="44">
                  <c:v>43887</c:v>
                </c:pt>
                <c:pt idx="45">
                  <c:v>43888</c:v>
                </c:pt>
                <c:pt idx="46">
                  <c:v>43889</c:v>
                </c:pt>
                <c:pt idx="47">
                  <c:v>43890</c:v>
                </c:pt>
                <c:pt idx="48">
                  <c:v>43891</c:v>
                </c:pt>
                <c:pt idx="49">
                  <c:v>43892</c:v>
                </c:pt>
                <c:pt idx="50">
                  <c:v>43893</c:v>
                </c:pt>
                <c:pt idx="51">
                  <c:v>43894</c:v>
                </c:pt>
                <c:pt idx="52">
                  <c:v>43895</c:v>
                </c:pt>
                <c:pt idx="53">
                  <c:v>43896</c:v>
                </c:pt>
                <c:pt idx="54">
                  <c:v>43897</c:v>
                </c:pt>
                <c:pt idx="55">
                  <c:v>43898</c:v>
                </c:pt>
                <c:pt idx="56">
                  <c:v>43899</c:v>
                </c:pt>
                <c:pt idx="57">
                  <c:v>43900</c:v>
                </c:pt>
                <c:pt idx="58">
                  <c:v>43901</c:v>
                </c:pt>
                <c:pt idx="59">
                  <c:v>43902</c:v>
                </c:pt>
                <c:pt idx="60">
                  <c:v>43903</c:v>
                </c:pt>
                <c:pt idx="61">
                  <c:v>43904</c:v>
                </c:pt>
                <c:pt idx="62">
                  <c:v>43905</c:v>
                </c:pt>
                <c:pt idx="63">
                  <c:v>43906</c:v>
                </c:pt>
                <c:pt idx="64">
                  <c:v>43907</c:v>
                </c:pt>
                <c:pt idx="65">
                  <c:v>43908</c:v>
                </c:pt>
                <c:pt idx="66">
                  <c:v>43909</c:v>
                </c:pt>
                <c:pt idx="67">
                  <c:v>43910</c:v>
                </c:pt>
                <c:pt idx="68">
                  <c:v>43911</c:v>
                </c:pt>
                <c:pt idx="69">
                  <c:v>43912</c:v>
                </c:pt>
                <c:pt idx="70">
                  <c:v>43913</c:v>
                </c:pt>
                <c:pt idx="71">
                  <c:v>43914</c:v>
                </c:pt>
                <c:pt idx="72">
                  <c:v>43915</c:v>
                </c:pt>
                <c:pt idx="73">
                  <c:v>43916</c:v>
                </c:pt>
                <c:pt idx="74">
                  <c:v>43917</c:v>
                </c:pt>
                <c:pt idx="75">
                  <c:v>43918</c:v>
                </c:pt>
                <c:pt idx="76">
                  <c:v>43919</c:v>
                </c:pt>
                <c:pt idx="77">
                  <c:v>43920</c:v>
                </c:pt>
                <c:pt idx="78">
                  <c:v>43921</c:v>
                </c:pt>
              </c:numCache>
            </c:numRef>
          </c:cat>
          <c:val>
            <c:numRef>
              <c:f>Sheet1!$D$2:$D$80</c:f>
              <c:numCache>
                <c:formatCode>General</c:formatCode>
                <c:ptCount val="79"/>
                <c:pt idx="0">
                  <c:v>100</c:v>
                </c:pt>
                <c:pt idx="1">
                  <c:v>99.59</c:v>
                </c:pt>
                <c:pt idx="2">
                  <c:v>101.87</c:v>
                </c:pt>
                <c:pt idx="3">
                  <c:v>100.6</c:v>
                </c:pt>
                <c:pt idx="4">
                  <c:v>121.36</c:v>
                </c:pt>
                <c:pt idx="5">
                  <c:v>132.38</c:v>
                </c:pt>
                <c:pt idx="6">
                  <c:v>100.1</c:v>
                </c:pt>
                <c:pt idx="7">
                  <c:v>94.79</c:v>
                </c:pt>
                <c:pt idx="8">
                  <c:v>94.84</c:v>
                </c:pt>
                <c:pt idx="9">
                  <c:v>97.04</c:v>
                </c:pt>
                <c:pt idx="10">
                  <c:v>100.83</c:v>
                </c:pt>
                <c:pt idx="11">
                  <c:v>126.67</c:v>
                </c:pt>
                <c:pt idx="12">
                  <c:v>139.61000000000001</c:v>
                </c:pt>
                <c:pt idx="13">
                  <c:v>89.9</c:v>
                </c:pt>
                <c:pt idx="14">
                  <c:v>91.94</c:v>
                </c:pt>
                <c:pt idx="15">
                  <c:v>93.97</c:v>
                </c:pt>
                <c:pt idx="16">
                  <c:v>94.44</c:v>
                </c:pt>
                <c:pt idx="17">
                  <c:v>99.96</c:v>
                </c:pt>
                <c:pt idx="18">
                  <c:v>125.02</c:v>
                </c:pt>
                <c:pt idx="19">
                  <c:v>140.80000000000001</c:v>
                </c:pt>
                <c:pt idx="20">
                  <c:v>88.42</c:v>
                </c:pt>
                <c:pt idx="21">
                  <c:v>92.42</c:v>
                </c:pt>
                <c:pt idx="22">
                  <c:v>93.82</c:v>
                </c:pt>
                <c:pt idx="23">
                  <c:v>94.52</c:v>
                </c:pt>
                <c:pt idx="24">
                  <c:v>97.6</c:v>
                </c:pt>
                <c:pt idx="25">
                  <c:v>122.23</c:v>
                </c:pt>
                <c:pt idx="26">
                  <c:v>142.94</c:v>
                </c:pt>
                <c:pt idx="27">
                  <c:v>92.83</c:v>
                </c:pt>
                <c:pt idx="28">
                  <c:v>91.94</c:v>
                </c:pt>
                <c:pt idx="29">
                  <c:v>96.13</c:v>
                </c:pt>
                <c:pt idx="30">
                  <c:v>99.84</c:v>
                </c:pt>
                <c:pt idx="31">
                  <c:v>108.3</c:v>
                </c:pt>
                <c:pt idx="32">
                  <c:v>147.82</c:v>
                </c:pt>
                <c:pt idx="33">
                  <c:v>158.55000000000001</c:v>
                </c:pt>
                <c:pt idx="34">
                  <c:v>116.26</c:v>
                </c:pt>
                <c:pt idx="35">
                  <c:v>107.52</c:v>
                </c:pt>
                <c:pt idx="36">
                  <c:v>100.23</c:v>
                </c:pt>
                <c:pt idx="37">
                  <c:v>103.21</c:v>
                </c:pt>
                <c:pt idx="38">
                  <c:v>106.25</c:v>
                </c:pt>
                <c:pt idx="39">
                  <c:v>136.41</c:v>
                </c:pt>
                <c:pt idx="40">
                  <c:v>162.44999999999999</c:v>
                </c:pt>
                <c:pt idx="41">
                  <c:v>106.11</c:v>
                </c:pt>
                <c:pt idx="42">
                  <c:v>99.34</c:v>
                </c:pt>
                <c:pt idx="43">
                  <c:v>103.03</c:v>
                </c:pt>
                <c:pt idx="44">
                  <c:v>101.84</c:v>
                </c:pt>
                <c:pt idx="45">
                  <c:v>107.83</c:v>
                </c:pt>
                <c:pt idx="46">
                  <c:v>136.34</c:v>
                </c:pt>
                <c:pt idx="47">
                  <c:v>155.82</c:v>
                </c:pt>
                <c:pt idx="48">
                  <c:v>102.29</c:v>
                </c:pt>
                <c:pt idx="49">
                  <c:v>99.2</c:v>
                </c:pt>
                <c:pt idx="50">
                  <c:v>104.76</c:v>
                </c:pt>
                <c:pt idx="51">
                  <c:v>104.61</c:v>
                </c:pt>
                <c:pt idx="52">
                  <c:v>111.67</c:v>
                </c:pt>
                <c:pt idx="53">
                  <c:v>133.94</c:v>
                </c:pt>
                <c:pt idx="54">
                  <c:v>155.69999999999999</c:v>
                </c:pt>
                <c:pt idx="55">
                  <c:v>107.77</c:v>
                </c:pt>
                <c:pt idx="56">
                  <c:v>105.33</c:v>
                </c:pt>
                <c:pt idx="57">
                  <c:v>103.06</c:v>
                </c:pt>
                <c:pt idx="58">
                  <c:v>102.34</c:v>
                </c:pt>
                <c:pt idx="59">
                  <c:v>96.43</c:v>
                </c:pt>
                <c:pt idx="60">
                  <c:v>105.88</c:v>
                </c:pt>
                <c:pt idx="61">
                  <c:v>105.24</c:v>
                </c:pt>
                <c:pt idx="62">
                  <c:v>69.72</c:v>
                </c:pt>
                <c:pt idx="63">
                  <c:v>69.430000000000007</c:v>
                </c:pt>
                <c:pt idx="64">
                  <c:v>64.05</c:v>
                </c:pt>
                <c:pt idx="65">
                  <c:v>59.26</c:v>
                </c:pt>
                <c:pt idx="66">
                  <c:v>56.3</c:v>
                </c:pt>
                <c:pt idx="67">
                  <c:v>59.59</c:v>
                </c:pt>
                <c:pt idx="68">
                  <c:v>52.26</c:v>
                </c:pt>
                <c:pt idx="69">
                  <c:v>39.71</c:v>
                </c:pt>
                <c:pt idx="70">
                  <c:v>44.31</c:v>
                </c:pt>
                <c:pt idx="71">
                  <c:v>46.34</c:v>
                </c:pt>
                <c:pt idx="72">
                  <c:v>46.04</c:v>
                </c:pt>
                <c:pt idx="73">
                  <c:v>48.25</c:v>
                </c:pt>
                <c:pt idx="74">
                  <c:v>51.95</c:v>
                </c:pt>
                <c:pt idx="75">
                  <c:v>44.42</c:v>
                </c:pt>
                <c:pt idx="76">
                  <c:v>38.29</c:v>
                </c:pt>
                <c:pt idx="77">
                  <c:v>45.36</c:v>
                </c:pt>
                <c:pt idx="78">
                  <c:v>45.06</c:v>
                </c:pt>
              </c:numCache>
            </c:numRef>
          </c:val>
          <c:smooth val="0"/>
          <c:extLst>
            <c:ext xmlns:c16="http://schemas.microsoft.com/office/drawing/2014/chart" uri="{C3380CC4-5D6E-409C-BE32-E72D297353CC}">
              <c16:uniqueId val="{00000002-2FCA-2F45-8400-C7EFF928AFA1}"/>
            </c:ext>
          </c:extLst>
        </c:ser>
        <c:dLbls>
          <c:showLegendKey val="0"/>
          <c:showVal val="0"/>
          <c:showCatName val="0"/>
          <c:showSerName val="0"/>
          <c:showPercent val="0"/>
          <c:showBubbleSize val="0"/>
        </c:dLbls>
        <c:smooth val="0"/>
        <c:axId val="1521301584"/>
        <c:axId val="1529175536"/>
      </c:lineChart>
      <c:dateAx>
        <c:axId val="1521301584"/>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9175536"/>
        <c:crosses val="autoZero"/>
        <c:auto val="1"/>
        <c:lblOffset val="100"/>
        <c:baseTimeUnit val="days"/>
      </c:dateAx>
      <c:valAx>
        <c:axId val="1529175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1301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Sheet1!$D$1</c:f>
              <c:strCache>
                <c:ptCount val="1"/>
                <c:pt idx="0">
                  <c:v>Hires</c:v>
                </c:pt>
              </c:strCache>
            </c:strRef>
          </c:tx>
          <c:spPr>
            <a:ln w="28575" cap="rnd">
              <a:solidFill>
                <a:srgbClr val="0432FF"/>
              </a:solidFill>
              <a:round/>
            </a:ln>
            <a:effectLst/>
          </c:spPr>
          <c:marker>
            <c:symbol val="none"/>
          </c:marker>
          <c:cat>
            <c:numRef>
              <c:f>Sheet1!$C$2:$C$232</c:f>
              <c:numCache>
                <c:formatCode>m/d/yy</c:formatCode>
                <c:ptCount val="231"/>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43191</c:v>
                </c:pt>
                <c:pt idx="209">
                  <c:v>43221</c:v>
                </c:pt>
                <c:pt idx="210">
                  <c:v>43252</c:v>
                </c:pt>
                <c:pt idx="211">
                  <c:v>43282</c:v>
                </c:pt>
                <c:pt idx="212">
                  <c:v>43313</c:v>
                </c:pt>
                <c:pt idx="213">
                  <c:v>43344</c:v>
                </c:pt>
                <c:pt idx="214">
                  <c:v>43374</c:v>
                </c:pt>
                <c:pt idx="215">
                  <c:v>43405</c:v>
                </c:pt>
                <c:pt idx="216">
                  <c:v>43435</c:v>
                </c:pt>
                <c:pt idx="217">
                  <c:v>43466</c:v>
                </c:pt>
                <c:pt idx="218">
                  <c:v>43497</c:v>
                </c:pt>
                <c:pt idx="219">
                  <c:v>43525</c:v>
                </c:pt>
                <c:pt idx="220">
                  <c:v>43556</c:v>
                </c:pt>
                <c:pt idx="221">
                  <c:v>43586</c:v>
                </c:pt>
                <c:pt idx="222">
                  <c:v>43617</c:v>
                </c:pt>
                <c:pt idx="223">
                  <c:v>43647</c:v>
                </c:pt>
                <c:pt idx="224">
                  <c:v>43678</c:v>
                </c:pt>
                <c:pt idx="225">
                  <c:v>43709</c:v>
                </c:pt>
                <c:pt idx="226">
                  <c:v>43739</c:v>
                </c:pt>
                <c:pt idx="227">
                  <c:v>43770</c:v>
                </c:pt>
                <c:pt idx="228">
                  <c:v>43800</c:v>
                </c:pt>
                <c:pt idx="229">
                  <c:v>43831</c:v>
                </c:pt>
                <c:pt idx="230">
                  <c:v>43862</c:v>
                </c:pt>
              </c:numCache>
            </c:numRef>
          </c:cat>
          <c:val>
            <c:numRef>
              <c:f>Sheet1!$D$2:$D$232</c:f>
              <c:numCache>
                <c:formatCode>General</c:formatCode>
                <c:ptCount val="231"/>
                <c:pt idx="0">
                  <c:v>5426</c:v>
                </c:pt>
                <c:pt idx="1">
                  <c:v>5722</c:v>
                </c:pt>
                <c:pt idx="2">
                  <c:v>5303</c:v>
                </c:pt>
                <c:pt idx="3">
                  <c:v>5528</c:v>
                </c:pt>
                <c:pt idx="4">
                  <c:v>5204</c:v>
                </c:pt>
                <c:pt idx="5">
                  <c:v>5410</c:v>
                </c:pt>
                <c:pt idx="6">
                  <c:v>5109</c:v>
                </c:pt>
                <c:pt idx="7">
                  <c:v>5244</c:v>
                </c:pt>
                <c:pt idx="8">
                  <c:v>5223</c:v>
                </c:pt>
                <c:pt idx="9">
                  <c:v>4954</c:v>
                </c:pt>
                <c:pt idx="10">
                  <c:v>5078</c:v>
                </c:pt>
                <c:pt idx="11">
                  <c:v>4914</c:v>
                </c:pt>
                <c:pt idx="12">
                  <c:v>4829</c:v>
                </c:pt>
                <c:pt idx="13">
                  <c:v>4855</c:v>
                </c:pt>
                <c:pt idx="14">
                  <c:v>4801</c:v>
                </c:pt>
                <c:pt idx="15">
                  <c:v>4706</c:v>
                </c:pt>
                <c:pt idx="16">
                  <c:v>4928</c:v>
                </c:pt>
                <c:pt idx="17">
                  <c:v>4857</c:v>
                </c:pt>
                <c:pt idx="18">
                  <c:v>4869</c:v>
                </c:pt>
                <c:pt idx="19">
                  <c:v>4946</c:v>
                </c:pt>
                <c:pt idx="20">
                  <c:v>4871</c:v>
                </c:pt>
                <c:pt idx="21">
                  <c:v>4879</c:v>
                </c:pt>
                <c:pt idx="22">
                  <c:v>4798</c:v>
                </c:pt>
                <c:pt idx="23">
                  <c:v>4792</c:v>
                </c:pt>
                <c:pt idx="24">
                  <c:v>4893</c:v>
                </c:pt>
                <c:pt idx="25">
                  <c:v>5058</c:v>
                </c:pt>
                <c:pt idx="26">
                  <c:v>4714</c:v>
                </c:pt>
                <c:pt idx="27">
                  <c:v>4470</c:v>
                </c:pt>
                <c:pt idx="28">
                  <c:v>4600</c:v>
                </c:pt>
                <c:pt idx="29">
                  <c:v>4678</c:v>
                </c:pt>
                <c:pt idx="30">
                  <c:v>4682</c:v>
                </c:pt>
                <c:pt idx="31">
                  <c:v>4639</c:v>
                </c:pt>
                <c:pt idx="32">
                  <c:v>4666</c:v>
                </c:pt>
                <c:pt idx="33">
                  <c:v>4799</c:v>
                </c:pt>
                <c:pt idx="34">
                  <c:v>4902</c:v>
                </c:pt>
                <c:pt idx="35">
                  <c:v>4767</c:v>
                </c:pt>
                <c:pt idx="36">
                  <c:v>4984</c:v>
                </c:pt>
                <c:pt idx="37">
                  <c:v>4900</c:v>
                </c:pt>
                <c:pt idx="38">
                  <c:v>4788</c:v>
                </c:pt>
                <c:pt idx="39">
                  <c:v>5227</c:v>
                </c:pt>
                <c:pt idx="40">
                  <c:v>5152</c:v>
                </c:pt>
                <c:pt idx="41">
                  <c:v>4976</c:v>
                </c:pt>
                <c:pt idx="42">
                  <c:v>5009</c:v>
                </c:pt>
                <c:pt idx="43">
                  <c:v>4891</c:v>
                </c:pt>
                <c:pt idx="44">
                  <c:v>5013</c:v>
                </c:pt>
                <c:pt idx="45">
                  <c:v>5062</c:v>
                </c:pt>
                <c:pt idx="46">
                  <c:v>5149</c:v>
                </c:pt>
                <c:pt idx="47">
                  <c:v>5181</c:v>
                </c:pt>
                <c:pt idx="48">
                  <c:v>5153</c:v>
                </c:pt>
                <c:pt idx="49">
                  <c:v>5201</c:v>
                </c:pt>
                <c:pt idx="50">
                  <c:v>5276</c:v>
                </c:pt>
                <c:pt idx="51">
                  <c:v>5273</c:v>
                </c:pt>
                <c:pt idx="52">
                  <c:v>5362</c:v>
                </c:pt>
                <c:pt idx="53">
                  <c:v>5271</c:v>
                </c:pt>
                <c:pt idx="54">
                  <c:v>5376</c:v>
                </c:pt>
                <c:pt idx="55">
                  <c:v>5328</c:v>
                </c:pt>
                <c:pt idx="56">
                  <c:v>5409</c:v>
                </c:pt>
                <c:pt idx="57">
                  <c:v>5493</c:v>
                </c:pt>
                <c:pt idx="58">
                  <c:v>5124</c:v>
                </c:pt>
                <c:pt idx="59">
                  <c:v>5344</c:v>
                </c:pt>
                <c:pt idx="60">
                  <c:v>5294</c:v>
                </c:pt>
                <c:pt idx="61">
                  <c:v>5271</c:v>
                </c:pt>
                <c:pt idx="62">
                  <c:v>5474</c:v>
                </c:pt>
                <c:pt idx="63">
                  <c:v>5524</c:v>
                </c:pt>
                <c:pt idx="64">
                  <c:v>5215</c:v>
                </c:pt>
                <c:pt idx="65">
                  <c:v>5498</c:v>
                </c:pt>
                <c:pt idx="66">
                  <c:v>5455</c:v>
                </c:pt>
                <c:pt idx="67">
                  <c:v>5573</c:v>
                </c:pt>
                <c:pt idx="68">
                  <c:v>5373</c:v>
                </c:pt>
                <c:pt idx="69">
                  <c:v>5288</c:v>
                </c:pt>
                <c:pt idx="70">
                  <c:v>5375</c:v>
                </c:pt>
                <c:pt idx="71">
                  <c:v>5495</c:v>
                </c:pt>
                <c:pt idx="72">
                  <c:v>5214</c:v>
                </c:pt>
                <c:pt idx="73">
                  <c:v>5426</c:v>
                </c:pt>
                <c:pt idx="74">
                  <c:v>5160</c:v>
                </c:pt>
                <c:pt idx="75">
                  <c:v>5479</c:v>
                </c:pt>
                <c:pt idx="76">
                  <c:v>5353</c:v>
                </c:pt>
                <c:pt idx="77">
                  <c:v>5469</c:v>
                </c:pt>
                <c:pt idx="78">
                  <c:v>5267</c:v>
                </c:pt>
                <c:pt idx="79">
                  <c:v>5217</c:v>
                </c:pt>
                <c:pt idx="80">
                  <c:v>5358</c:v>
                </c:pt>
                <c:pt idx="81">
                  <c:v>5344</c:v>
                </c:pt>
                <c:pt idx="82">
                  <c:v>5398</c:v>
                </c:pt>
                <c:pt idx="83">
                  <c:v>5176</c:v>
                </c:pt>
                <c:pt idx="84">
                  <c:v>5119</c:v>
                </c:pt>
                <c:pt idx="85">
                  <c:v>5071</c:v>
                </c:pt>
                <c:pt idx="86">
                  <c:v>5077</c:v>
                </c:pt>
                <c:pt idx="87">
                  <c:v>4924</c:v>
                </c:pt>
                <c:pt idx="88">
                  <c:v>4948</c:v>
                </c:pt>
                <c:pt idx="89">
                  <c:v>4691</c:v>
                </c:pt>
                <c:pt idx="90">
                  <c:v>4893</c:v>
                </c:pt>
                <c:pt idx="91">
                  <c:v>4637</c:v>
                </c:pt>
                <c:pt idx="92">
                  <c:v>4682</c:v>
                </c:pt>
                <c:pt idx="93">
                  <c:v>4499</c:v>
                </c:pt>
                <c:pt idx="94">
                  <c:v>4548</c:v>
                </c:pt>
                <c:pt idx="95">
                  <c:v>4104</c:v>
                </c:pt>
                <c:pt idx="96">
                  <c:v>4348</c:v>
                </c:pt>
                <c:pt idx="97">
                  <c:v>4095</c:v>
                </c:pt>
                <c:pt idx="98">
                  <c:v>4061</c:v>
                </c:pt>
                <c:pt idx="99">
                  <c:v>3858</c:v>
                </c:pt>
                <c:pt idx="100">
                  <c:v>3888</c:v>
                </c:pt>
                <c:pt idx="101">
                  <c:v>3758</c:v>
                </c:pt>
                <c:pt idx="102">
                  <c:v>3639</c:v>
                </c:pt>
                <c:pt idx="103">
                  <c:v>3857</c:v>
                </c:pt>
                <c:pt idx="104">
                  <c:v>3810</c:v>
                </c:pt>
                <c:pt idx="105">
                  <c:v>3944</c:v>
                </c:pt>
                <c:pt idx="106">
                  <c:v>3838</c:v>
                </c:pt>
                <c:pt idx="107">
                  <c:v>4024</c:v>
                </c:pt>
                <c:pt idx="108">
                  <c:v>4004</c:v>
                </c:pt>
                <c:pt idx="109">
                  <c:v>3904</c:v>
                </c:pt>
                <c:pt idx="110">
                  <c:v>3864</c:v>
                </c:pt>
                <c:pt idx="111">
                  <c:v>4302</c:v>
                </c:pt>
                <c:pt idx="112">
                  <c:v>4159</c:v>
                </c:pt>
                <c:pt idx="113">
                  <c:v>4420</c:v>
                </c:pt>
                <c:pt idx="114">
                  <c:v>4111</c:v>
                </c:pt>
                <c:pt idx="115">
                  <c:v>4163</c:v>
                </c:pt>
                <c:pt idx="116">
                  <c:v>4046</c:v>
                </c:pt>
                <c:pt idx="117">
                  <c:v>4034</c:v>
                </c:pt>
                <c:pt idx="118">
                  <c:v>4173</c:v>
                </c:pt>
                <c:pt idx="119">
                  <c:v>4182</c:v>
                </c:pt>
                <c:pt idx="120">
                  <c:v>4299</c:v>
                </c:pt>
                <c:pt idx="121">
                  <c:v>4000</c:v>
                </c:pt>
                <c:pt idx="122">
                  <c:v>4231</c:v>
                </c:pt>
                <c:pt idx="123">
                  <c:v>4430</c:v>
                </c:pt>
                <c:pt idx="124">
                  <c:v>4296</c:v>
                </c:pt>
                <c:pt idx="125">
                  <c:v>4261</c:v>
                </c:pt>
                <c:pt idx="126">
                  <c:v>4366</c:v>
                </c:pt>
                <c:pt idx="127">
                  <c:v>4261</c:v>
                </c:pt>
                <c:pt idx="128">
                  <c:v>4298</c:v>
                </c:pt>
                <c:pt idx="129">
                  <c:v>4429</c:v>
                </c:pt>
                <c:pt idx="130">
                  <c:v>4370</c:v>
                </c:pt>
                <c:pt idx="131">
                  <c:v>4365</c:v>
                </c:pt>
                <c:pt idx="132">
                  <c:v>4356</c:v>
                </c:pt>
                <c:pt idx="133">
                  <c:v>4457</c:v>
                </c:pt>
                <c:pt idx="134">
                  <c:v>4560</c:v>
                </c:pt>
                <c:pt idx="135">
                  <c:v>4575</c:v>
                </c:pt>
                <c:pt idx="136">
                  <c:v>4389</c:v>
                </c:pt>
                <c:pt idx="137">
                  <c:v>4533</c:v>
                </c:pt>
                <c:pt idx="138">
                  <c:v>4440</c:v>
                </c:pt>
                <c:pt idx="139">
                  <c:v>4327</c:v>
                </c:pt>
                <c:pt idx="140">
                  <c:v>4450</c:v>
                </c:pt>
                <c:pt idx="141">
                  <c:v>4302</c:v>
                </c:pt>
                <c:pt idx="142">
                  <c:v>4389</c:v>
                </c:pt>
                <c:pt idx="143">
                  <c:v>4489</c:v>
                </c:pt>
                <c:pt idx="144">
                  <c:v>4452</c:v>
                </c:pt>
                <c:pt idx="145">
                  <c:v>4487</c:v>
                </c:pt>
                <c:pt idx="146">
                  <c:v>4571</c:v>
                </c:pt>
                <c:pt idx="147">
                  <c:v>4369</c:v>
                </c:pt>
                <c:pt idx="148">
                  <c:v>4572</c:v>
                </c:pt>
                <c:pt idx="149">
                  <c:v>4663</c:v>
                </c:pt>
                <c:pt idx="150">
                  <c:v>4440</c:v>
                </c:pt>
                <c:pt idx="151">
                  <c:v>4561</c:v>
                </c:pt>
                <c:pt idx="152">
                  <c:v>4730</c:v>
                </c:pt>
                <c:pt idx="153">
                  <c:v>4726</c:v>
                </c:pt>
                <c:pt idx="154">
                  <c:v>4518</c:v>
                </c:pt>
                <c:pt idx="155">
                  <c:v>4622</c:v>
                </c:pt>
                <c:pt idx="156">
                  <c:v>4614</c:v>
                </c:pt>
                <c:pt idx="157">
                  <c:v>4626</c:v>
                </c:pt>
                <c:pt idx="158">
                  <c:v>4696</c:v>
                </c:pt>
                <c:pt idx="159">
                  <c:v>4763</c:v>
                </c:pt>
                <c:pt idx="160">
                  <c:v>4880</c:v>
                </c:pt>
                <c:pt idx="161">
                  <c:v>4808</c:v>
                </c:pt>
                <c:pt idx="162">
                  <c:v>4925</c:v>
                </c:pt>
                <c:pt idx="163">
                  <c:v>5008</c:v>
                </c:pt>
                <c:pt idx="164">
                  <c:v>4810</c:v>
                </c:pt>
                <c:pt idx="165">
                  <c:v>5149</c:v>
                </c:pt>
                <c:pt idx="166">
                  <c:v>5111</c:v>
                </c:pt>
                <c:pt idx="167">
                  <c:v>4978</c:v>
                </c:pt>
                <c:pt idx="168">
                  <c:v>5192</c:v>
                </c:pt>
                <c:pt idx="169">
                  <c:v>5061</c:v>
                </c:pt>
                <c:pt idx="170">
                  <c:v>5127</c:v>
                </c:pt>
                <c:pt idx="171">
                  <c:v>5126</c:v>
                </c:pt>
                <c:pt idx="172">
                  <c:v>5196</c:v>
                </c:pt>
                <c:pt idx="173">
                  <c:v>5142</c:v>
                </c:pt>
                <c:pt idx="174">
                  <c:v>5125</c:v>
                </c:pt>
                <c:pt idx="175">
                  <c:v>5150</c:v>
                </c:pt>
                <c:pt idx="176">
                  <c:v>5163</c:v>
                </c:pt>
                <c:pt idx="177">
                  <c:v>5287</c:v>
                </c:pt>
                <c:pt idx="178">
                  <c:v>5338</c:v>
                </c:pt>
                <c:pt idx="179">
                  <c:v>5358</c:v>
                </c:pt>
                <c:pt idx="180">
                  <c:v>5540</c:v>
                </c:pt>
                <c:pt idx="181">
                  <c:v>5204</c:v>
                </c:pt>
                <c:pt idx="182">
                  <c:v>5559</c:v>
                </c:pt>
                <c:pt idx="183">
                  <c:v>5362</c:v>
                </c:pt>
                <c:pt idx="184">
                  <c:v>5277</c:v>
                </c:pt>
                <c:pt idx="185">
                  <c:v>5206</c:v>
                </c:pt>
                <c:pt idx="186">
                  <c:v>5277</c:v>
                </c:pt>
                <c:pt idx="187">
                  <c:v>5419</c:v>
                </c:pt>
                <c:pt idx="188">
                  <c:v>5301</c:v>
                </c:pt>
                <c:pt idx="189">
                  <c:v>5283</c:v>
                </c:pt>
                <c:pt idx="190">
                  <c:v>5234</c:v>
                </c:pt>
                <c:pt idx="191">
                  <c:v>5316</c:v>
                </c:pt>
                <c:pt idx="192">
                  <c:v>5380</c:v>
                </c:pt>
                <c:pt idx="193">
                  <c:v>5517</c:v>
                </c:pt>
                <c:pt idx="194">
                  <c:v>5366</c:v>
                </c:pt>
                <c:pt idx="195">
                  <c:v>5395</c:v>
                </c:pt>
                <c:pt idx="196">
                  <c:v>5265</c:v>
                </c:pt>
                <c:pt idx="197">
                  <c:v>5454</c:v>
                </c:pt>
                <c:pt idx="198">
                  <c:v>5642</c:v>
                </c:pt>
                <c:pt idx="199">
                  <c:v>5502</c:v>
                </c:pt>
                <c:pt idx="200">
                  <c:v>5528</c:v>
                </c:pt>
                <c:pt idx="201">
                  <c:v>5401</c:v>
                </c:pt>
                <c:pt idx="202">
                  <c:v>5635</c:v>
                </c:pt>
                <c:pt idx="203">
                  <c:v>5473</c:v>
                </c:pt>
                <c:pt idx="204">
                  <c:v>5426</c:v>
                </c:pt>
                <c:pt idx="205">
                  <c:v>5511</c:v>
                </c:pt>
                <c:pt idx="206">
                  <c:v>5669</c:v>
                </c:pt>
                <c:pt idx="207">
                  <c:v>5629</c:v>
                </c:pt>
                <c:pt idx="208">
                  <c:v>5587</c:v>
                </c:pt>
                <c:pt idx="209">
                  <c:v>5819</c:v>
                </c:pt>
                <c:pt idx="210">
                  <c:v>5783</c:v>
                </c:pt>
                <c:pt idx="211">
                  <c:v>5691</c:v>
                </c:pt>
                <c:pt idx="212">
                  <c:v>5792</c:v>
                </c:pt>
                <c:pt idx="213">
                  <c:v>5610</c:v>
                </c:pt>
                <c:pt idx="214">
                  <c:v>5855</c:v>
                </c:pt>
                <c:pt idx="215">
                  <c:v>5818</c:v>
                </c:pt>
                <c:pt idx="216">
                  <c:v>5762</c:v>
                </c:pt>
                <c:pt idx="217">
                  <c:v>5834</c:v>
                </c:pt>
                <c:pt idx="218">
                  <c:v>5703</c:v>
                </c:pt>
                <c:pt idx="219">
                  <c:v>5689</c:v>
                </c:pt>
                <c:pt idx="220">
                  <c:v>6000</c:v>
                </c:pt>
                <c:pt idx="221">
                  <c:v>5687</c:v>
                </c:pt>
                <c:pt idx="222">
                  <c:v>5760</c:v>
                </c:pt>
                <c:pt idx="223">
                  <c:v>5975</c:v>
                </c:pt>
                <c:pt idx="224">
                  <c:v>5839</c:v>
                </c:pt>
                <c:pt idx="225">
                  <c:v>5959</c:v>
                </c:pt>
                <c:pt idx="226">
                  <c:v>5757</c:v>
                </c:pt>
                <c:pt idx="227">
                  <c:v>5857</c:v>
                </c:pt>
                <c:pt idx="228">
                  <c:v>5927</c:v>
                </c:pt>
                <c:pt idx="229">
                  <c:v>5925</c:v>
                </c:pt>
                <c:pt idx="230">
                  <c:v>5864</c:v>
                </c:pt>
              </c:numCache>
            </c:numRef>
          </c:val>
          <c:smooth val="0"/>
          <c:extLst>
            <c:ext xmlns:c16="http://schemas.microsoft.com/office/drawing/2014/chart" uri="{C3380CC4-5D6E-409C-BE32-E72D297353CC}">
              <c16:uniqueId val="{00000000-D11E-C946-A170-5CB2A137BB1D}"/>
            </c:ext>
          </c:extLst>
        </c:ser>
        <c:ser>
          <c:idx val="1"/>
          <c:order val="1"/>
          <c:tx>
            <c:strRef>
              <c:f>Sheet1!$E$1</c:f>
              <c:strCache>
                <c:ptCount val="1"/>
                <c:pt idx="0">
                  <c:v>Separations</c:v>
                </c:pt>
              </c:strCache>
            </c:strRef>
          </c:tx>
          <c:spPr>
            <a:ln w="28575" cap="rnd">
              <a:solidFill>
                <a:srgbClr val="FF0000"/>
              </a:solidFill>
              <a:round/>
            </a:ln>
            <a:effectLst/>
          </c:spPr>
          <c:marker>
            <c:symbol val="none"/>
          </c:marker>
          <c:cat>
            <c:numRef>
              <c:f>Sheet1!$C$2:$C$232</c:f>
              <c:numCache>
                <c:formatCode>m/d/yy</c:formatCode>
                <c:ptCount val="231"/>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43191</c:v>
                </c:pt>
                <c:pt idx="209">
                  <c:v>43221</c:v>
                </c:pt>
                <c:pt idx="210">
                  <c:v>43252</c:v>
                </c:pt>
                <c:pt idx="211">
                  <c:v>43282</c:v>
                </c:pt>
                <c:pt idx="212">
                  <c:v>43313</c:v>
                </c:pt>
                <c:pt idx="213">
                  <c:v>43344</c:v>
                </c:pt>
                <c:pt idx="214">
                  <c:v>43374</c:v>
                </c:pt>
                <c:pt idx="215">
                  <c:v>43405</c:v>
                </c:pt>
                <c:pt idx="216">
                  <c:v>43435</c:v>
                </c:pt>
                <c:pt idx="217">
                  <c:v>43466</c:v>
                </c:pt>
                <c:pt idx="218">
                  <c:v>43497</c:v>
                </c:pt>
                <c:pt idx="219">
                  <c:v>43525</c:v>
                </c:pt>
                <c:pt idx="220">
                  <c:v>43556</c:v>
                </c:pt>
                <c:pt idx="221">
                  <c:v>43586</c:v>
                </c:pt>
                <c:pt idx="222">
                  <c:v>43617</c:v>
                </c:pt>
                <c:pt idx="223">
                  <c:v>43647</c:v>
                </c:pt>
                <c:pt idx="224">
                  <c:v>43678</c:v>
                </c:pt>
                <c:pt idx="225">
                  <c:v>43709</c:v>
                </c:pt>
                <c:pt idx="226">
                  <c:v>43739</c:v>
                </c:pt>
                <c:pt idx="227">
                  <c:v>43770</c:v>
                </c:pt>
                <c:pt idx="228">
                  <c:v>43800</c:v>
                </c:pt>
                <c:pt idx="229">
                  <c:v>43831</c:v>
                </c:pt>
                <c:pt idx="230">
                  <c:v>43862</c:v>
                </c:pt>
              </c:numCache>
            </c:numRef>
          </c:cat>
          <c:val>
            <c:numRef>
              <c:f>Sheet1!$E$2:$E$232</c:f>
              <c:numCache>
                <c:formatCode>General</c:formatCode>
                <c:ptCount val="231"/>
                <c:pt idx="0">
                  <c:v>5235</c:v>
                </c:pt>
                <c:pt idx="1">
                  <c:v>5925</c:v>
                </c:pt>
                <c:pt idx="2">
                  <c:v>5178</c:v>
                </c:pt>
                <c:pt idx="3">
                  <c:v>5529</c:v>
                </c:pt>
                <c:pt idx="4">
                  <c:v>5428</c:v>
                </c:pt>
                <c:pt idx="5">
                  <c:v>5383</c:v>
                </c:pt>
                <c:pt idx="6">
                  <c:v>5240</c:v>
                </c:pt>
                <c:pt idx="7">
                  <c:v>5440</c:v>
                </c:pt>
                <c:pt idx="8">
                  <c:v>5358</c:v>
                </c:pt>
                <c:pt idx="9">
                  <c:v>5186</c:v>
                </c:pt>
                <c:pt idx="10">
                  <c:v>5471</c:v>
                </c:pt>
                <c:pt idx="11">
                  <c:v>5124</c:v>
                </c:pt>
                <c:pt idx="12">
                  <c:v>4846</c:v>
                </c:pt>
                <c:pt idx="13">
                  <c:v>5184</c:v>
                </c:pt>
                <c:pt idx="14">
                  <c:v>4876</c:v>
                </c:pt>
                <c:pt idx="15">
                  <c:v>4710</c:v>
                </c:pt>
                <c:pt idx="16">
                  <c:v>4990</c:v>
                </c:pt>
                <c:pt idx="17">
                  <c:v>4827</c:v>
                </c:pt>
                <c:pt idx="18">
                  <c:v>4872</c:v>
                </c:pt>
                <c:pt idx="19">
                  <c:v>5101</c:v>
                </c:pt>
                <c:pt idx="20">
                  <c:v>4845</c:v>
                </c:pt>
                <c:pt idx="21">
                  <c:v>4919</c:v>
                </c:pt>
                <c:pt idx="22">
                  <c:v>4736</c:v>
                </c:pt>
                <c:pt idx="23">
                  <c:v>4724</c:v>
                </c:pt>
                <c:pt idx="24">
                  <c:v>4919</c:v>
                </c:pt>
                <c:pt idx="25">
                  <c:v>5035</c:v>
                </c:pt>
                <c:pt idx="26">
                  <c:v>4826</c:v>
                </c:pt>
                <c:pt idx="27">
                  <c:v>4703</c:v>
                </c:pt>
                <c:pt idx="28">
                  <c:v>4668</c:v>
                </c:pt>
                <c:pt idx="29">
                  <c:v>4712</c:v>
                </c:pt>
                <c:pt idx="30">
                  <c:v>4707</c:v>
                </c:pt>
                <c:pt idx="31">
                  <c:v>4700</c:v>
                </c:pt>
                <c:pt idx="32">
                  <c:v>4678</c:v>
                </c:pt>
                <c:pt idx="33">
                  <c:v>4639</c:v>
                </c:pt>
                <c:pt idx="34">
                  <c:v>4756</c:v>
                </c:pt>
                <c:pt idx="35">
                  <c:v>4674</c:v>
                </c:pt>
                <c:pt idx="36">
                  <c:v>4777</c:v>
                </c:pt>
                <c:pt idx="37">
                  <c:v>4791</c:v>
                </c:pt>
                <c:pt idx="38">
                  <c:v>4705</c:v>
                </c:pt>
                <c:pt idx="39">
                  <c:v>4958</c:v>
                </c:pt>
                <c:pt idx="40">
                  <c:v>4874</c:v>
                </c:pt>
                <c:pt idx="41">
                  <c:v>4685</c:v>
                </c:pt>
                <c:pt idx="42">
                  <c:v>4889</c:v>
                </c:pt>
                <c:pt idx="43">
                  <c:v>4868</c:v>
                </c:pt>
                <c:pt idx="44">
                  <c:v>4907</c:v>
                </c:pt>
                <c:pt idx="45">
                  <c:v>4885</c:v>
                </c:pt>
                <c:pt idx="46">
                  <c:v>4803</c:v>
                </c:pt>
                <c:pt idx="47">
                  <c:v>5113</c:v>
                </c:pt>
                <c:pt idx="48">
                  <c:v>4955</c:v>
                </c:pt>
                <c:pt idx="49">
                  <c:v>5106</c:v>
                </c:pt>
                <c:pt idx="50">
                  <c:v>5039</c:v>
                </c:pt>
                <c:pt idx="51">
                  <c:v>5204</c:v>
                </c:pt>
                <c:pt idx="52">
                  <c:v>5016</c:v>
                </c:pt>
                <c:pt idx="53">
                  <c:v>5107</c:v>
                </c:pt>
                <c:pt idx="54">
                  <c:v>5086</c:v>
                </c:pt>
                <c:pt idx="55">
                  <c:v>4972</c:v>
                </c:pt>
                <c:pt idx="56">
                  <c:v>5215</c:v>
                </c:pt>
                <c:pt idx="57">
                  <c:v>5401</c:v>
                </c:pt>
                <c:pt idx="58">
                  <c:v>5066</c:v>
                </c:pt>
                <c:pt idx="59">
                  <c:v>4989</c:v>
                </c:pt>
                <c:pt idx="60">
                  <c:v>5164</c:v>
                </c:pt>
                <c:pt idx="61">
                  <c:v>5113</c:v>
                </c:pt>
                <c:pt idx="62">
                  <c:v>5180</c:v>
                </c:pt>
                <c:pt idx="63">
                  <c:v>5196</c:v>
                </c:pt>
                <c:pt idx="64">
                  <c:v>5074</c:v>
                </c:pt>
                <c:pt idx="65">
                  <c:v>5417</c:v>
                </c:pt>
                <c:pt idx="66">
                  <c:v>5262</c:v>
                </c:pt>
                <c:pt idx="67">
                  <c:v>5366</c:v>
                </c:pt>
                <c:pt idx="68">
                  <c:v>5207</c:v>
                </c:pt>
                <c:pt idx="69">
                  <c:v>5090</c:v>
                </c:pt>
                <c:pt idx="70">
                  <c:v>5319</c:v>
                </c:pt>
                <c:pt idx="71">
                  <c:v>5324</c:v>
                </c:pt>
                <c:pt idx="72">
                  <c:v>5127</c:v>
                </c:pt>
                <c:pt idx="73">
                  <c:v>5314</c:v>
                </c:pt>
                <c:pt idx="74">
                  <c:v>5117</c:v>
                </c:pt>
                <c:pt idx="75">
                  <c:v>5196</c:v>
                </c:pt>
                <c:pt idx="76">
                  <c:v>5286</c:v>
                </c:pt>
                <c:pt idx="77">
                  <c:v>5292</c:v>
                </c:pt>
                <c:pt idx="78">
                  <c:v>5103</c:v>
                </c:pt>
                <c:pt idx="79">
                  <c:v>5253</c:v>
                </c:pt>
                <c:pt idx="80">
                  <c:v>5398</c:v>
                </c:pt>
                <c:pt idx="81">
                  <c:v>5191</c:v>
                </c:pt>
                <c:pt idx="82">
                  <c:v>5271</c:v>
                </c:pt>
                <c:pt idx="83">
                  <c:v>5093</c:v>
                </c:pt>
                <c:pt idx="84">
                  <c:v>5041</c:v>
                </c:pt>
                <c:pt idx="85">
                  <c:v>5194</c:v>
                </c:pt>
                <c:pt idx="86">
                  <c:v>5184</c:v>
                </c:pt>
                <c:pt idx="87">
                  <c:v>4910</c:v>
                </c:pt>
                <c:pt idx="88">
                  <c:v>5182</c:v>
                </c:pt>
                <c:pt idx="89">
                  <c:v>4840</c:v>
                </c:pt>
                <c:pt idx="90">
                  <c:v>5043</c:v>
                </c:pt>
                <c:pt idx="91">
                  <c:v>4868</c:v>
                </c:pt>
                <c:pt idx="92">
                  <c:v>5014</c:v>
                </c:pt>
                <c:pt idx="93">
                  <c:v>4901</c:v>
                </c:pt>
                <c:pt idx="94">
                  <c:v>4977</c:v>
                </c:pt>
                <c:pt idx="95">
                  <c:v>4787</c:v>
                </c:pt>
                <c:pt idx="96">
                  <c:v>4879</c:v>
                </c:pt>
                <c:pt idx="97">
                  <c:v>4925</c:v>
                </c:pt>
                <c:pt idx="98">
                  <c:v>4824</c:v>
                </c:pt>
                <c:pt idx="99">
                  <c:v>4693</c:v>
                </c:pt>
                <c:pt idx="100">
                  <c:v>4695</c:v>
                </c:pt>
                <c:pt idx="101">
                  <c:v>4184</c:v>
                </c:pt>
                <c:pt idx="102">
                  <c:v>4226</c:v>
                </c:pt>
                <c:pt idx="103">
                  <c:v>4256</c:v>
                </c:pt>
                <c:pt idx="104">
                  <c:v>3992</c:v>
                </c:pt>
                <c:pt idx="105">
                  <c:v>4123</c:v>
                </c:pt>
                <c:pt idx="106">
                  <c:v>4003</c:v>
                </c:pt>
                <c:pt idx="107">
                  <c:v>3983</c:v>
                </c:pt>
                <c:pt idx="108">
                  <c:v>4103</c:v>
                </c:pt>
                <c:pt idx="109">
                  <c:v>3989</c:v>
                </c:pt>
                <c:pt idx="110">
                  <c:v>3978</c:v>
                </c:pt>
                <c:pt idx="111">
                  <c:v>4072</c:v>
                </c:pt>
                <c:pt idx="112">
                  <c:v>3948</c:v>
                </c:pt>
                <c:pt idx="113">
                  <c:v>3911</c:v>
                </c:pt>
                <c:pt idx="114">
                  <c:v>4308</c:v>
                </c:pt>
                <c:pt idx="115">
                  <c:v>4299</c:v>
                </c:pt>
                <c:pt idx="116">
                  <c:v>4067</c:v>
                </c:pt>
                <c:pt idx="117">
                  <c:v>4047</c:v>
                </c:pt>
                <c:pt idx="118">
                  <c:v>3883</c:v>
                </c:pt>
                <c:pt idx="119">
                  <c:v>4041</c:v>
                </c:pt>
                <c:pt idx="120">
                  <c:v>4143</c:v>
                </c:pt>
                <c:pt idx="121">
                  <c:v>4045</c:v>
                </c:pt>
                <c:pt idx="122">
                  <c:v>4014</c:v>
                </c:pt>
                <c:pt idx="123">
                  <c:v>4109</c:v>
                </c:pt>
                <c:pt idx="124">
                  <c:v>3994</c:v>
                </c:pt>
                <c:pt idx="125">
                  <c:v>4179</c:v>
                </c:pt>
                <c:pt idx="126">
                  <c:v>4168</c:v>
                </c:pt>
                <c:pt idx="127">
                  <c:v>4180</c:v>
                </c:pt>
                <c:pt idx="128">
                  <c:v>4189</c:v>
                </c:pt>
                <c:pt idx="129">
                  <c:v>4213</c:v>
                </c:pt>
                <c:pt idx="130">
                  <c:v>4147</c:v>
                </c:pt>
                <c:pt idx="131">
                  <c:v>4237</c:v>
                </c:pt>
                <c:pt idx="132">
                  <c:v>4090</c:v>
                </c:pt>
                <c:pt idx="133">
                  <c:v>4195</c:v>
                </c:pt>
                <c:pt idx="134">
                  <c:v>4322</c:v>
                </c:pt>
                <c:pt idx="135">
                  <c:v>4257</c:v>
                </c:pt>
                <c:pt idx="136">
                  <c:v>4329</c:v>
                </c:pt>
                <c:pt idx="137">
                  <c:v>4430</c:v>
                </c:pt>
                <c:pt idx="138">
                  <c:v>4383</c:v>
                </c:pt>
                <c:pt idx="139">
                  <c:v>4178</c:v>
                </c:pt>
                <c:pt idx="140">
                  <c:v>4338</c:v>
                </c:pt>
                <c:pt idx="141">
                  <c:v>4100</c:v>
                </c:pt>
                <c:pt idx="142">
                  <c:v>4260</c:v>
                </c:pt>
                <c:pt idx="143">
                  <c:v>4303</c:v>
                </c:pt>
                <c:pt idx="144">
                  <c:v>4117</c:v>
                </c:pt>
                <c:pt idx="145">
                  <c:v>4381</c:v>
                </c:pt>
                <c:pt idx="146">
                  <c:v>4257</c:v>
                </c:pt>
                <c:pt idx="147">
                  <c:v>4215</c:v>
                </c:pt>
                <c:pt idx="148">
                  <c:v>4424</c:v>
                </c:pt>
                <c:pt idx="149">
                  <c:v>4433</c:v>
                </c:pt>
                <c:pt idx="150">
                  <c:v>4313</c:v>
                </c:pt>
                <c:pt idx="151">
                  <c:v>4459</c:v>
                </c:pt>
                <c:pt idx="152">
                  <c:v>4522</c:v>
                </c:pt>
                <c:pt idx="153">
                  <c:v>4521</c:v>
                </c:pt>
                <c:pt idx="154">
                  <c:v>4354</c:v>
                </c:pt>
                <c:pt idx="155">
                  <c:v>4332</c:v>
                </c:pt>
                <c:pt idx="156">
                  <c:v>4387</c:v>
                </c:pt>
                <c:pt idx="157">
                  <c:v>4464</c:v>
                </c:pt>
                <c:pt idx="158">
                  <c:v>4511</c:v>
                </c:pt>
                <c:pt idx="159">
                  <c:v>4498</c:v>
                </c:pt>
                <c:pt idx="160">
                  <c:v>4584</c:v>
                </c:pt>
                <c:pt idx="161">
                  <c:v>4569</c:v>
                </c:pt>
                <c:pt idx="162">
                  <c:v>4617</c:v>
                </c:pt>
                <c:pt idx="163">
                  <c:v>4786</c:v>
                </c:pt>
                <c:pt idx="164">
                  <c:v>4654</c:v>
                </c:pt>
                <c:pt idx="165">
                  <c:v>4861</c:v>
                </c:pt>
                <c:pt idx="166">
                  <c:v>4941</c:v>
                </c:pt>
                <c:pt idx="167">
                  <c:v>4642</c:v>
                </c:pt>
                <c:pt idx="168">
                  <c:v>4815</c:v>
                </c:pt>
                <c:pt idx="169">
                  <c:v>4911</c:v>
                </c:pt>
                <c:pt idx="170">
                  <c:v>4828</c:v>
                </c:pt>
                <c:pt idx="171">
                  <c:v>5064</c:v>
                </c:pt>
                <c:pt idx="172">
                  <c:v>4942</c:v>
                </c:pt>
                <c:pt idx="173">
                  <c:v>4826</c:v>
                </c:pt>
                <c:pt idx="174">
                  <c:v>4992</c:v>
                </c:pt>
                <c:pt idx="175">
                  <c:v>4887</c:v>
                </c:pt>
                <c:pt idx="176">
                  <c:v>5055</c:v>
                </c:pt>
                <c:pt idx="177">
                  <c:v>5114</c:v>
                </c:pt>
                <c:pt idx="178">
                  <c:v>5032</c:v>
                </c:pt>
                <c:pt idx="179">
                  <c:v>5052</c:v>
                </c:pt>
                <c:pt idx="180">
                  <c:v>5208</c:v>
                </c:pt>
                <c:pt idx="181">
                  <c:v>5144</c:v>
                </c:pt>
                <c:pt idx="182">
                  <c:v>5282</c:v>
                </c:pt>
                <c:pt idx="183">
                  <c:v>5140</c:v>
                </c:pt>
                <c:pt idx="184">
                  <c:v>5122</c:v>
                </c:pt>
                <c:pt idx="185">
                  <c:v>5137</c:v>
                </c:pt>
                <c:pt idx="186">
                  <c:v>5061</c:v>
                </c:pt>
                <c:pt idx="187">
                  <c:v>5114</c:v>
                </c:pt>
                <c:pt idx="188">
                  <c:v>5188</c:v>
                </c:pt>
                <c:pt idx="189">
                  <c:v>4988</c:v>
                </c:pt>
                <c:pt idx="190">
                  <c:v>5098</c:v>
                </c:pt>
                <c:pt idx="191">
                  <c:v>5114</c:v>
                </c:pt>
                <c:pt idx="192">
                  <c:v>5087</c:v>
                </c:pt>
                <c:pt idx="193">
                  <c:v>5338</c:v>
                </c:pt>
                <c:pt idx="194">
                  <c:v>5141</c:v>
                </c:pt>
                <c:pt idx="195">
                  <c:v>5254</c:v>
                </c:pt>
                <c:pt idx="196">
                  <c:v>5101</c:v>
                </c:pt>
                <c:pt idx="197">
                  <c:v>5280</c:v>
                </c:pt>
                <c:pt idx="198">
                  <c:v>5457</c:v>
                </c:pt>
                <c:pt idx="199">
                  <c:v>5351</c:v>
                </c:pt>
                <c:pt idx="200">
                  <c:v>5368</c:v>
                </c:pt>
                <c:pt idx="201">
                  <c:v>5334</c:v>
                </c:pt>
                <c:pt idx="202">
                  <c:v>5347</c:v>
                </c:pt>
                <c:pt idx="203">
                  <c:v>5221</c:v>
                </c:pt>
                <c:pt idx="204">
                  <c:v>5265</c:v>
                </c:pt>
                <c:pt idx="205">
                  <c:v>5346</c:v>
                </c:pt>
                <c:pt idx="206">
                  <c:v>5276</c:v>
                </c:pt>
                <c:pt idx="207">
                  <c:v>5475</c:v>
                </c:pt>
                <c:pt idx="208">
                  <c:v>5449</c:v>
                </c:pt>
                <c:pt idx="209">
                  <c:v>5513</c:v>
                </c:pt>
                <c:pt idx="210">
                  <c:v>5558</c:v>
                </c:pt>
                <c:pt idx="211">
                  <c:v>5579</c:v>
                </c:pt>
                <c:pt idx="212">
                  <c:v>5568</c:v>
                </c:pt>
                <c:pt idx="213">
                  <c:v>5517</c:v>
                </c:pt>
                <c:pt idx="214">
                  <c:v>5638</c:v>
                </c:pt>
                <c:pt idx="215">
                  <c:v>5692</c:v>
                </c:pt>
                <c:pt idx="216">
                  <c:v>5569</c:v>
                </c:pt>
                <c:pt idx="217">
                  <c:v>5590</c:v>
                </c:pt>
                <c:pt idx="218">
                  <c:v>5676</c:v>
                </c:pt>
                <c:pt idx="219">
                  <c:v>5553</c:v>
                </c:pt>
                <c:pt idx="220">
                  <c:v>5763</c:v>
                </c:pt>
                <c:pt idx="221">
                  <c:v>5547</c:v>
                </c:pt>
                <c:pt idx="222">
                  <c:v>5568</c:v>
                </c:pt>
                <c:pt idx="223">
                  <c:v>5769</c:v>
                </c:pt>
                <c:pt idx="224">
                  <c:v>5660</c:v>
                </c:pt>
                <c:pt idx="225">
                  <c:v>5739</c:v>
                </c:pt>
                <c:pt idx="226">
                  <c:v>5580</c:v>
                </c:pt>
                <c:pt idx="227">
                  <c:v>5657</c:v>
                </c:pt>
                <c:pt idx="228">
                  <c:v>5762</c:v>
                </c:pt>
                <c:pt idx="229">
                  <c:v>5703</c:v>
                </c:pt>
                <c:pt idx="230">
                  <c:v>5595</c:v>
                </c:pt>
              </c:numCache>
            </c:numRef>
          </c:val>
          <c:smooth val="0"/>
          <c:extLst>
            <c:ext xmlns:c16="http://schemas.microsoft.com/office/drawing/2014/chart" uri="{C3380CC4-5D6E-409C-BE32-E72D297353CC}">
              <c16:uniqueId val="{00000001-D11E-C946-A170-5CB2A137BB1D}"/>
            </c:ext>
          </c:extLst>
        </c:ser>
        <c:dLbls>
          <c:showLegendKey val="0"/>
          <c:showVal val="0"/>
          <c:showCatName val="0"/>
          <c:showSerName val="0"/>
          <c:showPercent val="0"/>
          <c:showBubbleSize val="0"/>
        </c:dLbls>
        <c:smooth val="0"/>
        <c:axId val="1758382176"/>
        <c:axId val="1758325104"/>
      </c:lineChart>
      <c:dateAx>
        <c:axId val="1758382176"/>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8325104"/>
        <c:crosses val="autoZero"/>
        <c:auto val="1"/>
        <c:lblOffset val="100"/>
        <c:baseTimeUnit val="months"/>
      </c:dateAx>
      <c:valAx>
        <c:axId val="1758325104"/>
        <c:scaling>
          <c:orientation val="minMax"/>
          <c:min val="3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8382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Sheet1!$D$1</c:f>
              <c:strCache>
                <c:ptCount val="1"/>
                <c:pt idx="0">
                  <c:v>Hires</c:v>
                </c:pt>
              </c:strCache>
            </c:strRef>
          </c:tx>
          <c:spPr>
            <a:ln w="28575" cap="rnd">
              <a:solidFill>
                <a:srgbClr val="0432FF"/>
              </a:solidFill>
              <a:round/>
            </a:ln>
            <a:effectLst/>
          </c:spPr>
          <c:marker>
            <c:symbol val="none"/>
          </c:marker>
          <c:cat>
            <c:numRef>
              <c:f>Sheet1!$C$2:$C$233</c:f>
              <c:numCache>
                <c:formatCode>m/d/yy</c:formatCode>
                <c:ptCount val="232"/>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43191</c:v>
                </c:pt>
                <c:pt idx="209">
                  <c:v>43221</c:v>
                </c:pt>
                <c:pt idx="210">
                  <c:v>43252</c:v>
                </c:pt>
                <c:pt idx="211">
                  <c:v>43282</c:v>
                </c:pt>
                <c:pt idx="212">
                  <c:v>43313</c:v>
                </c:pt>
                <c:pt idx="213">
                  <c:v>43344</c:v>
                </c:pt>
                <c:pt idx="214">
                  <c:v>43374</c:v>
                </c:pt>
                <c:pt idx="215">
                  <c:v>43405</c:v>
                </c:pt>
                <c:pt idx="216">
                  <c:v>43435</c:v>
                </c:pt>
                <c:pt idx="217">
                  <c:v>43466</c:v>
                </c:pt>
                <c:pt idx="218">
                  <c:v>43497</c:v>
                </c:pt>
                <c:pt idx="219">
                  <c:v>43525</c:v>
                </c:pt>
                <c:pt idx="220">
                  <c:v>43556</c:v>
                </c:pt>
                <c:pt idx="221">
                  <c:v>43586</c:v>
                </c:pt>
                <c:pt idx="222">
                  <c:v>43617</c:v>
                </c:pt>
                <c:pt idx="223">
                  <c:v>43647</c:v>
                </c:pt>
                <c:pt idx="224">
                  <c:v>43678</c:v>
                </c:pt>
                <c:pt idx="225">
                  <c:v>43709</c:v>
                </c:pt>
                <c:pt idx="226">
                  <c:v>43739</c:v>
                </c:pt>
                <c:pt idx="227">
                  <c:v>43770</c:v>
                </c:pt>
                <c:pt idx="228">
                  <c:v>43800</c:v>
                </c:pt>
                <c:pt idx="229">
                  <c:v>43831</c:v>
                </c:pt>
                <c:pt idx="230">
                  <c:v>43862</c:v>
                </c:pt>
                <c:pt idx="231">
                  <c:v>43891</c:v>
                </c:pt>
              </c:numCache>
            </c:numRef>
          </c:cat>
          <c:val>
            <c:numRef>
              <c:f>Sheet1!$D$2:$D$233</c:f>
              <c:numCache>
                <c:formatCode>General</c:formatCode>
                <c:ptCount val="232"/>
                <c:pt idx="0">
                  <c:v>5426</c:v>
                </c:pt>
                <c:pt idx="1">
                  <c:v>5722</c:v>
                </c:pt>
                <c:pt idx="2">
                  <c:v>5303</c:v>
                </c:pt>
                <c:pt idx="3">
                  <c:v>5528</c:v>
                </c:pt>
                <c:pt idx="4">
                  <c:v>5204</c:v>
                </c:pt>
                <c:pt idx="5">
                  <c:v>5410</c:v>
                </c:pt>
                <c:pt idx="6">
                  <c:v>5109</c:v>
                </c:pt>
                <c:pt idx="7">
                  <c:v>5244</c:v>
                </c:pt>
                <c:pt idx="8">
                  <c:v>5223</c:v>
                </c:pt>
                <c:pt idx="9">
                  <c:v>4954</c:v>
                </c:pt>
                <c:pt idx="10">
                  <c:v>5078</c:v>
                </c:pt>
                <c:pt idx="11">
                  <c:v>4914</c:v>
                </c:pt>
                <c:pt idx="12">
                  <c:v>4829</c:v>
                </c:pt>
                <c:pt idx="13">
                  <c:v>4855</c:v>
                </c:pt>
                <c:pt idx="14">
                  <c:v>4801</c:v>
                </c:pt>
                <c:pt idx="15">
                  <c:v>4706</c:v>
                </c:pt>
                <c:pt idx="16">
                  <c:v>4928</c:v>
                </c:pt>
                <c:pt idx="17">
                  <c:v>4857</c:v>
                </c:pt>
                <c:pt idx="18">
                  <c:v>4869</c:v>
                </c:pt>
                <c:pt idx="19">
                  <c:v>4946</c:v>
                </c:pt>
                <c:pt idx="20">
                  <c:v>4871</c:v>
                </c:pt>
                <c:pt idx="21">
                  <c:v>4879</c:v>
                </c:pt>
                <c:pt idx="22">
                  <c:v>4798</c:v>
                </c:pt>
                <c:pt idx="23">
                  <c:v>4792</c:v>
                </c:pt>
                <c:pt idx="24">
                  <c:v>4893</c:v>
                </c:pt>
                <c:pt idx="25">
                  <c:v>5058</c:v>
                </c:pt>
                <c:pt idx="26">
                  <c:v>4714</c:v>
                </c:pt>
                <c:pt idx="27">
                  <c:v>4470</c:v>
                </c:pt>
                <c:pt idx="28">
                  <c:v>4600</c:v>
                </c:pt>
                <c:pt idx="29">
                  <c:v>4678</c:v>
                </c:pt>
                <c:pt idx="30">
                  <c:v>4682</c:v>
                </c:pt>
                <c:pt idx="31">
                  <c:v>4639</c:v>
                </c:pt>
                <c:pt idx="32">
                  <c:v>4666</c:v>
                </c:pt>
                <c:pt idx="33">
                  <c:v>4799</c:v>
                </c:pt>
                <c:pt idx="34">
                  <c:v>4902</c:v>
                </c:pt>
                <c:pt idx="35">
                  <c:v>4767</c:v>
                </c:pt>
                <c:pt idx="36">
                  <c:v>4984</c:v>
                </c:pt>
                <c:pt idx="37">
                  <c:v>4900</c:v>
                </c:pt>
                <c:pt idx="38">
                  <c:v>4788</c:v>
                </c:pt>
                <c:pt idx="39">
                  <c:v>5227</c:v>
                </c:pt>
                <c:pt idx="40">
                  <c:v>5152</c:v>
                </c:pt>
                <c:pt idx="41">
                  <c:v>4976</c:v>
                </c:pt>
                <c:pt idx="42">
                  <c:v>5009</c:v>
                </c:pt>
                <c:pt idx="43">
                  <c:v>4891</c:v>
                </c:pt>
                <c:pt idx="44">
                  <c:v>5013</c:v>
                </c:pt>
                <c:pt idx="45">
                  <c:v>5062</c:v>
                </c:pt>
                <c:pt idx="46">
                  <c:v>5149</c:v>
                </c:pt>
                <c:pt idx="47">
                  <c:v>5181</c:v>
                </c:pt>
                <c:pt idx="48">
                  <c:v>5153</c:v>
                </c:pt>
                <c:pt idx="49">
                  <c:v>5201</c:v>
                </c:pt>
                <c:pt idx="50">
                  <c:v>5276</c:v>
                </c:pt>
                <c:pt idx="51">
                  <c:v>5273</c:v>
                </c:pt>
                <c:pt idx="52">
                  <c:v>5362</c:v>
                </c:pt>
                <c:pt idx="53">
                  <c:v>5271</c:v>
                </c:pt>
                <c:pt idx="54">
                  <c:v>5376</c:v>
                </c:pt>
                <c:pt idx="55">
                  <c:v>5328</c:v>
                </c:pt>
                <c:pt idx="56">
                  <c:v>5409</c:v>
                </c:pt>
                <c:pt idx="57">
                  <c:v>5493</c:v>
                </c:pt>
                <c:pt idx="58">
                  <c:v>5124</c:v>
                </c:pt>
                <c:pt idx="59">
                  <c:v>5344</c:v>
                </c:pt>
                <c:pt idx="60">
                  <c:v>5294</c:v>
                </c:pt>
                <c:pt idx="61">
                  <c:v>5271</c:v>
                </c:pt>
                <c:pt idx="62">
                  <c:v>5474</c:v>
                </c:pt>
                <c:pt idx="63">
                  <c:v>5524</c:v>
                </c:pt>
                <c:pt idx="64">
                  <c:v>5215</c:v>
                </c:pt>
                <c:pt idx="65">
                  <c:v>5498</c:v>
                </c:pt>
                <c:pt idx="66">
                  <c:v>5455</c:v>
                </c:pt>
                <c:pt idx="67">
                  <c:v>5573</c:v>
                </c:pt>
                <c:pt idx="68">
                  <c:v>5373</c:v>
                </c:pt>
                <c:pt idx="69">
                  <c:v>5288</c:v>
                </c:pt>
                <c:pt idx="70">
                  <c:v>5375</c:v>
                </c:pt>
                <c:pt idx="71">
                  <c:v>5495</c:v>
                </c:pt>
                <c:pt idx="72">
                  <c:v>5214</c:v>
                </c:pt>
                <c:pt idx="73">
                  <c:v>5426</c:v>
                </c:pt>
                <c:pt idx="74">
                  <c:v>5160</c:v>
                </c:pt>
                <c:pt idx="75">
                  <c:v>5479</c:v>
                </c:pt>
                <c:pt idx="76">
                  <c:v>5353</c:v>
                </c:pt>
                <c:pt idx="77">
                  <c:v>5469</c:v>
                </c:pt>
                <c:pt idx="78">
                  <c:v>5267</c:v>
                </c:pt>
                <c:pt idx="79">
                  <c:v>5217</c:v>
                </c:pt>
                <c:pt idx="80">
                  <c:v>5358</c:v>
                </c:pt>
                <c:pt idx="81">
                  <c:v>5344</c:v>
                </c:pt>
                <c:pt idx="82">
                  <c:v>5398</c:v>
                </c:pt>
                <c:pt idx="83">
                  <c:v>5176</c:v>
                </c:pt>
                <c:pt idx="84">
                  <c:v>5119</c:v>
                </c:pt>
                <c:pt idx="85">
                  <c:v>5071</c:v>
                </c:pt>
                <c:pt idx="86">
                  <c:v>5077</c:v>
                </c:pt>
                <c:pt idx="87">
                  <c:v>4924</c:v>
                </c:pt>
                <c:pt idx="88">
                  <c:v>4948</c:v>
                </c:pt>
                <c:pt idx="89">
                  <c:v>4691</c:v>
                </c:pt>
                <c:pt idx="90">
                  <c:v>4893</c:v>
                </c:pt>
                <c:pt idx="91">
                  <c:v>4637</c:v>
                </c:pt>
                <c:pt idx="92">
                  <c:v>4682</c:v>
                </c:pt>
                <c:pt idx="93">
                  <c:v>4499</c:v>
                </c:pt>
                <c:pt idx="94">
                  <c:v>4548</c:v>
                </c:pt>
                <c:pt idx="95">
                  <c:v>4104</c:v>
                </c:pt>
                <c:pt idx="96">
                  <c:v>4348</c:v>
                </c:pt>
                <c:pt idx="97">
                  <c:v>4095</c:v>
                </c:pt>
                <c:pt idx="98">
                  <c:v>4061</c:v>
                </c:pt>
                <c:pt idx="99">
                  <c:v>3858</c:v>
                </c:pt>
                <c:pt idx="100">
                  <c:v>3888</c:v>
                </c:pt>
                <c:pt idx="101">
                  <c:v>3758</c:v>
                </c:pt>
                <c:pt idx="102">
                  <c:v>3639</c:v>
                </c:pt>
                <c:pt idx="103">
                  <c:v>3857</c:v>
                </c:pt>
                <c:pt idx="104">
                  <c:v>3810</c:v>
                </c:pt>
                <c:pt idx="105">
                  <c:v>3944</c:v>
                </c:pt>
                <c:pt idx="106">
                  <c:v>3838</c:v>
                </c:pt>
                <c:pt idx="107">
                  <c:v>4024</c:v>
                </c:pt>
                <c:pt idx="108">
                  <c:v>4004</c:v>
                </c:pt>
                <c:pt idx="109">
                  <c:v>3904</c:v>
                </c:pt>
                <c:pt idx="110">
                  <c:v>3864</c:v>
                </c:pt>
                <c:pt idx="111">
                  <c:v>4302</c:v>
                </c:pt>
                <c:pt idx="112">
                  <c:v>4159</c:v>
                </c:pt>
                <c:pt idx="113">
                  <c:v>4420</c:v>
                </c:pt>
                <c:pt idx="114">
                  <c:v>4111</c:v>
                </c:pt>
                <c:pt idx="115">
                  <c:v>4163</c:v>
                </c:pt>
                <c:pt idx="116">
                  <c:v>4046</c:v>
                </c:pt>
                <c:pt idx="117">
                  <c:v>4034</c:v>
                </c:pt>
                <c:pt idx="118">
                  <c:v>4173</c:v>
                </c:pt>
                <c:pt idx="119">
                  <c:v>4182</c:v>
                </c:pt>
                <c:pt idx="120">
                  <c:v>4299</c:v>
                </c:pt>
                <c:pt idx="121">
                  <c:v>4000</c:v>
                </c:pt>
                <c:pt idx="122">
                  <c:v>4231</c:v>
                </c:pt>
                <c:pt idx="123">
                  <c:v>4430</c:v>
                </c:pt>
                <c:pt idx="124">
                  <c:v>4296</c:v>
                </c:pt>
                <c:pt idx="125">
                  <c:v>4261</c:v>
                </c:pt>
                <c:pt idx="126">
                  <c:v>4366</c:v>
                </c:pt>
                <c:pt idx="127">
                  <c:v>4261</c:v>
                </c:pt>
                <c:pt idx="128">
                  <c:v>4298</c:v>
                </c:pt>
                <c:pt idx="129">
                  <c:v>4429</c:v>
                </c:pt>
                <c:pt idx="130">
                  <c:v>4370</c:v>
                </c:pt>
                <c:pt idx="131">
                  <c:v>4365</c:v>
                </c:pt>
                <c:pt idx="132">
                  <c:v>4356</c:v>
                </c:pt>
                <c:pt idx="133">
                  <c:v>4457</c:v>
                </c:pt>
                <c:pt idx="134">
                  <c:v>4560</c:v>
                </c:pt>
                <c:pt idx="135">
                  <c:v>4575</c:v>
                </c:pt>
                <c:pt idx="136">
                  <c:v>4389</c:v>
                </c:pt>
                <c:pt idx="137">
                  <c:v>4533</c:v>
                </c:pt>
                <c:pt idx="138">
                  <c:v>4440</c:v>
                </c:pt>
                <c:pt idx="139">
                  <c:v>4327</c:v>
                </c:pt>
                <c:pt idx="140">
                  <c:v>4450</c:v>
                </c:pt>
                <c:pt idx="141">
                  <c:v>4302</c:v>
                </c:pt>
                <c:pt idx="142">
                  <c:v>4389</c:v>
                </c:pt>
                <c:pt idx="143">
                  <c:v>4489</c:v>
                </c:pt>
                <c:pt idx="144">
                  <c:v>4452</c:v>
                </c:pt>
                <c:pt idx="145">
                  <c:v>4487</c:v>
                </c:pt>
                <c:pt idx="146">
                  <c:v>4571</c:v>
                </c:pt>
                <c:pt idx="147">
                  <c:v>4369</c:v>
                </c:pt>
                <c:pt idx="148">
                  <c:v>4572</c:v>
                </c:pt>
                <c:pt idx="149">
                  <c:v>4663</c:v>
                </c:pt>
                <c:pt idx="150">
                  <c:v>4440</c:v>
                </c:pt>
                <c:pt idx="151">
                  <c:v>4561</c:v>
                </c:pt>
                <c:pt idx="152">
                  <c:v>4730</c:v>
                </c:pt>
                <c:pt idx="153">
                  <c:v>4726</c:v>
                </c:pt>
                <c:pt idx="154">
                  <c:v>4518</c:v>
                </c:pt>
                <c:pt idx="155">
                  <c:v>4622</c:v>
                </c:pt>
                <c:pt idx="156">
                  <c:v>4614</c:v>
                </c:pt>
                <c:pt idx="157">
                  <c:v>4626</c:v>
                </c:pt>
                <c:pt idx="158">
                  <c:v>4696</c:v>
                </c:pt>
                <c:pt idx="159">
                  <c:v>4763</c:v>
                </c:pt>
                <c:pt idx="160">
                  <c:v>4880</c:v>
                </c:pt>
                <c:pt idx="161">
                  <c:v>4808</c:v>
                </c:pt>
                <c:pt idx="162">
                  <c:v>4925</c:v>
                </c:pt>
                <c:pt idx="163">
                  <c:v>5008</c:v>
                </c:pt>
                <c:pt idx="164">
                  <c:v>4810</c:v>
                </c:pt>
                <c:pt idx="165">
                  <c:v>5149</c:v>
                </c:pt>
                <c:pt idx="166">
                  <c:v>5111</c:v>
                </c:pt>
                <c:pt idx="167">
                  <c:v>4978</c:v>
                </c:pt>
                <c:pt idx="168">
                  <c:v>5192</c:v>
                </c:pt>
                <c:pt idx="169">
                  <c:v>5061</c:v>
                </c:pt>
                <c:pt idx="170">
                  <c:v>5127</c:v>
                </c:pt>
                <c:pt idx="171">
                  <c:v>5126</c:v>
                </c:pt>
                <c:pt idx="172">
                  <c:v>5196</c:v>
                </c:pt>
                <c:pt idx="173">
                  <c:v>5142</c:v>
                </c:pt>
                <c:pt idx="174">
                  <c:v>5125</c:v>
                </c:pt>
                <c:pt idx="175">
                  <c:v>5150</c:v>
                </c:pt>
                <c:pt idx="176">
                  <c:v>5163</c:v>
                </c:pt>
                <c:pt idx="177">
                  <c:v>5287</c:v>
                </c:pt>
                <c:pt idx="178">
                  <c:v>5338</c:v>
                </c:pt>
                <c:pt idx="179">
                  <c:v>5358</c:v>
                </c:pt>
                <c:pt idx="180">
                  <c:v>5540</c:v>
                </c:pt>
                <c:pt idx="181">
                  <c:v>5204</c:v>
                </c:pt>
                <c:pt idx="182">
                  <c:v>5559</c:v>
                </c:pt>
                <c:pt idx="183">
                  <c:v>5362</c:v>
                </c:pt>
                <c:pt idx="184">
                  <c:v>5277</c:v>
                </c:pt>
                <c:pt idx="185">
                  <c:v>5206</c:v>
                </c:pt>
                <c:pt idx="186">
                  <c:v>5277</c:v>
                </c:pt>
                <c:pt idx="187">
                  <c:v>5419</c:v>
                </c:pt>
                <c:pt idx="188">
                  <c:v>5301</c:v>
                </c:pt>
                <c:pt idx="189">
                  <c:v>5283</c:v>
                </c:pt>
                <c:pt idx="190">
                  <c:v>5234</c:v>
                </c:pt>
                <c:pt idx="191">
                  <c:v>5316</c:v>
                </c:pt>
                <c:pt idx="192">
                  <c:v>5380</c:v>
                </c:pt>
                <c:pt idx="193">
                  <c:v>5517</c:v>
                </c:pt>
                <c:pt idx="194">
                  <c:v>5366</c:v>
                </c:pt>
                <c:pt idx="195">
                  <c:v>5395</c:v>
                </c:pt>
                <c:pt idx="196">
                  <c:v>5265</c:v>
                </c:pt>
                <c:pt idx="197">
                  <c:v>5454</c:v>
                </c:pt>
                <c:pt idx="198">
                  <c:v>5642</c:v>
                </c:pt>
                <c:pt idx="199">
                  <c:v>5502</c:v>
                </c:pt>
                <c:pt idx="200">
                  <c:v>5528</c:v>
                </c:pt>
                <c:pt idx="201">
                  <c:v>5401</c:v>
                </c:pt>
                <c:pt idx="202">
                  <c:v>5635</c:v>
                </c:pt>
                <c:pt idx="203">
                  <c:v>5473</c:v>
                </c:pt>
                <c:pt idx="204">
                  <c:v>5426</c:v>
                </c:pt>
                <c:pt idx="205">
                  <c:v>5511</c:v>
                </c:pt>
                <c:pt idx="206">
                  <c:v>5669</c:v>
                </c:pt>
                <c:pt idx="207">
                  <c:v>5629</c:v>
                </c:pt>
                <c:pt idx="208">
                  <c:v>5587</c:v>
                </c:pt>
                <c:pt idx="209">
                  <c:v>5819</c:v>
                </c:pt>
                <c:pt idx="210">
                  <c:v>5783</c:v>
                </c:pt>
                <c:pt idx="211">
                  <c:v>5691</c:v>
                </c:pt>
                <c:pt idx="212">
                  <c:v>5792</c:v>
                </c:pt>
                <c:pt idx="213">
                  <c:v>5610</c:v>
                </c:pt>
                <c:pt idx="214">
                  <c:v>5855</c:v>
                </c:pt>
                <c:pt idx="215">
                  <c:v>5818</c:v>
                </c:pt>
                <c:pt idx="216">
                  <c:v>5762</c:v>
                </c:pt>
                <c:pt idx="217">
                  <c:v>5834</c:v>
                </c:pt>
                <c:pt idx="218">
                  <c:v>5703</c:v>
                </c:pt>
                <c:pt idx="219">
                  <c:v>5689</c:v>
                </c:pt>
                <c:pt idx="220">
                  <c:v>6000</c:v>
                </c:pt>
                <c:pt idx="221">
                  <c:v>5687</c:v>
                </c:pt>
                <c:pt idx="222">
                  <c:v>5760</c:v>
                </c:pt>
                <c:pt idx="223">
                  <c:v>5975</c:v>
                </c:pt>
                <c:pt idx="224">
                  <c:v>5839</c:v>
                </c:pt>
                <c:pt idx="225">
                  <c:v>5959</c:v>
                </c:pt>
                <c:pt idx="226">
                  <c:v>5757</c:v>
                </c:pt>
                <c:pt idx="227">
                  <c:v>5857</c:v>
                </c:pt>
                <c:pt idx="228">
                  <c:v>5927</c:v>
                </c:pt>
                <c:pt idx="229">
                  <c:v>5925</c:v>
                </c:pt>
                <c:pt idx="230">
                  <c:v>5864</c:v>
                </c:pt>
                <c:pt idx="231">
                  <c:v>5206</c:v>
                </c:pt>
              </c:numCache>
            </c:numRef>
          </c:val>
          <c:smooth val="0"/>
          <c:extLst>
            <c:ext xmlns:c16="http://schemas.microsoft.com/office/drawing/2014/chart" uri="{C3380CC4-5D6E-409C-BE32-E72D297353CC}">
              <c16:uniqueId val="{00000000-A454-A94A-A444-67F65FF0FCCC}"/>
            </c:ext>
          </c:extLst>
        </c:ser>
        <c:ser>
          <c:idx val="1"/>
          <c:order val="1"/>
          <c:tx>
            <c:strRef>
              <c:f>Sheet1!$E$1</c:f>
              <c:strCache>
                <c:ptCount val="1"/>
                <c:pt idx="0">
                  <c:v>Separations</c:v>
                </c:pt>
              </c:strCache>
            </c:strRef>
          </c:tx>
          <c:spPr>
            <a:ln w="28575" cap="rnd">
              <a:solidFill>
                <a:srgbClr val="FF0000"/>
              </a:solidFill>
              <a:round/>
            </a:ln>
            <a:effectLst/>
          </c:spPr>
          <c:marker>
            <c:symbol val="none"/>
          </c:marker>
          <c:cat>
            <c:numRef>
              <c:f>Sheet1!$C$2:$C$233</c:f>
              <c:numCache>
                <c:formatCode>m/d/yy</c:formatCode>
                <c:ptCount val="232"/>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43191</c:v>
                </c:pt>
                <c:pt idx="209">
                  <c:v>43221</c:v>
                </c:pt>
                <c:pt idx="210">
                  <c:v>43252</c:v>
                </c:pt>
                <c:pt idx="211">
                  <c:v>43282</c:v>
                </c:pt>
                <c:pt idx="212">
                  <c:v>43313</c:v>
                </c:pt>
                <c:pt idx="213">
                  <c:v>43344</c:v>
                </c:pt>
                <c:pt idx="214">
                  <c:v>43374</c:v>
                </c:pt>
                <c:pt idx="215">
                  <c:v>43405</c:v>
                </c:pt>
                <c:pt idx="216">
                  <c:v>43435</c:v>
                </c:pt>
                <c:pt idx="217">
                  <c:v>43466</c:v>
                </c:pt>
                <c:pt idx="218">
                  <c:v>43497</c:v>
                </c:pt>
                <c:pt idx="219">
                  <c:v>43525</c:v>
                </c:pt>
                <c:pt idx="220">
                  <c:v>43556</c:v>
                </c:pt>
                <c:pt idx="221">
                  <c:v>43586</c:v>
                </c:pt>
                <c:pt idx="222">
                  <c:v>43617</c:v>
                </c:pt>
                <c:pt idx="223">
                  <c:v>43647</c:v>
                </c:pt>
                <c:pt idx="224">
                  <c:v>43678</c:v>
                </c:pt>
                <c:pt idx="225">
                  <c:v>43709</c:v>
                </c:pt>
                <c:pt idx="226">
                  <c:v>43739</c:v>
                </c:pt>
                <c:pt idx="227">
                  <c:v>43770</c:v>
                </c:pt>
                <c:pt idx="228">
                  <c:v>43800</c:v>
                </c:pt>
                <c:pt idx="229">
                  <c:v>43831</c:v>
                </c:pt>
                <c:pt idx="230">
                  <c:v>43862</c:v>
                </c:pt>
                <c:pt idx="231">
                  <c:v>43891</c:v>
                </c:pt>
              </c:numCache>
            </c:numRef>
          </c:cat>
          <c:val>
            <c:numRef>
              <c:f>Sheet1!$E$2:$E$233</c:f>
              <c:numCache>
                <c:formatCode>General</c:formatCode>
                <c:ptCount val="232"/>
                <c:pt idx="0">
                  <c:v>5235</c:v>
                </c:pt>
                <c:pt idx="1">
                  <c:v>5925</c:v>
                </c:pt>
                <c:pt idx="2">
                  <c:v>5178</c:v>
                </c:pt>
                <c:pt idx="3">
                  <c:v>5529</c:v>
                </c:pt>
                <c:pt idx="4">
                  <c:v>5428</c:v>
                </c:pt>
                <c:pt idx="5">
                  <c:v>5383</c:v>
                </c:pt>
                <c:pt idx="6">
                  <c:v>5240</c:v>
                </c:pt>
                <c:pt idx="7">
                  <c:v>5440</c:v>
                </c:pt>
                <c:pt idx="8">
                  <c:v>5358</c:v>
                </c:pt>
                <c:pt idx="9">
                  <c:v>5186</c:v>
                </c:pt>
                <c:pt idx="10">
                  <c:v>5471</c:v>
                </c:pt>
                <c:pt idx="11">
                  <c:v>5124</c:v>
                </c:pt>
                <c:pt idx="12">
                  <c:v>4846</c:v>
                </c:pt>
                <c:pt idx="13">
                  <c:v>5184</c:v>
                </c:pt>
                <c:pt idx="14">
                  <c:v>4876</c:v>
                </c:pt>
                <c:pt idx="15">
                  <c:v>4710</c:v>
                </c:pt>
                <c:pt idx="16">
                  <c:v>4990</c:v>
                </c:pt>
                <c:pt idx="17">
                  <c:v>4827</c:v>
                </c:pt>
                <c:pt idx="18">
                  <c:v>4872</c:v>
                </c:pt>
                <c:pt idx="19">
                  <c:v>5101</c:v>
                </c:pt>
                <c:pt idx="20">
                  <c:v>4845</c:v>
                </c:pt>
                <c:pt idx="21">
                  <c:v>4919</c:v>
                </c:pt>
                <c:pt idx="22">
                  <c:v>4736</c:v>
                </c:pt>
                <c:pt idx="23">
                  <c:v>4724</c:v>
                </c:pt>
                <c:pt idx="24">
                  <c:v>4919</c:v>
                </c:pt>
                <c:pt idx="25">
                  <c:v>5035</c:v>
                </c:pt>
                <c:pt idx="26">
                  <c:v>4826</c:v>
                </c:pt>
                <c:pt idx="27">
                  <c:v>4703</c:v>
                </c:pt>
                <c:pt idx="28">
                  <c:v>4668</c:v>
                </c:pt>
                <c:pt idx="29">
                  <c:v>4712</c:v>
                </c:pt>
                <c:pt idx="30">
                  <c:v>4707</c:v>
                </c:pt>
                <c:pt idx="31">
                  <c:v>4700</c:v>
                </c:pt>
                <c:pt idx="32">
                  <c:v>4678</c:v>
                </c:pt>
                <c:pt idx="33">
                  <c:v>4639</c:v>
                </c:pt>
                <c:pt idx="34">
                  <c:v>4756</c:v>
                </c:pt>
                <c:pt idx="35">
                  <c:v>4674</c:v>
                </c:pt>
                <c:pt idx="36">
                  <c:v>4777</c:v>
                </c:pt>
                <c:pt idx="37">
                  <c:v>4791</c:v>
                </c:pt>
                <c:pt idx="38">
                  <c:v>4705</c:v>
                </c:pt>
                <c:pt idx="39">
                  <c:v>4958</c:v>
                </c:pt>
                <c:pt idx="40">
                  <c:v>4874</c:v>
                </c:pt>
                <c:pt idx="41">
                  <c:v>4685</c:v>
                </c:pt>
                <c:pt idx="42">
                  <c:v>4889</c:v>
                </c:pt>
                <c:pt idx="43">
                  <c:v>4868</c:v>
                </c:pt>
                <c:pt idx="44">
                  <c:v>4907</c:v>
                </c:pt>
                <c:pt idx="45">
                  <c:v>4885</c:v>
                </c:pt>
                <c:pt idx="46">
                  <c:v>4803</c:v>
                </c:pt>
                <c:pt idx="47">
                  <c:v>5113</c:v>
                </c:pt>
                <c:pt idx="48">
                  <c:v>4955</c:v>
                </c:pt>
                <c:pt idx="49">
                  <c:v>5106</c:v>
                </c:pt>
                <c:pt idx="50">
                  <c:v>5039</c:v>
                </c:pt>
                <c:pt idx="51">
                  <c:v>5204</c:v>
                </c:pt>
                <c:pt idx="52">
                  <c:v>5016</c:v>
                </c:pt>
                <c:pt idx="53">
                  <c:v>5107</c:v>
                </c:pt>
                <c:pt idx="54">
                  <c:v>5086</c:v>
                </c:pt>
                <c:pt idx="55">
                  <c:v>4972</c:v>
                </c:pt>
                <c:pt idx="56">
                  <c:v>5215</c:v>
                </c:pt>
                <c:pt idx="57">
                  <c:v>5401</c:v>
                </c:pt>
                <c:pt idx="58">
                  <c:v>5066</c:v>
                </c:pt>
                <c:pt idx="59">
                  <c:v>4989</c:v>
                </c:pt>
                <c:pt idx="60">
                  <c:v>5164</c:v>
                </c:pt>
                <c:pt idx="61">
                  <c:v>5113</c:v>
                </c:pt>
                <c:pt idx="62">
                  <c:v>5180</c:v>
                </c:pt>
                <c:pt idx="63">
                  <c:v>5196</c:v>
                </c:pt>
                <c:pt idx="64">
                  <c:v>5074</c:v>
                </c:pt>
                <c:pt idx="65">
                  <c:v>5417</c:v>
                </c:pt>
                <c:pt idx="66">
                  <c:v>5262</c:v>
                </c:pt>
                <c:pt idx="67">
                  <c:v>5366</c:v>
                </c:pt>
                <c:pt idx="68">
                  <c:v>5207</c:v>
                </c:pt>
                <c:pt idx="69">
                  <c:v>5090</c:v>
                </c:pt>
                <c:pt idx="70">
                  <c:v>5319</c:v>
                </c:pt>
                <c:pt idx="71">
                  <c:v>5324</c:v>
                </c:pt>
                <c:pt idx="72">
                  <c:v>5127</c:v>
                </c:pt>
                <c:pt idx="73">
                  <c:v>5314</c:v>
                </c:pt>
                <c:pt idx="74">
                  <c:v>5117</c:v>
                </c:pt>
                <c:pt idx="75">
                  <c:v>5196</c:v>
                </c:pt>
                <c:pt idx="76">
                  <c:v>5286</c:v>
                </c:pt>
                <c:pt idx="77">
                  <c:v>5292</c:v>
                </c:pt>
                <c:pt idx="78">
                  <c:v>5103</c:v>
                </c:pt>
                <c:pt idx="79">
                  <c:v>5253</c:v>
                </c:pt>
                <c:pt idx="80">
                  <c:v>5398</c:v>
                </c:pt>
                <c:pt idx="81">
                  <c:v>5191</c:v>
                </c:pt>
                <c:pt idx="82">
                  <c:v>5271</c:v>
                </c:pt>
                <c:pt idx="83">
                  <c:v>5093</c:v>
                </c:pt>
                <c:pt idx="84">
                  <c:v>5041</c:v>
                </c:pt>
                <c:pt idx="85">
                  <c:v>5194</c:v>
                </c:pt>
                <c:pt idx="86">
                  <c:v>5184</c:v>
                </c:pt>
                <c:pt idx="87">
                  <c:v>4910</c:v>
                </c:pt>
                <c:pt idx="88">
                  <c:v>5182</c:v>
                </c:pt>
                <c:pt idx="89">
                  <c:v>4840</c:v>
                </c:pt>
                <c:pt idx="90">
                  <c:v>5043</c:v>
                </c:pt>
                <c:pt idx="91">
                  <c:v>4868</c:v>
                </c:pt>
                <c:pt idx="92">
                  <c:v>5014</c:v>
                </c:pt>
                <c:pt idx="93">
                  <c:v>4901</c:v>
                </c:pt>
                <c:pt idx="94">
                  <c:v>4977</c:v>
                </c:pt>
                <c:pt idx="95">
                  <c:v>4787</c:v>
                </c:pt>
                <c:pt idx="96">
                  <c:v>4879</c:v>
                </c:pt>
                <c:pt idx="97">
                  <c:v>4925</c:v>
                </c:pt>
                <c:pt idx="98">
                  <c:v>4824</c:v>
                </c:pt>
                <c:pt idx="99">
                  <c:v>4693</c:v>
                </c:pt>
                <c:pt idx="100">
                  <c:v>4695</c:v>
                </c:pt>
                <c:pt idx="101">
                  <c:v>4184</c:v>
                </c:pt>
                <c:pt idx="102">
                  <c:v>4226</c:v>
                </c:pt>
                <c:pt idx="103">
                  <c:v>4256</c:v>
                </c:pt>
                <c:pt idx="104">
                  <c:v>3992</c:v>
                </c:pt>
                <c:pt idx="105">
                  <c:v>4123</c:v>
                </c:pt>
                <c:pt idx="106">
                  <c:v>4003</c:v>
                </c:pt>
                <c:pt idx="107">
                  <c:v>3983</c:v>
                </c:pt>
                <c:pt idx="108">
                  <c:v>4103</c:v>
                </c:pt>
                <c:pt idx="109">
                  <c:v>3989</c:v>
                </c:pt>
                <c:pt idx="110">
                  <c:v>3978</c:v>
                </c:pt>
                <c:pt idx="111">
                  <c:v>4072</c:v>
                </c:pt>
                <c:pt idx="112">
                  <c:v>3948</c:v>
                </c:pt>
                <c:pt idx="113">
                  <c:v>3911</c:v>
                </c:pt>
                <c:pt idx="114">
                  <c:v>4308</c:v>
                </c:pt>
                <c:pt idx="115">
                  <c:v>4299</c:v>
                </c:pt>
                <c:pt idx="116">
                  <c:v>4067</c:v>
                </c:pt>
                <c:pt idx="117">
                  <c:v>4047</c:v>
                </c:pt>
                <c:pt idx="118">
                  <c:v>3883</c:v>
                </c:pt>
                <c:pt idx="119">
                  <c:v>4041</c:v>
                </c:pt>
                <c:pt idx="120">
                  <c:v>4143</c:v>
                </c:pt>
                <c:pt idx="121">
                  <c:v>4045</c:v>
                </c:pt>
                <c:pt idx="122">
                  <c:v>4014</c:v>
                </c:pt>
                <c:pt idx="123">
                  <c:v>4109</c:v>
                </c:pt>
                <c:pt idx="124">
                  <c:v>3994</c:v>
                </c:pt>
                <c:pt idx="125">
                  <c:v>4179</c:v>
                </c:pt>
                <c:pt idx="126">
                  <c:v>4168</c:v>
                </c:pt>
                <c:pt idx="127">
                  <c:v>4180</c:v>
                </c:pt>
                <c:pt idx="128">
                  <c:v>4189</c:v>
                </c:pt>
                <c:pt idx="129">
                  <c:v>4213</c:v>
                </c:pt>
                <c:pt idx="130">
                  <c:v>4147</c:v>
                </c:pt>
                <c:pt idx="131">
                  <c:v>4237</c:v>
                </c:pt>
                <c:pt idx="132">
                  <c:v>4090</c:v>
                </c:pt>
                <c:pt idx="133">
                  <c:v>4195</c:v>
                </c:pt>
                <c:pt idx="134">
                  <c:v>4322</c:v>
                </c:pt>
                <c:pt idx="135">
                  <c:v>4257</c:v>
                </c:pt>
                <c:pt idx="136">
                  <c:v>4329</c:v>
                </c:pt>
                <c:pt idx="137">
                  <c:v>4430</c:v>
                </c:pt>
                <c:pt idx="138">
                  <c:v>4383</c:v>
                </c:pt>
                <c:pt idx="139">
                  <c:v>4178</c:v>
                </c:pt>
                <c:pt idx="140">
                  <c:v>4338</c:v>
                </c:pt>
                <c:pt idx="141">
                  <c:v>4100</c:v>
                </c:pt>
                <c:pt idx="142">
                  <c:v>4260</c:v>
                </c:pt>
                <c:pt idx="143">
                  <c:v>4303</c:v>
                </c:pt>
                <c:pt idx="144">
                  <c:v>4117</c:v>
                </c:pt>
                <c:pt idx="145">
                  <c:v>4381</c:v>
                </c:pt>
                <c:pt idx="146">
                  <c:v>4257</c:v>
                </c:pt>
                <c:pt idx="147">
                  <c:v>4215</c:v>
                </c:pt>
                <c:pt idx="148">
                  <c:v>4424</c:v>
                </c:pt>
                <c:pt idx="149">
                  <c:v>4433</c:v>
                </c:pt>
                <c:pt idx="150">
                  <c:v>4313</c:v>
                </c:pt>
                <c:pt idx="151">
                  <c:v>4459</c:v>
                </c:pt>
                <c:pt idx="152">
                  <c:v>4522</c:v>
                </c:pt>
                <c:pt idx="153">
                  <c:v>4521</c:v>
                </c:pt>
                <c:pt idx="154">
                  <c:v>4354</c:v>
                </c:pt>
                <c:pt idx="155">
                  <c:v>4332</c:v>
                </c:pt>
                <c:pt idx="156">
                  <c:v>4387</c:v>
                </c:pt>
                <c:pt idx="157">
                  <c:v>4464</c:v>
                </c:pt>
                <c:pt idx="158">
                  <c:v>4511</c:v>
                </c:pt>
                <c:pt idx="159">
                  <c:v>4498</c:v>
                </c:pt>
                <c:pt idx="160">
                  <c:v>4584</c:v>
                </c:pt>
                <c:pt idx="161">
                  <c:v>4569</c:v>
                </c:pt>
                <c:pt idx="162">
                  <c:v>4617</c:v>
                </c:pt>
                <c:pt idx="163">
                  <c:v>4786</c:v>
                </c:pt>
                <c:pt idx="164">
                  <c:v>4654</c:v>
                </c:pt>
                <c:pt idx="165">
                  <c:v>4861</c:v>
                </c:pt>
                <c:pt idx="166">
                  <c:v>4941</c:v>
                </c:pt>
                <c:pt idx="167">
                  <c:v>4642</c:v>
                </c:pt>
                <c:pt idx="168">
                  <c:v>4815</c:v>
                </c:pt>
                <c:pt idx="169">
                  <c:v>4911</c:v>
                </c:pt>
                <c:pt idx="170">
                  <c:v>4828</c:v>
                </c:pt>
                <c:pt idx="171">
                  <c:v>5064</c:v>
                </c:pt>
                <c:pt idx="172">
                  <c:v>4942</c:v>
                </c:pt>
                <c:pt idx="173">
                  <c:v>4826</c:v>
                </c:pt>
                <c:pt idx="174">
                  <c:v>4992</c:v>
                </c:pt>
                <c:pt idx="175">
                  <c:v>4887</c:v>
                </c:pt>
                <c:pt idx="176">
                  <c:v>5055</c:v>
                </c:pt>
                <c:pt idx="177">
                  <c:v>5114</c:v>
                </c:pt>
                <c:pt idx="178">
                  <c:v>5032</c:v>
                </c:pt>
                <c:pt idx="179">
                  <c:v>5052</c:v>
                </c:pt>
                <c:pt idx="180">
                  <c:v>5208</c:v>
                </c:pt>
                <c:pt idx="181">
                  <c:v>5144</c:v>
                </c:pt>
                <c:pt idx="182">
                  <c:v>5282</c:v>
                </c:pt>
                <c:pt idx="183">
                  <c:v>5140</c:v>
                </c:pt>
                <c:pt idx="184">
                  <c:v>5122</c:v>
                </c:pt>
                <c:pt idx="185">
                  <c:v>5137</c:v>
                </c:pt>
                <c:pt idx="186">
                  <c:v>5061</c:v>
                </c:pt>
                <c:pt idx="187">
                  <c:v>5114</c:v>
                </c:pt>
                <c:pt idx="188">
                  <c:v>5188</c:v>
                </c:pt>
                <c:pt idx="189">
                  <c:v>4988</c:v>
                </c:pt>
                <c:pt idx="190">
                  <c:v>5098</c:v>
                </c:pt>
                <c:pt idx="191">
                  <c:v>5114</c:v>
                </c:pt>
                <c:pt idx="192">
                  <c:v>5087</c:v>
                </c:pt>
                <c:pt idx="193">
                  <c:v>5338</c:v>
                </c:pt>
                <c:pt idx="194">
                  <c:v>5141</c:v>
                </c:pt>
                <c:pt idx="195">
                  <c:v>5254</c:v>
                </c:pt>
                <c:pt idx="196">
                  <c:v>5101</c:v>
                </c:pt>
                <c:pt idx="197">
                  <c:v>5280</c:v>
                </c:pt>
                <c:pt idx="198">
                  <c:v>5457</c:v>
                </c:pt>
                <c:pt idx="199">
                  <c:v>5351</c:v>
                </c:pt>
                <c:pt idx="200">
                  <c:v>5368</c:v>
                </c:pt>
                <c:pt idx="201">
                  <c:v>5334</c:v>
                </c:pt>
                <c:pt idx="202">
                  <c:v>5347</c:v>
                </c:pt>
                <c:pt idx="203">
                  <c:v>5221</c:v>
                </c:pt>
                <c:pt idx="204">
                  <c:v>5265</c:v>
                </c:pt>
                <c:pt idx="205">
                  <c:v>5346</c:v>
                </c:pt>
                <c:pt idx="206">
                  <c:v>5276</c:v>
                </c:pt>
                <c:pt idx="207">
                  <c:v>5475</c:v>
                </c:pt>
                <c:pt idx="208">
                  <c:v>5449</c:v>
                </c:pt>
                <c:pt idx="209">
                  <c:v>5513</c:v>
                </c:pt>
                <c:pt idx="210">
                  <c:v>5558</c:v>
                </c:pt>
                <c:pt idx="211">
                  <c:v>5579</c:v>
                </c:pt>
                <c:pt idx="212">
                  <c:v>5568</c:v>
                </c:pt>
                <c:pt idx="213">
                  <c:v>5517</c:v>
                </c:pt>
                <c:pt idx="214">
                  <c:v>5638</c:v>
                </c:pt>
                <c:pt idx="215">
                  <c:v>5692</c:v>
                </c:pt>
                <c:pt idx="216">
                  <c:v>5569</c:v>
                </c:pt>
                <c:pt idx="217">
                  <c:v>5590</c:v>
                </c:pt>
                <c:pt idx="218">
                  <c:v>5676</c:v>
                </c:pt>
                <c:pt idx="219">
                  <c:v>5553</c:v>
                </c:pt>
                <c:pt idx="220">
                  <c:v>5763</c:v>
                </c:pt>
                <c:pt idx="221">
                  <c:v>5547</c:v>
                </c:pt>
                <c:pt idx="222">
                  <c:v>5568</c:v>
                </c:pt>
                <c:pt idx="223">
                  <c:v>5769</c:v>
                </c:pt>
                <c:pt idx="224">
                  <c:v>5660</c:v>
                </c:pt>
                <c:pt idx="225">
                  <c:v>5739</c:v>
                </c:pt>
                <c:pt idx="226">
                  <c:v>5580</c:v>
                </c:pt>
                <c:pt idx="227">
                  <c:v>5657</c:v>
                </c:pt>
                <c:pt idx="228">
                  <c:v>5762</c:v>
                </c:pt>
                <c:pt idx="229">
                  <c:v>5703</c:v>
                </c:pt>
                <c:pt idx="230">
                  <c:v>5595</c:v>
                </c:pt>
                <c:pt idx="231">
                  <c:v>14517</c:v>
                </c:pt>
              </c:numCache>
            </c:numRef>
          </c:val>
          <c:smooth val="0"/>
          <c:extLst>
            <c:ext xmlns:c16="http://schemas.microsoft.com/office/drawing/2014/chart" uri="{C3380CC4-5D6E-409C-BE32-E72D297353CC}">
              <c16:uniqueId val="{00000001-A454-A94A-A444-67F65FF0FCCC}"/>
            </c:ext>
          </c:extLst>
        </c:ser>
        <c:dLbls>
          <c:showLegendKey val="0"/>
          <c:showVal val="0"/>
          <c:showCatName val="0"/>
          <c:showSerName val="0"/>
          <c:showPercent val="0"/>
          <c:showBubbleSize val="0"/>
        </c:dLbls>
        <c:smooth val="0"/>
        <c:axId val="1350725440"/>
        <c:axId val="1309113392"/>
      </c:lineChart>
      <c:dateAx>
        <c:axId val="1350725440"/>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9113392"/>
        <c:crosses val="autoZero"/>
        <c:auto val="1"/>
        <c:lblOffset val="100"/>
        <c:baseTimeUnit val="months"/>
      </c:dateAx>
      <c:valAx>
        <c:axId val="1309113392"/>
        <c:scaling>
          <c:orientation val="minMax"/>
          <c:min val="3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0725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Sheet1!$N$1</c:f>
              <c:strCache>
                <c:ptCount val="1"/>
                <c:pt idx="0">
                  <c:v>Quits</c:v>
                </c:pt>
              </c:strCache>
            </c:strRef>
          </c:tx>
          <c:spPr>
            <a:ln w="28575" cap="rnd">
              <a:solidFill>
                <a:schemeClr val="tx1"/>
              </a:solidFill>
              <a:round/>
            </a:ln>
            <a:effectLst/>
          </c:spPr>
          <c:marker>
            <c:symbol val="none"/>
          </c:marker>
          <c:cat>
            <c:numRef>
              <c:f>Sheet1!$M$2:$M$232</c:f>
              <c:numCache>
                <c:formatCode>m/d/yy</c:formatCode>
                <c:ptCount val="231"/>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43191</c:v>
                </c:pt>
                <c:pt idx="209">
                  <c:v>43221</c:v>
                </c:pt>
                <c:pt idx="210">
                  <c:v>43252</c:v>
                </c:pt>
                <c:pt idx="211">
                  <c:v>43282</c:v>
                </c:pt>
                <c:pt idx="212">
                  <c:v>43313</c:v>
                </c:pt>
                <c:pt idx="213">
                  <c:v>43344</c:v>
                </c:pt>
                <c:pt idx="214">
                  <c:v>43374</c:v>
                </c:pt>
                <c:pt idx="215">
                  <c:v>43405</c:v>
                </c:pt>
                <c:pt idx="216">
                  <c:v>43435</c:v>
                </c:pt>
                <c:pt idx="217">
                  <c:v>43466</c:v>
                </c:pt>
                <c:pt idx="218">
                  <c:v>43497</c:v>
                </c:pt>
                <c:pt idx="219">
                  <c:v>43525</c:v>
                </c:pt>
                <c:pt idx="220">
                  <c:v>43556</c:v>
                </c:pt>
                <c:pt idx="221">
                  <c:v>43586</c:v>
                </c:pt>
                <c:pt idx="222">
                  <c:v>43617</c:v>
                </c:pt>
                <c:pt idx="223">
                  <c:v>43647</c:v>
                </c:pt>
                <c:pt idx="224">
                  <c:v>43678</c:v>
                </c:pt>
                <c:pt idx="225">
                  <c:v>43709</c:v>
                </c:pt>
                <c:pt idx="226">
                  <c:v>43739</c:v>
                </c:pt>
                <c:pt idx="227">
                  <c:v>43770</c:v>
                </c:pt>
                <c:pt idx="228">
                  <c:v>43800</c:v>
                </c:pt>
                <c:pt idx="229">
                  <c:v>43831</c:v>
                </c:pt>
                <c:pt idx="230">
                  <c:v>43862</c:v>
                </c:pt>
              </c:numCache>
            </c:numRef>
          </c:cat>
          <c:val>
            <c:numRef>
              <c:f>Sheet1!$N$2:$N$232</c:f>
              <c:numCache>
                <c:formatCode>General</c:formatCode>
                <c:ptCount val="231"/>
                <c:pt idx="0">
                  <c:v>2868</c:v>
                </c:pt>
                <c:pt idx="1">
                  <c:v>3261</c:v>
                </c:pt>
                <c:pt idx="2">
                  <c:v>3040</c:v>
                </c:pt>
                <c:pt idx="3">
                  <c:v>3041</c:v>
                </c:pt>
                <c:pt idx="4">
                  <c:v>3172</c:v>
                </c:pt>
                <c:pt idx="5">
                  <c:v>2991</c:v>
                </c:pt>
                <c:pt idx="6">
                  <c:v>2886</c:v>
                </c:pt>
                <c:pt idx="7">
                  <c:v>2969</c:v>
                </c:pt>
                <c:pt idx="8">
                  <c:v>2933</c:v>
                </c:pt>
                <c:pt idx="9">
                  <c:v>2704</c:v>
                </c:pt>
                <c:pt idx="10">
                  <c:v>2798</c:v>
                </c:pt>
                <c:pt idx="11">
                  <c:v>2544</c:v>
                </c:pt>
                <c:pt idx="12">
                  <c:v>2553</c:v>
                </c:pt>
                <c:pt idx="13">
                  <c:v>2857</c:v>
                </c:pt>
                <c:pt idx="14">
                  <c:v>2558</c:v>
                </c:pt>
                <c:pt idx="15">
                  <c:v>2479</c:v>
                </c:pt>
                <c:pt idx="16">
                  <c:v>2633</c:v>
                </c:pt>
                <c:pt idx="17">
                  <c:v>2536</c:v>
                </c:pt>
                <c:pt idx="18">
                  <c:v>2529</c:v>
                </c:pt>
                <c:pt idx="19">
                  <c:v>2579</c:v>
                </c:pt>
                <c:pt idx="20">
                  <c:v>2567</c:v>
                </c:pt>
                <c:pt idx="21">
                  <c:v>2522</c:v>
                </c:pt>
                <c:pt idx="22">
                  <c:v>2426</c:v>
                </c:pt>
                <c:pt idx="23">
                  <c:v>2388</c:v>
                </c:pt>
                <c:pt idx="24">
                  <c:v>2490</c:v>
                </c:pt>
                <c:pt idx="25">
                  <c:v>2436</c:v>
                </c:pt>
                <c:pt idx="26">
                  <c:v>2473</c:v>
                </c:pt>
                <c:pt idx="27">
                  <c:v>2382</c:v>
                </c:pt>
                <c:pt idx="28">
                  <c:v>2289</c:v>
                </c:pt>
                <c:pt idx="29">
                  <c:v>2290</c:v>
                </c:pt>
                <c:pt idx="30">
                  <c:v>2322</c:v>
                </c:pt>
                <c:pt idx="31">
                  <c:v>2283</c:v>
                </c:pt>
                <c:pt idx="32">
                  <c:v>2201</c:v>
                </c:pt>
                <c:pt idx="33">
                  <c:v>2357</c:v>
                </c:pt>
                <c:pt idx="34">
                  <c:v>2421</c:v>
                </c:pt>
                <c:pt idx="35">
                  <c:v>2395</c:v>
                </c:pt>
                <c:pt idx="36">
                  <c:v>2436</c:v>
                </c:pt>
                <c:pt idx="37">
                  <c:v>2360</c:v>
                </c:pt>
                <c:pt idx="38">
                  <c:v>2437</c:v>
                </c:pt>
                <c:pt idx="39">
                  <c:v>2573</c:v>
                </c:pt>
                <c:pt idx="40">
                  <c:v>2541</c:v>
                </c:pt>
                <c:pt idx="41">
                  <c:v>2427</c:v>
                </c:pt>
                <c:pt idx="42">
                  <c:v>2667</c:v>
                </c:pt>
                <c:pt idx="43">
                  <c:v>2631</c:v>
                </c:pt>
                <c:pt idx="44">
                  <c:v>2591</c:v>
                </c:pt>
                <c:pt idx="45">
                  <c:v>2535</c:v>
                </c:pt>
                <c:pt idx="46">
                  <c:v>2558</c:v>
                </c:pt>
                <c:pt idx="47">
                  <c:v>2776</c:v>
                </c:pt>
                <c:pt idx="48">
                  <c:v>2687</c:v>
                </c:pt>
                <c:pt idx="49">
                  <c:v>2740</c:v>
                </c:pt>
                <c:pt idx="50">
                  <c:v>2642</c:v>
                </c:pt>
                <c:pt idx="51">
                  <c:v>2738</c:v>
                </c:pt>
                <c:pt idx="52">
                  <c:v>2747</c:v>
                </c:pt>
                <c:pt idx="53">
                  <c:v>2763</c:v>
                </c:pt>
                <c:pt idx="54">
                  <c:v>2759</c:v>
                </c:pt>
                <c:pt idx="55">
                  <c:v>2744</c:v>
                </c:pt>
                <c:pt idx="56">
                  <c:v>2963</c:v>
                </c:pt>
                <c:pt idx="57">
                  <c:v>3051</c:v>
                </c:pt>
                <c:pt idx="58">
                  <c:v>2869</c:v>
                </c:pt>
                <c:pt idx="59">
                  <c:v>2881</c:v>
                </c:pt>
                <c:pt idx="60">
                  <c:v>2841</c:v>
                </c:pt>
                <c:pt idx="61">
                  <c:v>2949</c:v>
                </c:pt>
                <c:pt idx="62">
                  <c:v>2948</c:v>
                </c:pt>
                <c:pt idx="63">
                  <c:v>2948</c:v>
                </c:pt>
                <c:pt idx="64">
                  <c:v>2783</c:v>
                </c:pt>
                <c:pt idx="65">
                  <c:v>3003</c:v>
                </c:pt>
                <c:pt idx="66">
                  <c:v>3046</c:v>
                </c:pt>
                <c:pt idx="67">
                  <c:v>3059</c:v>
                </c:pt>
                <c:pt idx="68">
                  <c:v>3062</c:v>
                </c:pt>
                <c:pt idx="69">
                  <c:v>2895</c:v>
                </c:pt>
                <c:pt idx="70">
                  <c:v>2992</c:v>
                </c:pt>
                <c:pt idx="71">
                  <c:v>3025</c:v>
                </c:pt>
                <c:pt idx="72">
                  <c:v>2987</c:v>
                </c:pt>
                <c:pt idx="73">
                  <c:v>2959</c:v>
                </c:pt>
                <c:pt idx="74">
                  <c:v>2921</c:v>
                </c:pt>
                <c:pt idx="75">
                  <c:v>2985</c:v>
                </c:pt>
                <c:pt idx="76">
                  <c:v>2913</c:v>
                </c:pt>
                <c:pt idx="77">
                  <c:v>3012</c:v>
                </c:pt>
                <c:pt idx="78">
                  <c:v>2912</c:v>
                </c:pt>
                <c:pt idx="79">
                  <c:v>2958</c:v>
                </c:pt>
                <c:pt idx="80">
                  <c:v>3023</c:v>
                </c:pt>
                <c:pt idx="81">
                  <c:v>2698</c:v>
                </c:pt>
                <c:pt idx="82">
                  <c:v>2933</c:v>
                </c:pt>
                <c:pt idx="83">
                  <c:v>2774</c:v>
                </c:pt>
                <c:pt idx="84">
                  <c:v>2763</c:v>
                </c:pt>
                <c:pt idx="85">
                  <c:v>2851</c:v>
                </c:pt>
                <c:pt idx="86">
                  <c:v>2866</c:v>
                </c:pt>
                <c:pt idx="87">
                  <c:v>2652</c:v>
                </c:pt>
                <c:pt idx="88">
                  <c:v>2840</c:v>
                </c:pt>
                <c:pt idx="89">
                  <c:v>2609</c:v>
                </c:pt>
                <c:pt idx="90">
                  <c:v>2597</c:v>
                </c:pt>
                <c:pt idx="91">
                  <c:v>2495</c:v>
                </c:pt>
                <c:pt idx="92">
                  <c:v>2452</c:v>
                </c:pt>
                <c:pt idx="93">
                  <c:v>2477</c:v>
                </c:pt>
                <c:pt idx="94">
                  <c:v>2352</c:v>
                </c:pt>
                <c:pt idx="95">
                  <c:v>2148</c:v>
                </c:pt>
                <c:pt idx="96">
                  <c:v>2081</c:v>
                </c:pt>
                <c:pt idx="97">
                  <c:v>1978</c:v>
                </c:pt>
                <c:pt idx="98">
                  <c:v>1945</c:v>
                </c:pt>
                <c:pt idx="99">
                  <c:v>1829</c:v>
                </c:pt>
                <c:pt idx="100">
                  <c:v>1713</c:v>
                </c:pt>
                <c:pt idx="101">
                  <c:v>1684</c:v>
                </c:pt>
                <c:pt idx="102">
                  <c:v>1686</c:v>
                </c:pt>
                <c:pt idx="103">
                  <c:v>1689</c:v>
                </c:pt>
                <c:pt idx="104">
                  <c:v>1561</c:v>
                </c:pt>
                <c:pt idx="105">
                  <c:v>1631</c:v>
                </c:pt>
                <c:pt idx="106">
                  <c:v>1663</c:v>
                </c:pt>
                <c:pt idx="107">
                  <c:v>1803</c:v>
                </c:pt>
                <c:pt idx="108">
                  <c:v>1758</c:v>
                </c:pt>
                <c:pt idx="109">
                  <c:v>1744</c:v>
                </c:pt>
                <c:pt idx="110">
                  <c:v>1834</c:v>
                </c:pt>
                <c:pt idx="111">
                  <c:v>1853</c:v>
                </c:pt>
                <c:pt idx="112">
                  <c:v>1898</c:v>
                </c:pt>
                <c:pt idx="113">
                  <c:v>1814</c:v>
                </c:pt>
                <c:pt idx="114">
                  <c:v>1911</c:v>
                </c:pt>
                <c:pt idx="115">
                  <c:v>1789</c:v>
                </c:pt>
                <c:pt idx="116">
                  <c:v>1852</c:v>
                </c:pt>
                <c:pt idx="117">
                  <c:v>1901</c:v>
                </c:pt>
                <c:pt idx="118">
                  <c:v>1848</c:v>
                </c:pt>
                <c:pt idx="119">
                  <c:v>1881</c:v>
                </c:pt>
                <c:pt idx="120">
                  <c:v>1968</c:v>
                </c:pt>
                <c:pt idx="121">
                  <c:v>1833</c:v>
                </c:pt>
                <c:pt idx="122">
                  <c:v>1952</c:v>
                </c:pt>
                <c:pt idx="123">
                  <c:v>2028</c:v>
                </c:pt>
                <c:pt idx="124">
                  <c:v>1883</c:v>
                </c:pt>
                <c:pt idx="125">
                  <c:v>1966</c:v>
                </c:pt>
                <c:pt idx="126">
                  <c:v>1923</c:v>
                </c:pt>
                <c:pt idx="127">
                  <c:v>1990</c:v>
                </c:pt>
                <c:pt idx="128">
                  <c:v>2043</c:v>
                </c:pt>
                <c:pt idx="129">
                  <c:v>2045</c:v>
                </c:pt>
                <c:pt idx="130">
                  <c:v>2000</c:v>
                </c:pt>
                <c:pt idx="131">
                  <c:v>2031</c:v>
                </c:pt>
                <c:pt idx="132">
                  <c:v>1975</c:v>
                </c:pt>
                <c:pt idx="133">
                  <c:v>2032</c:v>
                </c:pt>
                <c:pt idx="134">
                  <c:v>2123</c:v>
                </c:pt>
                <c:pt idx="135">
                  <c:v>2163</c:v>
                </c:pt>
                <c:pt idx="136">
                  <c:v>2136</c:v>
                </c:pt>
                <c:pt idx="137">
                  <c:v>2140</c:v>
                </c:pt>
                <c:pt idx="138">
                  <c:v>2151</c:v>
                </c:pt>
                <c:pt idx="139">
                  <c:v>2075</c:v>
                </c:pt>
                <c:pt idx="140">
                  <c:v>2080</c:v>
                </c:pt>
                <c:pt idx="141">
                  <c:v>1957</c:v>
                </c:pt>
                <c:pt idx="142">
                  <c:v>2037</c:v>
                </c:pt>
                <c:pt idx="143">
                  <c:v>2070</c:v>
                </c:pt>
                <c:pt idx="144">
                  <c:v>2045</c:v>
                </c:pt>
                <c:pt idx="145">
                  <c:v>2281</c:v>
                </c:pt>
                <c:pt idx="146">
                  <c:v>2281</c:v>
                </c:pt>
                <c:pt idx="147">
                  <c:v>2118</c:v>
                </c:pt>
                <c:pt idx="148">
                  <c:v>2297</c:v>
                </c:pt>
                <c:pt idx="149">
                  <c:v>2237</c:v>
                </c:pt>
                <c:pt idx="150">
                  <c:v>2203</c:v>
                </c:pt>
                <c:pt idx="151">
                  <c:v>2367</c:v>
                </c:pt>
                <c:pt idx="152">
                  <c:v>2331</c:v>
                </c:pt>
                <c:pt idx="153">
                  <c:v>2307</c:v>
                </c:pt>
                <c:pt idx="154">
                  <c:v>2374</c:v>
                </c:pt>
                <c:pt idx="155">
                  <c:v>2384</c:v>
                </c:pt>
                <c:pt idx="156">
                  <c:v>2281</c:v>
                </c:pt>
                <c:pt idx="157">
                  <c:v>2312</c:v>
                </c:pt>
                <c:pt idx="158">
                  <c:v>2401</c:v>
                </c:pt>
                <c:pt idx="159">
                  <c:v>2441</c:v>
                </c:pt>
                <c:pt idx="160">
                  <c:v>2476</c:v>
                </c:pt>
                <c:pt idx="161">
                  <c:v>2486</c:v>
                </c:pt>
                <c:pt idx="162">
                  <c:v>2506</c:v>
                </c:pt>
                <c:pt idx="163">
                  <c:v>2637</c:v>
                </c:pt>
                <c:pt idx="164">
                  <c:v>2564</c:v>
                </c:pt>
                <c:pt idx="165">
                  <c:v>2737</c:v>
                </c:pt>
                <c:pt idx="166">
                  <c:v>2721</c:v>
                </c:pt>
                <c:pt idx="167">
                  <c:v>2588</c:v>
                </c:pt>
                <c:pt idx="168">
                  <c:v>2543</c:v>
                </c:pt>
                <c:pt idx="169">
                  <c:v>2766</c:v>
                </c:pt>
                <c:pt idx="170">
                  <c:v>2731</c:v>
                </c:pt>
                <c:pt idx="171">
                  <c:v>2748</c:v>
                </c:pt>
                <c:pt idx="172">
                  <c:v>2706</c:v>
                </c:pt>
                <c:pt idx="173">
                  <c:v>2746</c:v>
                </c:pt>
                <c:pt idx="174">
                  <c:v>2756</c:v>
                </c:pt>
                <c:pt idx="175">
                  <c:v>2768</c:v>
                </c:pt>
                <c:pt idx="176">
                  <c:v>2888</c:v>
                </c:pt>
                <c:pt idx="177">
                  <c:v>2783</c:v>
                </c:pt>
                <c:pt idx="178">
                  <c:v>2814</c:v>
                </c:pt>
                <c:pt idx="179">
                  <c:v>2891</c:v>
                </c:pt>
                <c:pt idx="180">
                  <c:v>3043</c:v>
                </c:pt>
                <c:pt idx="181">
                  <c:v>2893</c:v>
                </c:pt>
                <c:pt idx="182">
                  <c:v>2997</c:v>
                </c:pt>
                <c:pt idx="183">
                  <c:v>2900</c:v>
                </c:pt>
                <c:pt idx="184">
                  <c:v>2954</c:v>
                </c:pt>
                <c:pt idx="185">
                  <c:v>3010</c:v>
                </c:pt>
                <c:pt idx="186">
                  <c:v>2988</c:v>
                </c:pt>
                <c:pt idx="187">
                  <c:v>2976</c:v>
                </c:pt>
                <c:pt idx="188">
                  <c:v>3007</c:v>
                </c:pt>
                <c:pt idx="189">
                  <c:v>3044</c:v>
                </c:pt>
                <c:pt idx="190">
                  <c:v>3078</c:v>
                </c:pt>
                <c:pt idx="191">
                  <c:v>3017</c:v>
                </c:pt>
                <c:pt idx="192">
                  <c:v>2986</c:v>
                </c:pt>
                <c:pt idx="193">
                  <c:v>3176</c:v>
                </c:pt>
                <c:pt idx="194">
                  <c:v>3081</c:v>
                </c:pt>
                <c:pt idx="195">
                  <c:v>3134</c:v>
                </c:pt>
                <c:pt idx="196">
                  <c:v>3034</c:v>
                </c:pt>
                <c:pt idx="197">
                  <c:v>3126</c:v>
                </c:pt>
                <c:pt idx="198">
                  <c:v>3157</c:v>
                </c:pt>
                <c:pt idx="199">
                  <c:v>3118</c:v>
                </c:pt>
                <c:pt idx="200">
                  <c:v>3134</c:v>
                </c:pt>
                <c:pt idx="201">
                  <c:v>3212</c:v>
                </c:pt>
                <c:pt idx="202">
                  <c:v>3193</c:v>
                </c:pt>
                <c:pt idx="203">
                  <c:v>3157</c:v>
                </c:pt>
                <c:pt idx="204">
                  <c:v>3222</c:v>
                </c:pt>
                <c:pt idx="205">
                  <c:v>3034</c:v>
                </c:pt>
                <c:pt idx="206">
                  <c:v>3175</c:v>
                </c:pt>
                <c:pt idx="207">
                  <c:v>3301</c:v>
                </c:pt>
                <c:pt idx="208">
                  <c:v>3373</c:v>
                </c:pt>
                <c:pt idx="209">
                  <c:v>3405</c:v>
                </c:pt>
                <c:pt idx="210">
                  <c:v>3389</c:v>
                </c:pt>
                <c:pt idx="211">
                  <c:v>3443</c:v>
                </c:pt>
                <c:pt idx="212">
                  <c:v>3446</c:v>
                </c:pt>
                <c:pt idx="213">
                  <c:v>3400</c:v>
                </c:pt>
                <c:pt idx="214">
                  <c:v>3485</c:v>
                </c:pt>
                <c:pt idx="215">
                  <c:v>3460</c:v>
                </c:pt>
                <c:pt idx="216">
                  <c:v>3415</c:v>
                </c:pt>
                <c:pt idx="217">
                  <c:v>3530</c:v>
                </c:pt>
                <c:pt idx="218">
                  <c:v>3541</c:v>
                </c:pt>
                <c:pt idx="219">
                  <c:v>3525</c:v>
                </c:pt>
                <c:pt idx="220">
                  <c:v>3492</c:v>
                </c:pt>
                <c:pt idx="221">
                  <c:v>3486</c:v>
                </c:pt>
                <c:pt idx="222">
                  <c:v>3481</c:v>
                </c:pt>
                <c:pt idx="223">
                  <c:v>3612</c:v>
                </c:pt>
                <c:pt idx="224">
                  <c:v>3544</c:v>
                </c:pt>
                <c:pt idx="225">
                  <c:v>3429</c:v>
                </c:pt>
                <c:pt idx="226">
                  <c:v>3442</c:v>
                </c:pt>
                <c:pt idx="227">
                  <c:v>3528</c:v>
                </c:pt>
                <c:pt idx="228">
                  <c:v>3528</c:v>
                </c:pt>
                <c:pt idx="229">
                  <c:v>3574</c:v>
                </c:pt>
                <c:pt idx="230">
                  <c:v>3436</c:v>
                </c:pt>
              </c:numCache>
            </c:numRef>
          </c:val>
          <c:smooth val="0"/>
          <c:extLst>
            <c:ext xmlns:c16="http://schemas.microsoft.com/office/drawing/2014/chart" uri="{C3380CC4-5D6E-409C-BE32-E72D297353CC}">
              <c16:uniqueId val="{00000000-989A-DD4A-A8F3-F0F6C5A59B58}"/>
            </c:ext>
          </c:extLst>
        </c:ser>
        <c:ser>
          <c:idx val="1"/>
          <c:order val="1"/>
          <c:tx>
            <c:strRef>
              <c:f>Sheet1!$O$1</c:f>
              <c:strCache>
                <c:ptCount val="1"/>
                <c:pt idx="0">
                  <c:v>Layoffs</c:v>
                </c:pt>
              </c:strCache>
            </c:strRef>
          </c:tx>
          <c:spPr>
            <a:ln w="28575" cap="rnd">
              <a:solidFill>
                <a:srgbClr val="FF0000"/>
              </a:solidFill>
              <a:round/>
            </a:ln>
            <a:effectLst/>
          </c:spPr>
          <c:marker>
            <c:symbol val="none"/>
          </c:marker>
          <c:cat>
            <c:numRef>
              <c:f>Sheet1!$M$2:$M$232</c:f>
              <c:numCache>
                <c:formatCode>m/d/yy</c:formatCode>
                <c:ptCount val="231"/>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43191</c:v>
                </c:pt>
                <c:pt idx="209">
                  <c:v>43221</c:v>
                </c:pt>
                <c:pt idx="210">
                  <c:v>43252</c:v>
                </c:pt>
                <c:pt idx="211">
                  <c:v>43282</c:v>
                </c:pt>
                <c:pt idx="212">
                  <c:v>43313</c:v>
                </c:pt>
                <c:pt idx="213">
                  <c:v>43344</c:v>
                </c:pt>
                <c:pt idx="214">
                  <c:v>43374</c:v>
                </c:pt>
                <c:pt idx="215">
                  <c:v>43405</c:v>
                </c:pt>
                <c:pt idx="216">
                  <c:v>43435</c:v>
                </c:pt>
                <c:pt idx="217">
                  <c:v>43466</c:v>
                </c:pt>
                <c:pt idx="218">
                  <c:v>43497</c:v>
                </c:pt>
                <c:pt idx="219">
                  <c:v>43525</c:v>
                </c:pt>
                <c:pt idx="220">
                  <c:v>43556</c:v>
                </c:pt>
                <c:pt idx="221">
                  <c:v>43586</c:v>
                </c:pt>
                <c:pt idx="222">
                  <c:v>43617</c:v>
                </c:pt>
                <c:pt idx="223">
                  <c:v>43647</c:v>
                </c:pt>
                <c:pt idx="224">
                  <c:v>43678</c:v>
                </c:pt>
                <c:pt idx="225">
                  <c:v>43709</c:v>
                </c:pt>
                <c:pt idx="226">
                  <c:v>43739</c:v>
                </c:pt>
                <c:pt idx="227">
                  <c:v>43770</c:v>
                </c:pt>
                <c:pt idx="228">
                  <c:v>43800</c:v>
                </c:pt>
                <c:pt idx="229">
                  <c:v>43831</c:v>
                </c:pt>
                <c:pt idx="230">
                  <c:v>43862</c:v>
                </c:pt>
              </c:numCache>
            </c:numRef>
          </c:cat>
          <c:val>
            <c:numRef>
              <c:f>Sheet1!$O$2:$O$232</c:f>
              <c:numCache>
                <c:formatCode>General</c:formatCode>
                <c:ptCount val="231"/>
                <c:pt idx="0">
                  <c:v>2367</c:v>
                </c:pt>
                <c:pt idx="1">
                  <c:v>2664</c:v>
                </c:pt>
                <c:pt idx="2">
                  <c:v>2138</c:v>
                </c:pt>
                <c:pt idx="3">
                  <c:v>2488</c:v>
                </c:pt>
                <c:pt idx="4">
                  <c:v>2256</c:v>
                </c:pt>
                <c:pt idx="5">
                  <c:v>2392</c:v>
                </c:pt>
                <c:pt idx="6">
                  <c:v>2354</c:v>
                </c:pt>
                <c:pt idx="7">
                  <c:v>2471</c:v>
                </c:pt>
                <c:pt idx="8">
                  <c:v>2425</c:v>
                </c:pt>
                <c:pt idx="9">
                  <c:v>2482</c:v>
                </c:pt>
                <c:pt idx="10">
                  <c:v>2673</c:v>
                </c:pt>
                <c:pt idx="11">
                  <c:v>2580</c:v>
                </c:pt>
                <c:pt idx="12">
                  <c:v>2293</c:v>
                </c:pt>
                <c:pt idx="13">
                  <c:v>2327</c:v>
                </c:pt>
                <c:pt idx="14">
                  <c:v>2318</c:v>
                </c:pt>
                <c:pt idx="15">
                  <c:v>2231</c:v>
                </c:pt>
                <c:pt idx="16">
                  <c:v>2357</c:v>
                </c:pt>
                <c:pt idx="17">
                  <c:v>2291</c:v>
                </c:pt>
                <c:pt idx="18">
                  <c:v>2343</c:v>
                </c:pt>
                <c:pt idx="19">
                  <c:v>2522</c:v>
                </c:pt>
                <c:pt idx="20">
                  <c:v>2278</c:v>
                </c:pt>
                <c:pt idx="21">
                  <c:v>2397</c:v>
                </c:pt>
                <c:pt idx="22">
                  <c:v>2310</c:v>
                </c:pt>
                <c:pt idx="23">
                  <c:v>2336</c:v>
                </c:pt>
                <c:pt idx="24">
                  <c:v>2429</c:v>
                </c:pt>
                <c:pt idx="25">
                  <c:v>2599</c:v>
                </c:pt>
                <c:pt idx="26">
                  <c:v>2353</c:v>
                </c:pt>
                <c:pt idx="27">
                  <c:v>2321</c:v>
                </c:pt>
                <c:pt idx="28">
                  <c:v>2379</c:v>
                </c:pt>
                <c:pt idx="29">
                  <c:v>2422</c:v>
                </c:pt>
                <c:pt idx="30">
                  <c:v>2385</c:v>
                </c:pt>
                <c:pt idx="31">
                  <c:v>2417</c:v>
                </c:pt>
                <c:pt idx="32">
                  <c:v>2477</c:v>
                </c:pt>
                <c:pt idx="33">
                  <c:v>2282</c:v>
                </c:pt>
                <c:pt idx="34">
                  <c:v>2335</c:v>
                </c:pt>
                <c:pt idx="35">
                  <c:v>2279</c:v>
                </c:pt>
                <c:pt idx="36">
                  <c:v>2341</c:v>
                </c:pt>
                <c:pt idx="37">
                  <c:v>2431</c:v>
                </c:pt>
                <c:pt idx="38">
                  <c:v>2268</c:v>
                </c:pt>
                <c:pt idx="39">
                  <c:v>2385</c:v>
                </c:pt>
                <c:pt idx="40">
                  <c:v>2333</c:v>
                </c:pt>
                <c:pt idx="41">
                  <c:v>2258</c:v>
                </c:pt>
                <c:pt idx="42">
                  <c:v>2222</c:v>
                </c:pt>
                <c:pt idx="43">
                  <c:v>2237</c:v>
                </c:pt>
                <c:pt idx="44">
                  <c:v>2316</c:v>
                </c:pt>
                <c:pt idx="45">
                  <c:v>2350</c:v>
                </c:pt>
                <c:pt idx="46">
                  <c:v>2245</c:v>
                </c:pt>
                <c:pt idx="47">
                  <c:v>2337</c:v>
                </c:pt>
                <c:pt idx="48">
                  <c:v>2268</c:v>
                </c:pt>
                <c:pt idx="49">
                  <c:v>2366</c:v>
                </c:pt>
                <c:pt idx="50">
                  <c:v>2397</c:v>
                </c:pt>
                <c:pt idx="51">
                  <c:v>2466</c:v>
                </c:pt>
                <c:pt idx="52">
                  <c:v>2269</c:v>
                </c:pt>
                <c:pt idx="53">
                  <c:v>2344</c:v>
                </c:pt>
                <c:pt idx="54">
                  <c:v>2327</c:v>
                </c:pt>
                <c:pt idx="55">
                  <c:v>2228</c:v>
                </c:pt>
                <c:pt idx="56">
                  <c:v>2252</c:v>
                </c:pt>
                <c:pt idx="57">
                  <c:v>2350</c:v>
                </c:pt>
                <c:pt idx="58">
                  <c:v>2197</c:v>
                </c:pt>
                <c:pt idx="59">
                  <c:v>2108</c:v>
                </c:pt>
                <c:pt idx="60">
                  <c:v>2323</c:v>
                </c:pt>
                <c:pt idx="61">
                  <c:v>2164</c:v>
                </c:pt>
                <c:pt idx="62">
                  <c:v>2232</c:v>
                </c:pt>
                <c:pt idx="63">
                  <c:v>2248</c:v>
                </c:pt>
                <c:pt idx="64">
                  <c:v>2291</c:v>
                </c:pt>
                <c:pt idx="65">
                  <c:v>2414</c:v>
                </c:pt>
                <c:pt idx="66">
                  <c:v>2216</c:v>
                </c:pt>
                <c:pt idx="67">
                  <c:v>2307</c:v>
                </c:pt>
                <c:pt idx="68">
                  <c:v>2145</c:v>
                </c:pt>
                <c:pt idx="69">
                  <c:v>2195</c:v>
                </c:pt>
                <c:pt idx="70">
                  <c:v>2327</c:v>
                </c:pt>
                <c:pt idx="71">
                  <c:v>2299</c:v>
                </c:pt>
                <c:pt idx="72">
                  <c:v>2140</c:v>
                </c:pt>
                <c:pt idx="73">
                  <c:v>2355</c:v>
                </c:pt>
                <c:pt idx="74">
                  <c:v>2196</c:v>
                </c:pt>
                <c:pt idx="75">
                  <c:v>2211</c:v>
                </c:pt>
                <c:pt idx="76">
                  <c:v>2373</c:v>
                </c:pt>
                <c:pt idx="77">
                  <c:v>2280</c:v>
                </c:pt>
                <c:pt idx="78">
                  <c:v>2191</c:v>
                </c:pt>
                <c:pt idx="79">
                  <c:v>2295</c:v>
                </c:pt>
                <c:pt idx="80">
                  <c:v>2375</c:v>
                </c:pt>
                <c:pt idx="81">
                  <c:v>2493</c:v>
                </c:pt>
                <c:pt idx="82">
                  <c:v>2338</c:v>
                </c:pt>
                <c:pt idx="83">
                  <c:v>2319</c:v>
                </c:pt>
                <c:pt idx="84">
                  <c:v>2278</c:v>
                </c:pt>
                <c:pt idx="85">
                  <c:v>2343</c:v>
                </c:pt>
                <c:pt idx="86">
                  <c:v>2318</c:v>
                </c:pt>
                <c:pt idx="87">
                  <c:v>2258</c:v>
                </c:pt>
                <c:pt idx="88">
                  <c:v>2342</c:v>
                </c:pt>
                <c:pt idx="89">
                  <c:v>2231</c:v>
                </c:pt>
                <c:pt idx="90">
                  <c:v>2446</c:v>
                </c:pt>
                <c:pt idx="91">
                  <c:v>2373</c:v>
                </c:pt>
                <c:pt idx="92">
                  <c:v>2562</c:v>
                </c:pt>
                <c:pt idx="93">
                  <c:v>2424</c:v>
                </c:pt>
                <c:pt idx="94">
                  <c:v>2625</c:v>
                </c:pt>
                <c:pt idx="95">
                  <c:v>2639</c:v>
                </c:pt>
                <c:pt idx="96">
                  <c:v>2798</c:v>
                </c:pt>
                <c:pt idx="97">
                  <c:v>2947</c:v>
                </c:pt>
                <c:pt idx="98">
                  <c:v>2879</c:v>
                </c:pt>
                <c:pt idx="99">
                  <c:v>2864</c:v>
                </c:pt>
                <c:pt idx="100">
                  <c:v>2982</c:v>
                </c:pt>
                <c:pt idx="101">
                  <c:v>2500</c:v>
                </c:pt>
                <c:pt idx="102">
                  <c:v>2540</c:v>
                </c:pt>
                <c:pt idx="103">
                  <c:v>2567</c:v>
                </c:pt>
                <c:pt idx="104">
                  <c:v>2431</c:v>
                </c:pt>
                <c:pt idx="105">
                  <c:v>2492</c:v>
                </c:pt>
                <c:pt idx="106">
                  <c:v>2340</c:v>
                </c:pt>
                <c:pt idx="107">
                  <c:v>2180</c:v>
                </c:pt>
                <c:pt idx="108">
                  <c:v>2345</c:v>
                </c:pt>
                <c:pt idx="109">
                  <c:v>2245</c:v>
                </c:pt>
                <c:pt idx="110">
                  <c:v>2144</c:v>
                </c:pt>
                <c:pt idx="111">
                  <c:v>2219</c:v>
                </c:pt>
                <c:pt idx="112">
                  <c:v>2050</c:v>
                </c:pt>
                <c:pt idx="113">
                  <c:v>2097</c:v>
                </c:pt>
                <c:pt idx="114">
                  <c:v>2397</c:v>
                </c:pt>
                <c:pt idx="115">
                  <c:v>2510</c:v>
                </c:pt>
                <c:pt idx="116">
                  <c:v>2215</c:v>
                </c:pt>
                <c:pt idx="117">
                  <c:v>2146</c:v>
                </c:pt>
                <c:pt idx="118">
                  <c:v>2035</c:v>
                </c:pt>
                <c:pt idx="119">
                  <c:v>2160</c:v>
                </c:pt>
                <c:pt idx="120">
                  <c:v>2175</c:v>
                </c:pt>
                <c:pt idx="121">
                  <c:v>2212</c:v>
                </c:pt>
                <c:pt idx="122">
                  <c:v>2062</c:v>
                </c:pt>
                <c:pt idx="123">
                  <c:v>2081</c:v>
                </c:pt>
                <c:pt idx="124">
                  <c:v>2111</c:v>
                </c:pt>
                <c:pt idx="125">
                  <c:v>2213</c:v>
                </c:pt>
                <c:pt idx="126">
                  <c:v>2245</c:v>
                </c:pt>
                <c:pt idx="127">
                  <c:v>2190</c:v>
                </c:pt>
                <c:pt idx="128">
                  <c:v>2146</c:v>
                </c:pt>
                <c:pt idx="129">
                  <c:v>2168</c:v>
                </c:pt>
                <c:pt idx="130">
                  <c:v>2147</c:v>
                </c:pt>
                <c:pt idx="131">
                  <c:v>2206</c:v>
                </c:pt>
                <c:pt idx="132">
                  <c:v>2115</c:v>
                </c:pt>
                <c:pt idx="133">
                  <c:v>2163</c:v>
                </c:pt>
                <c:pt idx="134">
                  <c:v>2199</c:v>
                </c:pt>
                <c:pt idx="135">
                  <c:v>2094</c:v>
                </c:pt>
                <c:pt idx="136">
                  <c:v>2193</c:v>
                </c:pt>
                <c:pt idx="137">
                  <c:v>2290</c:v>
                </c:pt>
                <c:pt idx="138">
                  <c:v>2232</c:v>
                </c:pt>
                <c:pt idx="139">
                  <c:v>2103</c:v>
                </c:pt>
                <c:pt idx="140">
                  <c:v>2258</c:v>
                </c:pt>
                <c:pt idx="141">
                  <c:v>2143</c:v>
                </c:pt>
                <c:pt idx="142">
                  <c:v>2223</c:v>
                </c:pt>
                <c:pt idx="143">
                  <c:v>2233</c:v>
                </c:pt>
                <c:pt idx="144">
                  <c:v>2072</c:v>
                </c:pt>
                <c:pt idx="145">
                  <c:v>2100</c:v>
                </c:pt>
                <c:pt idx="146">
                  <c:v>1976</c:v>
                </c:pt>
                <c:pt idx="147">
                  <c:v>2097</c:v>
                </c:pt>
                <c:pt idx="148">
                  <c:v>2127</c:v>
                </c:pt>
                <c:pt idx="149">
                  <c:v>2196</c:v>
                </c:pt>
                <c:pt idx="150">
                  <c:v>2110</c:v>
                </c:pt>
                <c:pt idx="151">
                  <c:v>2092</c:v>
                </c:pt>
                <c:pt idx="152">
                  <c:v>2191</c:v>
                </c:pt>
                <c:pt idx="153">
                  <c:v>2214</c:v>
                </c:pt>
                <c:pt idx="154">
                  <c:v>1980</c:v>
                </c:pt>
                <c:pt idx="155">
                  <c:v>1948</c:v>
                </c:pt>
                <c:pt idx="156">
                  <c:v>2106</c:v>
                </c:pt>
                <c:pt idx="157">
                  <c:v>2152</c:v>
                </c:pt>
                <c:pt idx="158">
                  <c:v>2110</c:v>
                </c:pt>
                <c:pt idx="159">
                  <c:v>2057</c:v>
                </c:pt>
                <c:pt idx="160">
                  <c:v>2108</c:v>
                </c:pt>
                <c:pt idx="161">
                  <c:v>2083</c:v>
                </c:pt>
                <c:pt idx="162">
                  <c:v>2111</c:v>
                </c:pt>
                <c:pt idx="163">
                  <c:v>2149</c:v>
                </c:pt>
                <c:pt idx="164">
                  <c:v>2090</c:v>
                </c:pt>
                <c:pt idx="165">
                  <c:v>2124</c:v>
                </c:pt>
                <c:pt idx="166">
                  <c:v>2220</c:v>
                </c:pt>
                <c:pt idx="167">
                  <c:v>2054</c:v>
                </c:pt>
                <c:pt idx="168">
                  <c:v>2272</c:v>
                </c:pt>
                <c:pt idx="169">
                  <c:v>2145</c:v>
                </c:pt>
                <c:pt idx="170">
                  <c:v>2097</c:v>
                </c:pt>
                <c:pt idx="171">
                  <c:v>2316</c:v>
                </c:pt>
                <c:pt idx="172">
                  <c:v>2236</c:v>
                </c:pt>
                <c:pt idx="173">
                  <c:v>2080</c:v>
                </c:pt>
                <c:pt idx="174">
                  <c:v>2236</c:v>
                </c:pt>
                <c:pt idx="175">
                  <c:v>2119</c:v>
                </c:pt>
                <c:pt idx="176">
                  <c:v>2167</c:v>
                </c:pt>
                <c:pt idx="177">
                  <c:v>2331</c:v>
                </c:pt>
                <c:pt idx="178">
                  <c:v>2218</c:v>
                </c:pt>
                <c:pt idx="179">
                  <c:v>2161</c:v>
                </c:pt>
                <c:pt idx="180">
                  <c:v>2165</c:v>
                </c:pt>
                <c:pt idx="181">
                  <c:v>2251</c:v>
                </c:pt>
                <c:pt idx="182">
                  <c:v>2285</c:v>
                </c:pt>
                <c:pt idx="183">
                  <c:v>2240</c:v>
                </c:pt>
                <c:pt idx="184">
                  <c:v>2168</c:v>
                </c:pt>
                <c:pt idx="185">
                  <c:v>2127</c:v>
                </c:pt>
                <c:pt idx="186">
                  <c:v>2073</c:v>
                </c:pt>
                <c:pt idx="187">
                  <c:v>2138</c:v>
                </c:pt>
                <c:pt idx="188">
                  <c:v>2181</c:v>
                </c:pt>
                <c:pt idx="189">
                  <c:v>1944</c:v>
                </c:pt>
                <c:pt idx="190">
                  <c:v>2020</c:v>
                </c:pt>
                <c:pt idx="191">
                  <c:v>2097</c:v>
                </c:pt>
                <c:pt idx="192">
                  <c:v>2101</c:v>
                </c:pt>
                <c:pt idx="193">
                  <c:v>2162</c:v>
                </c:pt>
                <c:pt idx="194">
                  <c:v>2060</c:v>
                </c:pt>
                <c:pt idx="195">
                  <c:v>2120</c:v>
                </c:pt>
                <c:pt idx="196">
                  <c:v>2067</c:v>
                </c:pt>
                <c:pt idx="197">
                  <c:v>2154</c:v>
                </c:pt>
                <c:pt idx="198">
                  <c:v>2300</c:v>
                </c:pt>
                <c:pt idx="199">
                  <c:v>2233</c:v>
                </c:pt>
                <c:pt idx="200">
                  <c:v>2234</c:v>
                </c:pt>
                <c:pt idx="201">
                  <c:v>2122</c:v>
                </c:pt>
                <c:pt idx="202">
                  <c:v>2154</c:v>
                </c:pt>
                <c:pt idx="203">
                  <c:v>2064</c:v>
                </c:pt>
                <c:pt idx="204">
                  <c:v>2043</c:v>
                </c:pt>
                <c:pt idx="205">
                  <c:v>2312</c:v>
                </c:pt>
                <c:pt idx="206">
                  <c:v>2101</c:v>
                </c:pt>
                <c:pt idx="207">
                  <c:v>2174</c:v>
                </c:pt>
                <c:pt idx="208">
                  <c:v>2076</c:v>
                </c:pt>
                <c:pt idx="209">
                  <c:v>2108</c:v>
                </c:pt>
                <c:pt idx="210">
                  <c:v>2169</c:v>
                </c:pt>
                <c:pt idx="211">
                  <c:v>2136</c:v>
                </c:pt>
                <c:pt idx="212">
                  <c:v>2122</c:v>
                </c:pt>
                <c:pt idx="213">
                  <c:v>2117</c:v>
                </c:pt>
                <c:pt idx="214">
                  <c:v>2153</c:v>
                </c:pt>
                <c:pt idx="215">
                  <c:v>2232</c:v>
                </c:pt>
                <c:pt idx="216">
                  <c:v>2154</c:v>
                </c:pt>
                <c:pt idx="217">
                  <c:v>2060</c:v>
                </c:pt>
                <c:pt idx="218">
                  <c:v>2135</c:v>
                </c:pt>
                <c:pt idx="219">
                  <c:v>2028</c:v>
                </c:pt>
                <c:pt idx="220">
                  <c:v>2271</c:v>
                </c:pt>
                <c:pt idx="221">
                  <c:v>2061</c:v>
                </c:pt>
                <c:pt idx="222">
                  <c:v>2087</c:v>
                </c:pt>
                <c:pt idx="223">
                  <c:v>2157</c:v>
                </c:pt>
                <c:pt idx="224">
                  <c:v>2116</c:v>
                </c:pt>
                <c:pt idx="225">
                  <c:v>2310</c:v>
                </c:pt>
                <c:pt idx="226">
                  <c:v>2138</c:v>
                </c:pt>
                <c:pt idx="227">
                  <c:v>2129</c:v>
                </c:pt>
                <c:pt idx="228">
                  <c:v>2234</c:v>
                </c:pt>
                <c:pt idx="229">
                  <c:v>2129</c:v>
                </c:pt>
                <c:pt idx="230">
                  <c:v>2159</c:v>
                </c:pt>
              </c:numCache>
            </c:numRef>
          </c:val>
          <c:smooth val="0"/>
          <c:extLst>
            <c:ext xmlns:c16="http://schemas.microsoft.com/office/drawing/2014/chart" uri="{C3380CC4-5D6E-409C-BE32-E72D297353CC}">
              <c16:uniqueId val="{00000001-989A-DD4A-A8F3-F0F6C5A59B58}"/>
            </c:ext>
          </c:extLst>
        </c:ser>
        <c:dLbls>
          <c:showLegendKey val="0"/>
          <c:showVal val="0"/>
          <c:showCatName val="0"/>
          <c:showSerName val="0"/>
          <c:showPercent val="0"/>
          <c:showBubbleSize val="0"/>
        </c:dLbls>
        <c:smooth val="0"/>
        <c:axId val="1434727328"/>
        <c:axId val="1353008608"/>
      </c:lineChart>
      <c:dateAx>
        <c:axId val="1434727328"/>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3008608"/>
        <c:crosses val="autoZero"/>
        <c:auto val="1"/>
        <c:lblOffset val="100"/>
        <c:baseTimeUnit val="months"/>
      </c:dateAx>
      <c:valAx>
        <c:axId val="1353008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4727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Sheet1!$N$1</c:f>
              <c:strCache>
                <c:ptCount val="1"/>
                <c:pt idx="0">
                  <c:v>Quits</c:v>
                </c:pt>
              </c:strCache>
            </c:strRef>
          </c:tx>
          <c:spPr>
            <a:ln w="28575" cap="rnd">
              <a:solidFill>
                <a:schemeClr val="tx1"/>
              </a:solidFill>
              <a:round/>
            </a:ln>
            <a:effectLst/>
          </c:spPr>
          <c:marker>
            <c:symbol val="none"/>
          </c:marker>
          <c:cat>
            <c:numRef>
              <c:f>Sheet1!$M$2:$M$233</c:f>
              <c:numCache>
                <c:formatCode>m/d/yy</c:formatCode>
                <c:ptCount val="232"/>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43191</c:v>
                </c:pt>
                <c:pt idx="209">
                  <c:v>43221</c:v>
                </c:pt>
                <c:pt idx="210">
                  <c:v>43252</c:v>
                </c:pt>
                <c:pt idx="211">
                  <c:v>43282</c:v>
                </c:pt>
                <c:pt idx="212">
                  <c:v>43313</c:v>
                </c:pt>
                <c:pt idx="213">
                  <c:v>43344</c:v>
                </c:pt>
                <c:pt idx="214">
                  <c:v>43374</c:v>
                </c:pt>
                <c:pt idx="215">
                  <c:v>43405</c:v>
                </c:pt>
                <c:pt idx="216">
                  <c:v>43435</c:v>
                </c:pt>
                <c:pt idx="217">
                  <c:v>43466</c:v>
                </c:pt>
                <c:pt idx="218">
                  <c:v>43497</c:v>
                </c:pt>
                <c:pt idx="219">
                  <c:v>43525</c:v>
                </c:pt>
                <c:pt idx="220">
                  <c:v>43556</c:v>
                </c:pt>
                <c:pt idx="221">
                  <c:v>43586</c:v>
                </c:pt>
                <c:pt idx="222">
                  <c:v>43617</c:v>
                </c:pt>
                <c:pt idx="223">
                  <c:v>43647</c:v>
                </c:pt>
                <c:pt idx="224">
                  <c:v>43678</c:v>
                </c:pt>
                <c:pt idx="225">
                  <c:v>43709</c:v>
                </c:pt>
                <c:pt idx="226">
                  <c:v>43739</c:v>
                </c:pt>
                <c:pt idx="227">
                  <c:v>43770</c:v>
                </c:pt>
                <c:pt idx="228">
                  <c:v>43800</c:v>
                </c:pt>
                <c:pt idx="229">
                  <c:v>43831</c:v>
                </c:pt>
                <c:pt idx="230">
                  <c:v>43862</c:v>
                </c:pt>
                <c:pt idx="231">
                  <c:v>43891</c:v>
                </c:pt>
              </c:numCache>
            </c:numRef>
          </c:cat>
          <c:val>
            <c:numRef>
              <c:f>Sheet1!$N$2:$N$233</c:f>
              <c:numCache>
                <c:formatCode>General</c:formatCode>
                <c:ptCount val="232"/>
                <c:pt idx="0">
                  <c:v>2868</c:v>
                </c:pt>
                <c:pt idx="1">
                  <c:v>3261</c:v>
                </c:pt>
                <c:pt idx="2">
                  <c:v>3040</c:v>
                </c:pt>
                <c:pt idx="3">
                  <c:v>3041</c:v>
                </c:pt>
                <c:pt idx="4">
                  <c:v>3172</c:v>
                </c:pt>
                <c:pt idx="5">
                  <c:v>2991</c:v>
                </c:pt>
                <c:pt idx="6">
                  <c:v>2886</c:v>
                </c:pt>
                <c:pt idx="7">
                  <c:v>2969</c:v>
                </c:pt>
                <c:pt idx="8">
                  <c:v>2933</c:v>
                </c:pt>
                <c:pt idx="9">
                  <c:v>2704</c:v>
                </c:pt>
                <c:pt idx="10">
                  <c:v>2798</c:v>
                </c:pt>
                <c:pt idx="11">
                  <c:v>2544</c:v>
                </c:pt>
                <c:pt idx="12">
                  <c:v>2553</c:v>
                </c:pt>
                <c:pt idx="13">
                  <c:v>2857</c:v>
                </c:pt>
                <c:pt idx="14">
                  <c:v>2558</c:v>
                </c:pt>
                <c:pt idx="15">
                  <c:v>2479</c:v>
                </c:pt>
                <c:pt idx="16">
                  <c:v>2633</c:v>
                </c:pt>
                <c:pt idx="17">
                  <c:v>2536</c:v>
                </c:pt>
                <c:pt idx="18">
                  <c:v>2529</c:v>
                </c:pt>
                <c:pt idx="19">
                  <c:v>2579</c:v>
                </c:pt>
                <c:pt idx="20">
                  <c:v>2567</c:v>
                </c:pt>
                <c:pt idx="21">
                  <c:v>2522</c:v>
                </c:pt>
                <c:pt idx="22">
                  <c:v>2426</c:v>
                </c:pt>
                <c:pt idx="23">
                  <c:v>2388</c:v>
                </c:pt>
                <c:pt idx="24">
                  <c:v>2490</c:v>
                </c:pt>
                <c:pt idx="25">
                  <c:v>2436</c:v>
                </c:pt>
                <c:pt idx="26">
                  <c:v>2473</c:v>
                </c:pt>
                <c:pt idx="27">
                  <c:v>2382</c:v>
                </c:pt>
                <c:pt idx="28">
                  <c:v>2289</c:v>
                </c:pt>
                <c:pt idx="29">
                  <c:v>2290</c:v>
                </c:pt>
                <c:pt idx="30">
                  <c:v>2322</c:v>
                </c:pt>
                <c:pt idx="31">
                  <c:v>2283</c:v>
                </c:pt>
                <c:pt idx="32">
                  <c:v>2201</c:v>
                </c:pt>
                <c:pt idx="33">
                  <c:v>2357</c:v>
                </c:pt>
                <c:pt idx="34">
                  <c:v>2421</c:v>
                </c:pt>
                <c:pt idx="35">
                  <c:v>2395</c:v>
                </c:pt>
                <c:pt idx="36">
                  <c:v>2436</c:v>
                </c:pt>
                <c:pt idx="37">
                  <c:v>2360</c:v>
                </c:pt>
                <c:pt idx="38">
                  <c:v>2437</c:v>
                </c:pt>
                <c:pt idx="39">
                  <c:v>2573</c:v>
                </c:pt>
                <c:pt idx="40">
                  <c:v>2541</c:v>
                </c:pt>
                <c:pt idx="41">
                  <c:v>2427</c:v>
                </c:pt>
                <c:pt idx="42">
                  <c:v>2667</c:v>
                </c:pt>
                <c:pt idx="43">
                  <c:v>2631</c:v>
                </c:pt>
                <c:pt idx="44">
                  <c:v>2591</c:v>
                </c:pt>
                <c:pt idx="45">
                  <c:v>2535</c:v>
                </c:pt>
                <c:pt idx="46">
                  <c:v>2558</c:v>
                </c:pt>
                <c:pt idx="47">
                  <c:v>2776</c:v>
                </c:pt>
                <c:pt idx="48">
                  <c:v>2687</c:v>
                </c:pt>
                <c:pt idx="49">
                  <c:v>2740</c:v>
                </c:pt>
                <c:pt idx="50">
                  <c:v>2642</c:v>
                </c:pt>
                <c:pt idx="51">
                  <c:v>2738</c:v>
                </c:pt>
                <c:pt idx="52">
                  <c:v>2747</c:v>
                </c:pt>
                <c:pt idx="53">
                  <c:v>2763</c:v>
                </c:pt>
                <c:pt idx="54">
                  <c:v>2759</c:v>
                </c:pt>
                <c:pt idx="55">
                  <c:v>2744</c:v>
                </c:pt>
                <c:pt idx="56">
                  <c:v>2963</c:v>
                </c:pt>
                <c:pt idx="57">
                  <c:v>3051</c:v>
                </c:pt>
                <c:pt idx="58">
                  <c:v>2869</c:v>
                </c:pt>
                <c:pt idx="59">
                  <c:v>2881</c:v>
                </c:pt>
                <c:pt idx="60">
                  <c:v>2841</c:v>
                </c:pt>
                <c:pt idx="61">
                  <c:v>2949</c:v>
                </c:pt>
                <c:pt idx="62">
                  <c:v>2948</c:v>
                </c:pt>
                <c:pt idx="63">
                  <c:v>2948</c:v>
                </c:pt>
                <c:pt idx="64">
                  <c:v>2783</c:v>
                </c:pt>
                <c:pt idx="65">
                  <c:v>3003</c:v>
                </c:pt>
                <c:pt idx="66">
                  <c:v>3046</c:v>
                </c:pt>
                <c:pt idx="67">
                  <c:v>3059</c:v>
                </c:pt>
                <c:pt idx="68">
                  <c:v>3062</c:v>
                </c:pt>
                <c:pt idx="69">
                  <c:v>2895</c:v>
                </c:pt>
                <c:pt idx="70">
                  <c:v>2992</c:v>
                </c:pt>
                <c:pt idx="71">
                  <c:v>3025</c:v>
                </c:pt>
                <c:pt idx="72">
                  <c:v>2987</c:v>
                </c:pt>
                <c:pt idx="73">
                  <c:v>2959</c:v>
                </c:pt>
                <c:pt idx="74">
                  <c:v>2921</c:v>
                </c:pt>
                <c:pt idx="75">
                  <c:v>2985</c:v>
                </c:pt>
                <c:pt idx="76">
                  <c:v>2913</c:v>
                </c:pt>
                <c:pt idx="77">
                  <c:v>3012</c:v>
                </c:pt>
                <c:pt idx="78">
                  <c:v>2912</c:v>
                </c:pt>
                <c:pt idx="79">
                  <c:v>2958</c:v>
                </c:pt>
                <c:pt idx="80">
                  <c:v>3023</c:v>
                </c:pt>
                <c:pt idx="81">
                  <c:v>2698</c:v>
                </c:pt>
                <c:pt idx="82">
                  <c:v>2933</c:v>
                </c:pt>
                <c:pt idx="83">
                  <c:v>2774</c:v>
                </c:pt>
                <c:pt idx="84">
                  <c:v>2763</c:v>
                </c:pt>
                <c:pt idx="85">
                  <c:v>2851</c:v>
                </c:pt>
                <c:pt idx="86">
                  <c:v>2866</c:v>
                </c:pt>
                <c:pt idx="87">
                  <c:v>2652</c:v>
                </c:pt>
                <c:pt idx="88">
                  <c:v>2840</c:v>
                </c:pt>
                <c:pt idx="89">
                  <c:v>2609</c:v>
                </c:pt>
                <c:pt idx="90">
                  <c:v>2597</c:v>
                </c:pt>
                <c:pt idx="91">
                  <c:v>2495</c:v>
                </c:pt>
                <c:pt idx="92">
                  <c:v>2452</c:v>
                </c:pt>
                <c:pt idx="93">
                  <c:v>2477</c:v>
                </c:pt>
                <c:pt idx="94">
                  <c:v>2352</c:v>
                </c:pt>
                <c:pt idx="95">
                  <c:v>2148</c:v>
                </c:pt>
                <c:pt idx="96">
                  <c:v>2081</c:v>
                </c:pt>
                <c:pt idx="97">
                  <c:v>1978</c:v>
                </c:pt>
                <c:pt idx="98">
                  <c:v>1945</c:v>
                </c:pt>
                <c:pt idx="99">
                  <c:v>1829</c:v>
                </c:pt>
                <c:pt idx="100">
                  <c:v>1713</c:v>
                </c:pt>
                <c:pt idx="101">
                  <c:v>1684</c:v>
                </c:pt>
                <c:pt idx="102">
                  <c:v>1686</c:v>
                </c:pt>
                <c:pt idx="103">
                  <c:v>1689</c:v>
                </c:pt>
                <c:pt idx="104">
                  <c:v>1561</c:v>
                </c:pt>
                <c:pt idx="105">
                  <c:v>1631</c:v>
                </c:pt>
                <c:pt idx="106">
                  <c:v>1663</c:v>
                </c:pt>
                <c:pt idx="107">
                  <c:v>1803</c:v>
                </c:pt>
                <c:pt idx="108">
                  <c:v>1758</c:v>
                </c:pt>
                <c:pt idx="109">
                  <c:v>1744</c:v>
                </c:pt>
                <c:pt idx="110">
                  <c:v>1834</c:v>
                </c:pt>
                <c:pt idx="111">
                  <c:v>1853</c:v>
                </c:pt>
                <c:pt idx="112">
                  <c:v>1898</c:v>
                </c:pt>
                <c:pt idx="113">
                  <c:v>1814</c:v>
                </c:pt>
                <c:pt idx="114">
                  <c:v>1911</c:v>
                </c:pt>
                <c:pt idx="115">
                  <c:v>1789</c:v>
                </c:pt>
                <c:pt idx="116">
                  <c:v>1852</c:v>
                </c:pt>
                <c:pt idx="117">
                  <c:v>1901</c:v>
                </c:pt>
                <c:pt idx="118">
                  <c:v>1848</c:v>
                </c:pt>
                <c:pt idx="119">
                  <c:v>1881</c:v>
                </c:pt>
                <c:pt idx="120">
                  <c:v>1968</c:v>
                </c:pt>
                <c:pt idx="121">
                  <c:v>1833</c:v>
                </c:pt>
                <c:pt idx="122">
                  <c:v>1952</c:v>
                </c:pt>
                <c:pt idx="123">
                  <c:v>2028</c:v>
                </c:pt>
                <c:pt idx="124">
                  <c:v>1883</c:v>
                </c:pt>
                <c:pt idx="125">
                  <c:v>1966</c:v>
                </c:pt>
                <c:pt idx="126">
                  <c:v>1923</c:v>
                </c:pt>
                <c:pt idx="127">
                  <c:v>1990</c:v>
                </c:pt>
                <c:pt idx="128">
                  <c:v>2043</c:v>
                </c:pt>
                <c:pt idx="129">
                  <c:v>2045</c:v>
                </c:pt>
                <c:pt idx="130">
                  <c:v>2000</c:v>
                </c:pt>
                <c:pt idx="131">
                  <c:v>2031</c:v>
                </c:pt>
                <c:pt idx="132">
                  <c:v>1975</c:v>
                </c:pt>
                <c:pt idx="133">
                  <c:v>2032</c:v>
                </c:pt>
                <c:pt idx="134">
                  <c:v>2123</c:v>
                </c:pt>
                <c:pt idx="135">
                  <c:v>2163</c:v>
                </c:pt>
                <c:pt idx="136">
                  <c:v>2136</c:v>
                </c:pt>
                <c:pt idx="137">
                  <c:v>2140</c:v>
                </c:pt>
                <c:pt idx="138">
                  <c:v>2151</c:v>
                </c:pt>
                <c:pt idx="139">
                  <c:v>2075</c:v>
                </c:pt>
                <c:pt idx="140">
                  <c:v>2080</c:v>
                </c:pt>
                <c:pt idx="141">
                  <c:v>1957</c:v>
                </c:pt>
                <c:pt idx="142">
                  <c:v>2037</c:v>
                </c:pt>
                <c:pt idx="143">
                  <c:v>2070</c:v>
                </c:pt>
                <c:pt idx="144">
                  <c:v>2045</c:v>
                </c:pt>
                <c:pt idx="145">
                  <c:v>2281</c:v>
                </c:pt>
                <c:pt idx="146">
                  <c:v>2281</c:v>
                </c:pt>
                <c:pt idx="147">
                  <c:v>2118</c:v>
                </c:pt>
                <c:pt idx="148">
                  <c:v>2297</c:v>
                </c:pt>
                <c:pt idx="149">
                  <c:v>2237</c:v>
                </c:pt>
                <c:pt idx="150">
                  <c:v>2203</c:v>
                </c:pt>
                <c:pt idx="151">
                  <c:v>2367</c:v>
                </c:pt>
                <c:pt idx="152">
                  <c:v>2331</c:v>
                </c:pt>
                <c:pt idx="153">
                  <c:v>2307</c:v>
                </c:pt>
                <c:pt idx="154">
                  <c:v>2374</c:v>
                </c:pt>
                <c:pt idx="155">
                  <c:v>2384</c:v>
                </c:pt>
                <c:pt idx="156">
                  <c:v>2281</c:v>
                </c:pt>
                <c:pt idx="157">
                  <c:v>2312</c:v>
                </c:pt>
                <c:pt idx="158">
                  <c:v>2401</c:v>
                </c:pt>
                <c:pt idx="159">
                  <c:v>2441</c:v>
                </c:pt>
                <c:pt idx="160">
                  <c:v>2476</c:v>
                </c:pt>
                <c:pt idx="161">
                  <c:v>2486</c:v>
                </c:pt>
                <c:pt idx="162">
                  <c:v>2506</c:v>
                </c:pt>
                <c:pt idx="163">
                  <c:v>2637</c:v>
                </c:pt>
                <c:pt idx="164">
                  <c:v>2564</c:v>
                </c:pt>
                <c:pt idx="165">
                  <c:v>2737</c:v>
                </c:pt>
                <c:pt idx="166">
                  <c:v>2721</c:v>
                </c:pt>
                <c:pt idx="167">
                  <c:v>2588</c:v>
                </c:pt>
                <c:pt idx="168">
                  <c:v>2543</c:v>
                </c:pt>
                <c:pt idx="169">
                  <c:v>2766</c:v>
                </c:pt>
                <c:pt idx="170">
                  <c:v>2731</c:v>
                </c:pt>
                <c:pt idx="171">
                  <c:v>2748</c:v>
                </c:pt>
                <c:pt idx="172">
                  <c:v>2706</c:v>
                </c:pt>
                <c:pt idx="173">
                  <c:v>2746</c:v>
                </c:pt>
                <c:pt idx="174">
                  <c:v>2756</c:v>
                </c:pt>
                <c:pt idx="175">
                  <c:v>2768</c:v>
                </c:pt>
                <c:pt idx="176">
                  <c:v>2888</c:v>
                </c:pt>
                <c:pt idx="177">
                  <c:v>2783</c:v>
                </c:pt>
                <c:pt idx="178">
                  <c:v>2814</c:v>
                </c:pt>
                <c:pt idx="179">
                  <c:v>2891</c:v>
                </c:pt>
                <c:pt idx="180">
                  <c:v>3043</c:v>
                </c:pt>
                <c:pt idx="181">
                  <c:v>2893</c:v>
                </c:pt>
                <c:pt idx="182">
                  <c:v>2997</c:v>
                </c:pt>
                <c:pt idx="183">
                  <c:v>2900</c:v>
                </c:pt>
                <c:pt idx="184">
                  <c:v>2954</c:v>
                </c:pt>
                <c:pt idx="185">
                  <c:v>3010</c:v>
                </c:pt>
                <c:pt idx="186">
                  <c:v>2988</c:v>
                </c:pt>
                <c:pt idx="187">
                  <c:v>2976</c:v>
                </c:pt>
                <c:pt idx="188">
                  <c:v>3007</c:v>
                </c:pt>
                <c:pt idx="189">
                  <c:v>3044</c:v>
                </c:pt>
                <c:pt idx="190">
                  <c:v>3078</c:v>
                </c:pt>
                <c:pt idx="191">
                  <c:v>3017</c:v>
                </c:pt>
                <c:pt idx="192">
                  <c:v>2986</c:v>
                </c:pt>
                <c:pt idx="193">
                  <c:v>3176</c:v>
                </c:pt>
                <c:pt idx="194">
                  <c:v>3081</c:v>
                </c:pt>
                <c:pt idx="195">
                  <c:v>3134</c:v>
                </c:pt>
                <c:pt idx="196">
                  <c:v>3034</c:v>
                </c:pt>
                <c:pt idx="197">
                  <c:v>3126</c:v>
                </c:pt>
                <c:pt idx="198">
                  <c:v>3157</c:v>
                </c:pt>
                <c:pt idx="199">
                  <c:v>3118</c:v>
                </c:pt>
                <c:pt idx="200">
                  <c:v>3134</c:v>
                </c:pt>
                <c:pt idx="201">
                  <c:v>3212</c:v>
                </c:pt>
                <c:pt idx="202">
                  <c:v>3193</c:v>
                </c:pt>
                <c:pt idx="203">
                  <c:v>3157</c:v>
                </c:pt>
                <c:pt idx="204">
                  <c:v>3222</c:v>
                </c:pt>
                <c:pt idx="205">
                  <c:v>3034</c:v>
                </c:pt>
                <c:pt idx="206">
                  <c:v>3175</c:v>
                </c:pt>
                <c:pt idx="207">
                  <c:v>3301</c:v>
                </c:pt>
                <c:pt idx="208">
                  <c:v>3373</c:v>
                </c:pt>
                <c:pt idx="209">
                  <c:v>3405</c:v>
                </c:pt>
                <c:pt idx="210">
                  <c:v>3389</c:v>
                </c:pt>
                <c:pt idx="211">
                  <c:v>3443</c:v>
                </c:pt>
                <c:pt idx="212">
                  <c:v>3446</c:v>
                </c:pt>
                <c:pt idx="213">
                  <c:v>3400</c:v>
                </c:pt>
                <c:pt idx="214">
                  <c:v>3485</c:v>
                </c:pt>
                <c:pt idx="215">
                  <c:v>3460</c:v>
                </c:pt>
                <c:pt idx="216">
                  <c:v>3415</c:v>
                </c:pt>
                <c:pt idx="217">
                  <c:v>3530</c:v>
                </c:pt>
                <c:pt idx="218">
                  <c:v>3541</c:v>
                </c:pt>
                <c:pt idx="219">
                  <c:v>3525</c:v>
                </c:pt>
                <c:pt idx="220">
                  <c:v>3492</c:v>
                </c:pt>
                <c:pt idx="221">
                  <c:v>3486</c:v>
                </c:pt>
                <c:pt idx="222">
                  <c:v>3481</c:v>
                </c:pt>
                <c:pt idx="223">
                  <c:v>3612</c:v>
                </c:pt>
                <c:pt idx="224">
                  <c:v>3544</c:v>
                </c:pt>
                <c:pt idx="225">
                  <c:v>3429</c:v>
                </c:pt>
                <c:pt idx="226">
                  <c:v>3442</c:v>
                </c:pt>
                <c:pt idx="227">
                  <c:v>3528</c:v>
                </c:pt>
                <c:pt idx="228">
                  <c:v>3528</c:v>
                </c:pt>
                <c:pt idx="229">
                  <c:v>3574</c:v>
                </c:pt>
                <c:pt idx="230">
                  <c:v>3436</c:v>
                </c:pt>
                <c:pt idx="231">
                  <c:v>2782</c:v>
                </c:pt>
              </c:numCache>
            </c:numRef>
          </c:val>
          <c:smooth val="0"/>
          <c:extLst>
            <c:ext xmlns:c16="http://schemas.microsoft.com/office/drawing/2014/chart" uri="{C3380CC4-5D6E-409C-BE32-E72D297353CC}">
              <c16:uniqueId val="{00000000-FD7C-6F41-94E8-98CDA5F508E2}"/>
            </c:ext>
          </c:extLst>
        </c:ser>
        <c:ser>
          <c:idx val="1"/>
          <c:order val="1"/>
          <c:tx>
            <c:strRef>
              <c:f>Sheet1!$O$1</c:f>
              <c:strCache>
                <c:ptCount val="1"/>
                <c:pt idx="0">
                  <c:v>Layoffs</c:v>
                </c:pt>
              </c:strCache>
            </c:strRef>
          </c:tx>
          <c:spPr>
            <a:ln w="28575" cap="rnd">
              <a:solidFill>
                <a:srgbClr val="FF0000"/>
              </a:solidFill>
              <a:round/>
            </a:ln>
            <a:effectLst/>
          </c:spPr>
          <c:marker>
            <c:symbol val="none"/>
          </c:marker>
          <c:cat>
            <c:numRef>
              <c:f>Sheet1!$M$2:$M$233</c:f>
              <c:numCache>
                <c:formatCode>m/d/yy</c:formatCode>
                <c:ptCount val="232"/>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43191</c:v>
                </c:pt>
                <c:pt idx="209">
                  <c:v>43221</c:v>
                </c:pt>
                <c:pt idx="210">
                  <c:v>43252</c:v>
                </c:pt>
                <c:pt idx="211">
                  <c:v>43282</c:v>
                </c:pt>
                <c:pt idx="212">
                  <c:v>43313</c:v>
                </c:pt>
                <c:pt idx="213">
                  <c:v>43344</c:v>
                </c:pt>
                <c:pt idx="214">
                  <c:v>43374</c:v>
                </c:pt>
                <c:pt idx="215">
                  <c:v>43405</c:v>
                </c:pt>
                <c:pt idx="216">
                  <c:v>43435</c:v>
                </c:pt>
                <c:pt idx="217">
                  <c:v>43466</c:v>
                </c:pt>
                <c:pt idx="218">
                  <c:v>43497</c:v>
                </c:pt>
                <c:pt idx="219">
                  <c:v>43525</c:v>
                </c:pt>
                <c:pt idx="220">
                  <c:v>43556</c:v>
                </c:pt>
                <c:pt idx="221">
                  <c:v>43586</c:v>
                </c:pt>
                <c:pt idx="222">
                  <c:v>43617</c:v>
                </c:pt>
                <c:pt idx="223">
                  <c:v>43647</c:v>
                </c:pt>
                <c:pt idx="224">
                  <c:v>43678</c:v>
                </c:pt>
                <c:pt idx="225">
                  <c:v>43709</c:v>
                </c:pt>
                <c:pt idx="226">
                  <c:v>43739</c:v>
                </c:pt>
                <c:pt idx="227">
                  <c:v>43770</c:v>
                </c:pt>
                <c:pt idx="228">
                  <c:v>43800</c:v>
                </c:pt>
                <c:pt idx="229">
                  <c:v>43831</c:v>
                </c:pt>
                <c:pt idx="230">
                  <c:v>43862</c:v>
                </c:pt>
                <c:pt idx="231">
                  <c:v>43891</c:v>
                </c:pt>
              </c:numCache>
            </c:numRef>
          </c:cat>
          <c:val>
            <c:numRef>
              <c:f>Sheet1!$O$2:$O$233</c:f>
              <c:numCache>
                <c:formatCode>General</c:formatCode>
                <c:ptCount val="232"/>
                <c:pt idx="0">
                  <c:v>2367</c:v>
                </c:pt>
                <c:pt idx="1">
                  <c:v>2664</c:v>
                </c:pt>
                <c:pt idx="2">
                  <c:v>2138</c:v>
                </c:pt>
                <c:pt idx="3">
                  <c:v>2488</c:v>
                </c:pt>
                <c:pt idx="4">
                  <c:v>2256</c:v>
                </c:pt>
                <c:pt idx="5">
                  <c:v>2392</c:v>
                </c:pt>
                <c:pt idx="6">
                  <c:v>2354</c:v>
                </c:pt>
                <c:pt idx="7">
                  <c:v>2471</c:v>
                </c:pt>
                <c:pt idx="8">
                  <c:v>2425</c:v>
                </c:pt>
                <c:pt idx="9">
                  <c:v>2482</c:v>
                </c:pt>
                <c:pt idx="10">
                  <c:v>2673</c:v>
                </c:pt>
                <c:pt idx="11">
                  <c:v>2580</c:v>
                </c:pt>
                <c:pt idx="12">
                  <c:v>2293</c:v>
                </c:pt>
                <c:pt idx="13">
                  <c:v>2327</c:v>
                </c:pt>
                <c:pt idx="14">
                  <c:v>2318</c:v>
                </c:pt>
                <c:pt idx="15">
                  <c:v>2231</c:v>
                </c:pt>
                <c:pt idx="16">
                  <c:v>2357</c:v>
                </c:pt>
                <c:pt idx="17">
                  <c:v>2291</c:v>
                </c:pt>
                <c:pt idx="18">
                  <c:v>2343</c:v>
                </c:pt>
                <c:pt idx="19">
                  <c:v>2522</c:v>
                </c:pt>
                <c:pt idx="20">
                  <c:v>2278</c:v>
                </c:pt>
                <c:pt idx="21">
                  <c:v>2397</c:v>
                </c:pt>
                <c:pt idx="22">
                  <c:v>2310</c:v>
                </c:pt>
                <c:pt idx="23">
                  <c:v>2336</c:v>
                </c:pt>
                <c:pt idx="24">
                  <c:v>2429</c:v>
                </c:pt>
                <c:pt idx="25">
                  <c:v>2599</c:v>
                </c:pt>
                <c:pt idx="26">
                  <c:v>2353</c:v>
                </c:pt>
                <c:pt idx="27">
                  <c:v>2321</c:v>
                </c:pt>
                <c:pt idx="28">
                  <c:v>2379</c:v>
                </c:pt>
                <c:pt idx="29">
                  <c:v>2422</c:v>
                </c:pt>
                <c:pt idx="30">
                  <c:v>2385</c:v>
                </c:pt>
                <c:pt idx="31">
                  <c:v>2417</c:v>
                </c:pt>
                <c:pt idx="32">
                  <c:v>2477</c:v>
                </c:pt>
                <c:pt idx="33">
                  <c:v>2282</c:v>
                </c:pt>
                <c:pt idx="34">
                  <c:v>2335</c:v>
                </c:pt>
                <c:pt idx="35">
                  <c:v>2279</c:v>
                </c:pt>
                <c:pt idx="36">
                  <c:v>2341</c:v>
                </c:pt>
                <c:pt idx="37">
                  <c:v>2431</c:v>
                </c:pt>
                <c:pt idx="38">
                  <c:v>2268</c:v>
                </c:pt>
                <c:pt idx="39">
                  <c:v>2385</c:v>
                </c:pt>
                <c:pt idx="40">
                  <c:v>2333</c:v>
                </c:pt>
                <c:pt idx="41">
                  <c:v>2258</c:v>
                </c:pt>
                <c:pt idx="42">
                  <c:v>2222</c:v>
                </c:pt>
                <c:pt idx="43">
                  <c:v>2237</c:v>
                </c:pt>
                <c:pt idx="44">
                  <c:v>2316</c:v>
                </c:pt>
                <c:pt idx="45">
                  <c:v>2350</c:v>
                </c:pt>
                <c:pt idx="46">
                  <c:v>2245</c:v>
                </c:pt>
                <c:pt idx="47">
                  <c:v>2337</c:v>
                </c:pt>
                <c:pt idx="48">
                  <c:v>2268</c:v>
                </c:pt>
                <c:pt idx="49">
                  <c:v>2366</c:v>
                </c:pt>
                <c:pt idx="50">
                  <c:v>2397</c:v>
                </c:pt>
                <c:pt idx="51">
                  <c:v>2466</c:v>
                </c:pt>
                <c:pt idx="52">
                  <c:v>2269</c:v>
                </c:pt>
                <c:pt idx="53">
                  <c:v>2344</c:v>
                </c:pt>
                <c:pt idx="54">
                  <c:v>2327</c:v>
                </c:pt>
                <c:pt idx="55">
                  <c:v>2228</c:v>
                </c:pt>
                <c:pt idx="56">
                  <c:v>2252</c:v>
                </c:pt>
                <c:pt idx="57">
                  <c:v>2350</c:v>
                </c:pt>
                <c:pt idx="58">
                  <c:v>2197</c:v>
                </c:pt>
                <c:pt idx="59">
                  <c:v>2108</c:v>
                </c:pt>
                <c:pt idx="60">
                  <c:v>2323</c:v>
                </c:pt>
                <c:pt idx="61">
                  <c:v>2164</c:v>
                </c:pt>
                <c:pt idx="62">
                  <c:v>2232</c:v>
                </c:pt>
                <c:pt idx="63">
                  <c:v>2248</c:v>
                </c:pt>
                <c:pt idx="64">
                  <c:v>2291</c:v>
                </c:pt>
                <c:pt idx="65">
                  <c:v>2414</c:v>
                </c:pt>
                <c:pt idx="66">
                  <c:v>2216</c:v>
                </c:pt>
                <c:pt idx="67">
                  <c:v>2307</c:v>
                </c:pt>
                <c:pt idx="68">
                  <c:v>2145</c:v>
                </c:pt>
                <c:pt idx="69">
                  <c:v>2195</c:v>
                </c:pt>
                <c:pt idx="70">
                  <c:v>2327</c:v>
                </c:pt>
                <c:pt idx="71">
                  <c:v>2299</c:v>
                </c:pt>
                <c:pt idx="72">
                  <c:v>2140</c:v>
                </c:pt>
                <c:pt idx="73">
                  <c:v>2355</c:v>
                </c:pt>
                <c:pt idx="74">
                  <c:v>2196</c:v>
                </c:pt>
                <c:pt idx="75">
                  <c:v>2211</c:v>
                </c:pt>
                <c:pt idx="76">
                  <c:v>2373</c:v>
                </c:pt>
                <c:pt idx="77">
                  <c:v>2280</c:v>
                </c:pt>
                <c:pt idx="78">
                  <c:v>2191</c:v>
                </c:pt>
                <c:pt idx="79">
                  <c:v>2295</c:v>
                </c:pt>
                <c:pt idx="80">
                  <c:v>2375</c:v>
                </c:pt>
                <c:pt idx="81">
                  <c:v>2493</c:v>
                </c:pt>
                <c:pt idx="82">
                  <c:v>2338</c:v>
                </c:pt>
                <c:pt idx="83">
                  <c:v>2319</c:v>
                </c:pt>
                <c:pt idx="84">
                  <c:v>2278</c:v>
                </c:pt>
                <c:pt idx="85">
                  <c:v>2343</c:v>
                </c:pt>
                <c:pt idx="86">
                  <c:v>2318</c:v>
                </c:pt>
                <c:pt idx="87">
                  <c:v>2258</c:v>
                </c:pt>
                <c:pt idx="88">
                  <c:v>2342</c:v>
                </c:pt>
                <c:pt idx="89">
                  <c:v>2231</c:v>
                </c:pt>
                <c:pt idx="90">
                  <c:v>2446</c:v>
                </c:pt>
                <c:pt idx="91">
                  <c:v>2373</c:v>
                </c:pt>
                <c:pt idx="92">
                  <c:v>2562</c:v>
                </c:pt>
                <c:pt idx="93">
                  <c:v>2424</c:v>
                </c:pt>
                <c:pt idx="94">
                  <c:v>2625</c:v>
                </c:pt>
                <c:pt idx="95">
                  <c:v>2639</c:v>
                </c:pt>
                <c:pt idx="96">
                  <c:v>2798</c:v>
                </c:pt>
                <c:pt idx="97">
                  <c:v>2947</c:v>
                </c:pt>
                <c:pt idx="98">
                  <c:v>2879</c:v>
                </c:pt>
                <c:pt idx="99">
                  <c:v>2864</c:v>
                </c:pt>
                <c:pt idx="100">
                  <c:v>2982</c:v>
                </c:pt>
                <c:pt idx="101">
                  <c:v>2500</c:v>
                </c:pt>
                <c:pt idx="102">
                  <c:v>2540</c:v>
                </c:pt>
                <c:pt idx="103">
                  <c:v>2567</c:v>
                </c:pt>
                <c:pt idx="104">
                  <c:v>2431</c:v>
                </c:pt>
                <c:pt idx="105">
                  <c:v>2492</c:v>
                </c:pt>
                <c:pt idx="106">
                  <c:v>2340</c:v>
                </c:pt>
                <c:pt idx="107">
                  <c:v>2180</c:v>
                </c:pt>
                <c:pt idx="108">
                  <c:v>2345</c:v>
                </c:pt>
                <c:pt idx="109">
                  <c:v>2245</c:v>
                </c:pt>
                <c:pt idx="110">
                  <c:v>2144</c:v>
                </c:pt>
                <c:pt idx="111">
                  <c:v>2219</c:v>
                </c:pt>
                <c:pt idx="112">
                  <c:v>2050</c:v>
                </c:pt>
                <c:pt idx="113">
                  <c:v>2097</c:v>
                </c:pt>
                <c:pt idx="114">
                  <c:v>2397</c:v>
                </c:pt>
                <c:pt idx="115">
                  <c:v>2510</c:v>
                </c:pt>
                <c:pt idx="116">
                  <c:v>2215</c:v>
                </c:pt>
                <c:pt idx="117">
                  <c:v>2146</c:v>
                </c:pt>
                <c:pt idx="118">
                  <c:v>2035</c:v>
                </c:pt>
                <c:pt idx="119">
                  <c:v>2160</c:v>
                </c:pt>
                <c:pt idx="120">
                  <c:v>2175</c:v>
                </c:pt>
                <c:pt idx="121">
                  <c:v>2212</c:v>
                </c:pt>
                <c:pt idx="122">
                  <c:v>2062</c:v>
                </c:pt>
                <c:pt idx="123">
                  <c:v>2081</c:v>
                </c:pt>
                <c:pt idx="124">
                  <c:v>2111</c:v>
                </c:pt>
                <c:pt idx="125">
                  <c:v>2213</c:v>
                </c:pt>
                <c:pt idx="126">
                  <c:v>2245</c:v>
                </c:pt>
                <c:pt idx="127">
                  <c:v>2190</c:v>
                </c:pt>
                <c:pt idx="128">
                  <c:v>2146</c:v>
                </c:pt>
                <c:pt idx="129">
                  <c:v>2168</c:v>
                </c:pt>
                <c:pt idx="130">
                  <c:v>2147</c:v>
                </c:pt>
                <c:pt idx="131">
                  <c:v>2206</c:v>
                </c:pt>
                <c:pt idx="132">
                  <c:v>2115</c:v>
                </c:pt>
                <c:pt idx="133">
                  <c:v>2163</c:v>
                </c:pt>
                <c:pt idx="134">
                  <c:v>2199</c:v>
                </c:pt>
                <c:pt idx="135">
                  <c:v>2094</c:v>
                </c:pt>
                <c:pt idx="136">
                  <c:v>2193</c:v>
                </c:pt>
                <c:pt idx="137">
                  <c:v>2290</c:v>
                </c:pt>
                <c:pt idx="138">
                  <c:v>2232</c:v>
                </c:pt>
                <c:pt idx="139">
                  <c:v>2103</c:v>
                </c:pt>
                <c:pt idx="140">
                  <c:v>2258</c:v>
                </c:pt>
                <c:pt idx="141">
                  <c:v>2143</c:v>
                </c:pt>
                <c:pt idx="142">
                  <c:v>2223</c:v>
                </c:pt>
                <c:pt idx="143">
                  <c:v>2233</c:v>
                </c:pt>
                <c:pt idx="144">
                  <c:v>2072</c:v>
                </c:pt>
                <c:pt idx="145">
                  <c:v>2100</c:v>
                </c:pt>
                <c:pt idx="146">
                  <c:v>1976</c:v>
                </c:pt>
                <c:pt idx="147">
                  <c:v>2097</c:v>
                </c:pt>
                <c:pt idx="148">
                  <c:v>2127</c:v>
                </c:pt>
                <c:pt idx="149">
                  <c:v>2196</c:v>
                </c:pt>
                <c:pt idx="150">
                  <c:v>2110</c:v>
                </c:pt>
                <c:pt idx="151">
                  <c:v>2092</c:v>
                </c:pt>
                <c:pt idx="152">
                  <c:v>2191</c:v>
                </c:pt>
                <c:pt idx="153">
                  <c:v>2214</c:v>
                </c:pt>
                <c:pt idx="154">
                  <c:v>1980</c:v>
                </c:pt>
                <c:pt idx="155">
                  <c:v>1948</c:v>
                </c:pt>
                <c:pt idx="156">
                  <c:v>2106</c:v>
                </c:pt>
                <c:pt idx="157">
                  <c:v>2152</c:v>
                </c:pt>
                <c:pt idx="158">
                  <c:v>2110</c:v>
                </c:pt>
                <c:pt idx="159">
                  <c:v>2057</c:v>
                </c:pt>
                <c:pt idx="160">
                  <c:v>2108</c:v>
                </c:pt>
                <c:pt idx="161">
                  <c:v>2083</c:v>
                </c:pt>
                <c:pt idx="162">
                  <c:v>2111</c:v>
                </c:pt>
                <c:pt idx="163">
                  <c:v>2149</c:v>
                </c:pt>
                <c:pt idx="164">
                  <c:v>2090</c:v>
                </c:pt>
                <c:pt idx="165">
                  <c:v>2124</c:v>
                </c:pt>
                <c:pt idx="166">
                  <c:v>2220</c:v>
                </c:pt>
                <c:pt idx="167">
                  <c:v>2054</c:v>
                </c:pt>
                <c:pt idx="168">
                  <c:v>2272</c:v>
                </c:pt>
                <c:pt idx="169">
                  <c:v>2145</c:v>
                </c:pt>
                <c:pt idx="170">
                  <c:v>2097</c:v>
                </c:pt>
                <c:pt idx="171">
                  <c:v>2316</c:v>
                </c:pt>
                <c:pt idx="172">
                  <c:v>2236</c:v>
                </c:pt>
                <c:pt idx="173">
                  <c:v>2080</c:v>
                </c:pt>
                <c:pt idx="174">
                  <c:v>2236</c:v>
                </c:pt>
                <c:pt idx="175">
                  <c:v>2119</c:v>
                </c:pt>
                <c:pt idx="176">
                  <c:v>2167</c:v>
                </c:pt>
                <c:pt idx="177">
                  <c:v>2331</c:v>
                </c:pt>
                <c:pt idx="178">
                  <c:v>2218</c:v>
                </c:pt>
                <c:pt idx="179">
                  <c:v>2161</c:v>
                </c:pt>
                <c:pt idx="180">
                  <c:v>2165</c:v>
                </c:pt>
                <c:pt idx="181">
                  <c:v>2251</c:v>
                </c:pt>
                <c:pt idx="182">
                  <c:v>2285</c:v>
                </c:pt>
                <c:pt idx="183">
                  <c:v>2240</c:v>
                </c:pt>
                <c:pt idx="184">
                  <c:v>2168</c:v>
                </c:pt>
                <c:pt idx="185">
                  <c:v>2127</c:v>
                </c:pt>
                <c:pt idx="186">
                  <c:v>2073</c:v>
                </c:pt>
                <c:pt idx="187">
                  <c:v>2138</c:v>
                </c:pt>
                <c:pt idx="188">
                  <c:v>2181</c:v>
                </c:pt>
                <c:pt idx="189">
                  <c:v>1944</c:v>
                </c:pt>
                <c:pt idx="190">
                  <c:v>2020</c:v>
                </c:pt>
                <c:pt idx="191">
                  <c:v>2097</c:v>
                </c:pt>
                <c:pt idx="192">
                  <c:v>2101</c:v>
                </c:pt>
                <c:pt idx="193">
                  <c:v>2162</c:v>
                </c:pt>
                <c:pt idx="194">
                  <c:v>2060</c:v>
                </c:pt>
                <c:pt idx="195">
                  <c:v>2120</c:v>
                </c:pt>
                <c:pt idx="196">
                  <c:v>2067</c:v>
                </c:pt>
                <c:pt idx="197">
                  <c:v>2154</c:v>
                </c:pt>
                <c:pt idx="198">
                  <c:v>2300</c:v>
                </c:pt>
                <c:pt idx="199">
                  <c:v>2233</c:v>
                </c:pt>
                <c:pt idx="200">
                  <c:v>2234</c:v>
                </c:pt>
                <c:pt idx="201">
                  <c:v>2122</c:v>
                </c:pt>
                <c:pt idx="202">
                  <c:v>2154</c:v>
                </c:pt>
                <c:pt idx="203">
                  <c:v>2064</c:v>
                </c:pt>
                <c:pt idx="204">
                  <c:v>2043</c:v>
                </c:pt>
                <c:pt idx="205">
                  <c:v>2312</c:v>
                </c:pt>
                <c:pt idx="206">
                  <c:v>2101</c:v>
                </c:pt>
                <c:pt idx="207">
                  <c:v>2174</c:v>
                </c:pt>
                <c:pt idx="208">
                  <c:v>2076</c:v>
                </c:pt>
                <c:pt idx="209">
                  <c:v>2108</c:v>
                </c:pt>
                <c:pt idx="210">
                  <c:v>2169</c:v>
                </c:pt>
                <c:pt idx="211">
                  <c:v>2136</c:v>
                </c:pt>
                <c:pt idx="212">
                  <c:v>2122</c:v>
                </c:pt>
                <c:pt idx="213">
                  <c:v>2117</c:v>
                </c:pt>
                <c:pt idx="214">
                  <c:v>2153</c:v>
                </c:pt>
                <c:pt idx="215">
                  <c:v>2232</c:v>
                </c:pt>
                <c:pt idx="216">
                  <c:v>2154</c:v>
                </c:pt>
                <c:pt idx="217">
                  <c:v>2060</c:v>
                </c:pt>
                <c:pt idx="218">
                  <c:v>2135</c:v>
                </c:pt>
                <c:pt idx="219">
                  <c:v>2028</c:v>
                </c:pt>
                <c:pt idx="220">
                  <c:v>2271</c:v>
                </c:pt>
                <c:pt idx="221">
                  <c:v>2061</c:v>
                </c:pt>
                <c:pt idx="222">
                  <c:v>2087</c:v>
                </c:pt>
                <c:pt idx="223">
                  <c:v>2157</c:v>
                </c:pt>
                <c:pt idx="224">
                  <c:v>2116</c:v>
                </c:pt>
                <c:pt idx="225">
                  <c:v>2310</c:v>
                </c:pt>
                <c:pt idx="226">
                  <c:v>2138</c:v>
                </c:pt>
                <c:pt idx="227">
                  <c:v>2129</c:v>
                </c:pt>
                <c:pt idx="228">
                  <c:v>2234</c:v>
                </c:pt>
                <c:pt idx="229">
                  <c:v>2129</c:v>
                </c:pt>
                <c:pt idx="230">
                  <c:v>2159</c:v>
                </c:pt>
                <c:pt idx="231">
                  <c:v>11735</c:v>
                </c:pt>
              </c:numCache>
            </c:numRef>
          </c:val>
          <c:smooth val="0"/>
          <c:extLst>
            <c:ext xmlns:c16="http://schemas.microsoft.com/office/drawing/2014/chart" uri="{C3380CC4-5D6E-409C-BE32-E72D297353CC}">
              <c16:uniqueId val="{00000001-FD7C-6F41-94E8-98CDA5F508E2}"/>
            </c:ext>
          </c:extLst>
        </c:ser>
        <c:dLbls>
          <c:showLegendKey val="0"/>
          <c:showVal val="0"/>
          <c:showCatName val="0"/>
          <c:showSerName val="0"/>
          <c:showPercent val="0"/>
          <c:showBubbleSize val="0"/>
        </c:dLbls>
        <c:smooth val="0"/>
        <c:axId val="1754967952"/>
        <c:axId val="1795481728"/>
      </c:lineChart>
      <c:dateAx>
        <c:axId val="1754967952"/>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5481728"/>
        <c:crosses val="autoZero"/>
        <c:auto val="1"/>
        <c:lblOffset val="100"/>
        <c:baseTimeUnit val="months"/>
      </c:dateAx>
      <c:valAx>
        <c:axId val="1795481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4967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driving</c:v>
                </c:pt>
              </c:strCache>
            </c:strRef>
          </c:tx>
          <c:spPr>
            <a:ln w="28575" cap="rnd">
              <a:solidFill>
                <a:srgbClr val="0432FF"/>
              </a:solidFill>
              <a:round/>
            </a:ln>
            <a:effectLst/>
          </c:spPr>
          <c:marker>
            <c:symbol val="none"/>
          </c:marker>
          <c:cat>
            <c:numRef>
              <c:f>Sheet1!$A$2:$A$147</c:f>
              <c:numCache>
                <c:formatCode>m/d/yy</c:formatCode>
                <c:ptCount val="146"/>
                <c:pt idx="0">
                  <c:v>43843</c:v>
                </c:pt>
                <c:pt idx="1">
                  <c:v>43844</c:v>
                </c:pt>
                <c:pt idx="2">
                  <c:v>43845</c:v>
                </c:pt>
                <c:pt idx="3">
                  <c:v>43846</c:v>
                </c:pt>
                <c:pt idx="4">
                  <c:v>43847</c:v>
                </c:pt>
                <c:pt idx="5">
                  <c:v>43848</c:v>
                </c:pt>
                <c:pt idx="6">
                  <c:v>43849</c:v>
                </c:pt>
                <c:pt idx="7">
                  <c:v>43850</c:v>
                </c:pt>
                <c:pt idx="8">
                  <c:v>43851</c:v>
                </c:pt>
                <c:pt idx="9">
                  <c:v>43852</c:v>
                </c:pt>
                <c:pt idx="10">
                  <c:v>43853</c:v>
                </c:pt>
                <c:pt idx="11">
                  <c:v>43854</c:v>
                </c:pt>
                <c:pt idx="12">
                  <c:v>43855</c:v>
                </c:pt>
                <c:pt idx="13">
                  <c:v>43856</c:v>
                </c:pt>
                <c:pt idx="14">
                  <c:v>43857</c:v>
                </c:pt>
                <c:pt idx="15">
                  <c:v>43858</c:v>
                </c:pt>
                <c:pt idx="16">
                  <c:v>43859</c:v>
                </c:pt>
                <c:pt idx="17">
                  <c:v>43860</c:v>
                </c:pt>
                <c:pt idx="18">
                  <c:v>43861</c:v>
                </c:pt>
                <c:pt idx="19">
                  <c:v>43862</c:v>
                </c:pt>
                <c:pt idx="20">
                  <c:v>43863</c:v>
                </c:pt>
                <c:pt idx="21">
                  <c:v>43864</c:v>
                </c:pt>
                <c:pt idx="22">
                  <c:v>43865</c:v>
                </c:pt>
                <c:pt idx="23">
                  <c:v>43866</c:v>
                </c:pt>
                <c:pt idx="24">
                  <c:v>43867</c:v>
                </c:pt>
                <c:pt idx="25">
                  <c:v>43868</c:v>
                </c:pt>
                <c:pt idx="26">
                  <c:v>43869</c:v>
                </c:pt>
                <c:pt idx="27">
                  <c:v>43870</c:v>
                </c:pt>
                <c:pt idx="28">
                  <c:v>43871</c:v>
                </c:pt>
                <c:pt idx="29">
                  <c:v>43872</c:v>
                </c:pt>
                <c:pt idx="30">
                  <c:v>43873</c:v>
                </c:pt>
                <c:pt idx="31">
                  <c:v>43874</c:v>
                </c:pt>
                <c:pt idx="32">
                  <c:v>43875</c:v>
                </c:pt>
                <c:pt idx="33">
                  <c:v>43876</c:v>
                </c:pt>
                <c:pt idx="34">
                  <c:v>43877</c:v>
                </c:pt>
                <c:pt idx="35">
                  <c:v>43878</c:v>
                </c:pt>
                <c:pt idx="36">
                  <c:v>43879</c:v>
                </c:pt>
                <c:pt idx="37">
                  <c:v>43880</c:v>
                </c:pt>
                <c:pt idx="38">
                  <c:v>43881</c:v>
                </c:pt>
                <c:pt idx="39">
                  <c:v>43882</c:v>
                </c:pt>
                <c:pt idx="40">
                  <c:v>43883</c:v>
                </c:pt>
                <c:pt idx="41">
                  <c:v>43884</c:v>
                </c:pt>
                <c:pt idx="42">
                  <c:v>43885</c:v>
                </c:pt>
                <c:pt idx="43">
                  <c:v>43886</c:v>
                </c:pt>
                <c:pt idx="44">
                  <c:v>43887</c:v>
                </c:pt>
                <c:pt idx="45">
                  <c:v>43888</c:v>
                </c:pt>
                <c:pt idx="46">
                  <c:v>43889</c:v>
                </c:pt>
                <c:pt idx="47">
                  <c:v>43890</c:v>
                </c:pt>
                <c:pt idx="48">
                  <c:v>43891</c:v>
                </c:pt>
                <c:pt idx="49">
                  <c:v>43892</c:v>
                </c:pt>
                <c:pt idx="50">
                  <c:v>43893</c:v>
                </c:pt>
                <c:pt idx="51">
                  <c:v>43894</c:v>
                </c:pt>
                <c:pt idx="52">
                  <c:v>43895</c:v>
                </c:pt>
                <c:pt idx="53">
                  <c:v>43896</c:v>
                </c:pt>
                <c:pt idx="54">
                  <c:v>43897</c:v>
                </c:pt>
                <c:pt idx="55">
                  <c:v>43898</c:v>
                </c:pt>
                <c:pt idx="56">
                  <c:v>43899</c:v>
                </c:pt>
                <c:pt idx="57">
                  <c:v>43900</c:v>
                </c:pt>
                <c:pt idx="58">
                  <c:v>43901</c:v>
                </c:pt>
                <c:pt idx="59">
                  <c:v>43902</c:v>
                </c:pt>
                <c:pt idx="60">
                  <c:v>43903</c:v>
                </c:pt>
                <c:pt idx="61">
                  <c:v>43904</c:v>
                </c:pt>
                <c:pt idx="62">
                  <c:v>43905</c:v>
                </c:pt>
                <c:pt idx="63">
                  <c:v>43906</c:v>
                </c:pt>
                <c:pt idx="64">
                  <c:v>43907</c:v>
                </c:pt>
                <c:pt idx="65">
                  <c:v>43908</c:v>
                </c:pt>
                <c:pt idx="66">
                  <c:v>43909</c:v>
                </c:pt>
                <c:pt idx="67">
                  <c:v>43910</c:v>
                </c:pt>
                <c:pt idx="68">
                  <c:v>43911</c:v>
                </c:pt>
                <c:pt idx="69">
                  <c:v>43912</c:v>
                </c:pt>
                <c:pt idx="70">
                  <c:v>43913</c:v>
                </c:pt>
                <c:pt idx="71">
                  <c:v>43914</c:v>
                </c:pt>
                <c:pt idx="72">
                  <c:v>43915</c:v>
                </c:pt>
                <c:pt idx="73">
                  <c:v>43916</c:v>
                </c:pt>
                <c:pt idx="74">
                  <c:v>43917</c:v>
                </c:pt>
                <c:pt idx="75">
                  <c:v>43918</c:v>
                </c:pt>
                <c:pt idx="76">
                  <c:v>43919</c:v>
                </c:pt>
                <c:pt idx="77">
                  <c:v>43920</c:v>
                </c:pt>
                <c:pt idx="78">
                  <c:v>43921</c:v>
                </c:pt>
                <c:pt idx="79">
                  <c:v>43922</c:v>
                </c:pt>
                <c:pt idx="80">
                  <c:v>43923</c:v>
                </c:pt>
                <c:pt idx="81">
                  <c:v>43924</c:v>
                </c:pt>
                <c:pt idx="82">
                  <c:v>43925</c:v>
                </c:pt>
                <c:pt idx="83">
                  <c:v>43926</c:v>
                </c:pt>
                <c:pt idx="84">
                  <c:v>43927</c:v>
                </c:pt>
                <c:pt idx="85">
                  <c:v>43928</c:v>
                </c:pt>
                <c:pt idx="86">
                  <c:v>43929</c:v>
                </c:pt>
                <c:pt idx="87">
                  <c:v>43930</c:v>
                </c:pt>
                <c:pt idx="88">
                  <c:v>43931</c:v>
                </c:pt>
                <c:pt idx="89">
                  <c:v>43932</c:v>
                </c:pt>
                <c:pt idx="90">
                  <c:v>43933</c:v>
                </c:pt>
                <c:pt idx="91">
                  <c:v>43934</c:v>
                </c:pt>
                <c:pt idx="92">
                  <c:v>43935</c:v>
                </c:pt>
                <c:pt idx="93">
                  <c:v>43936</c:v>
                </c:pt>
                <c:pt idx="94">
                  <c:v>43937</c:v>
                </c:pt>
                <c:pt idx="95">
                  <c:v>43938</c:v>
                </c:pt>
                <c:pt idx="96">
                  <c:v>43939</c:v>
                </c:pt>
                <c:pt idx="97">
                  <c:v>43940</c:v>
                </c:pt>
                <c:pt idx="98">
                  <c:v>43941</c:v>
                </c:pt>
                <c:pt idx="99">
                  <c:v>43942</c:v>
                </c:pt>
                <c:pt idx="100">
                  <c:v>43943</c:v>
                </c:pt>
                <c:pt idx="101">
                  <c:v>43944</c:v>
                </c:pt>
                <c:pt idx="102">
                  <c:v>43945</c:v>
                </c:pt>
                <c:pt idx="103">
                  <c:v>43946</c:v>
                </c:pt>
                <c:pt idx="104">
                  <c:v>43947</c:v>
                </c:pt>
                <c:pt idx="105">
                  <c:v>43948</c:v>
                </c:pt>
                <c:pt idx="106">
                  <c:v>43949</c:v>
                </c:pt>
                <c:pt idx="107">
                  <c:v>43950</c:v>
                </c:pt>
                <c:pt idx="108">
                  <c:v>43951</c:v>
                </c:pt>
                <c:pt idx="109">
                  <c:v>43952</c:v>
                </c:pt>
                <c:pt idx="110">
                  <c:v>43953</c:v>
                </c:pt>
                <c:pt idx="111">
                  <c:v>43954</c:v>
                </c:pt>
                <c:pt idx="112">
                  <c:v>43955</c:v>
                </c:pt>
                <c:pt idx="113">
                  <c:v>43956</c:v>
                </c:pt>
                <c:pt idx="114">
                  <c:v>43957</c:v>
                </c:pt>
                <c:pt idx="115">
                  <c:v>43958</c:v>
                </c:pt>
                <c:pt idx="116">
                  <c:v>43959</c:v>
                </c:pt>
                <c:pt idx="117">
                  <c:v>43960</c:v>
                </c:pt>
                <c:pt idx="118">
                  <c:v>43961</c:v>
                </c:pt>
                <c:pt idx="119">
                  <c:v>43962</c:v>
                </c:pt>
                <c:pt idx="120">
                  <c:v>43963</c:v>
                </c:pt>
                <c:pt idx="121">
                  <c:v>43964</c:v>
                </c:pt>
                <c:pt idx="122">
                  <c:v>43965</c:v>
                </c:pt>
                <c:pt idx="123">
                  <c:v>43966</c:v>
                </c:pt>
                <c:pt idx="124">
                  <c:v>43967</c:v>
                </c:pt>
                <c:pt idx="125">
                  <c:v>43968</c:v>
                </c:pt>
                <c:pt idx="126">
                  <c:v>43969</c:v>
                </c:pt>
                <c:pt idx="127">
                  <c:v>43970</c:v>
                </c:pt>
                <c:pt idx="128">
                  <c:v>43971</c:v>
                </c:pt>
                <c:pt idx="129">
                  <c:v>43972</c:v>
                </c:pt>
                <c:pt idx="130">
                  <c:v>43973</c:v>
                </c:pt>
                <c:pt idx="131">
                  <c:v>43974</c:v>
                </c:pt>
                <c:pt idx="132">
                  <c:v>43975</c:v>
                </c:pt>
                <c:pt idx="133">
                  <c:v>43976</c:v>
                </c:pt>
                <c:pt idx="134">
                  <c:v>43977</c:v>
                </c:pt>
                <c:pt idx="135">
                  <c:v>43978</c:v>
                </c:pt>
                <c:pt idx="136">
                  <c:v>43979</c:v>
                </c:pt>
                <c:pt idx="137">
                  <c:v>43980</c:v>
                </c:pt>
                <c:pt idx="138">
                  <c:v>43981</c:v>
                </c:pt>
                <c:pt idx="139">
                  <c:v>43982</c:v>
                </c:pt>
                <c:pt idx="140">
                  <c:v>43983</c:v>
                </c:pt>
                <c:pt idx="141">
                  <c:v>43984</c:v>
                </c:pt>
                <c:pt idx="142">
                  <c:v>43985</c:v>
                </c:pt>
                <c:pt idx="143">
                  <c:v>43986</c:v>
                </c:pt>
                <c:pt idx="144">
                  <c:v>43987</c:v>
                </c:pt>
                <c:pt idx="145">
                  <c:v>43988</c:v>
                </c:pt>
              </c:numCache>
            </c:numRef>
          </c:cat>
          <c:val>
            <c:numRef>
              <c:f>Sheet1!$B$2:$B$147</c:f>
              <c:numCache>
                <c:formatCode>General</c:formatCode>
                <c:ptCount val="146"/>
                <c:pt idx="0">
                  <c:v>100</c:v>
                </c:pt>
                <c:pt idx="1">
                  <c:v>102.97</c:v>
                </c:pt>
                <c:pt idx="2">
                  <c:v>105.19</c:v>
                </c:pt>
                <c:pt idx="3">
                  <c:v>108.48</c:v>
                </c:pt>
                <c:pt idx="4">
                  <c:v>125.51</c:v>
                </c:pt>
                <c:pt idx="5">
                  <c:v>115.04</c:v>
                </c:pt>
                <c:pt idx="6">
                  <c:v>90.91</c:v>
                </c:pt>
                <c:pt idx="7">
                  <c:v>102.57</c:v>
                </c:pt>
                <c:pt idx="8">
                  <c:v>103.07</c:v>
                </c:pt>
                <c:pt idx="9">
                  <c:v>103.01</c:v>
                </c:pt>
                <c:pt idx="10">
                  <c:v>107.9</c:v>
                </c:pt>
                <c:pt idx="11">
                  <c:v>124.7</c:v>
                </c:pt>
                <c:pt idx="12">
                  <c:v>120.92</c:v>
                </c:pt>
                <c:pt idx="13">
                  <c:v>87.32</c:v>
                </c:pt>
                <c:pt idx="14">
                  <c:v>97.97</c:v>
                </c:pt>
                <c:pt idx="15">
                  <c:v>101.54</c:v>
                </c:pt>
                <c:pt idx="16">
                  <c:v>102.2</c:v>
                </c:pt>
                <c:pt idx="17">
                  <c:v>107.61</c:v>
                </c:pt>
                <c:pt idx="18">
                  <c:v>126.08</c:v>
                </c:pt>
                <c:pt idx="19">
                  <c:v>122.32</c:v>
                </c:pt>
                <c:pt idx="20">
                  <c:v>85.25</c:v>
                </c:pt>
                <c:pt idx="21">
                  <c:v>98.86</c:v>
                </c:pt>
                <c:pt idx="22">
                  <c:v>101.99</c:v>
                </c:pt>
                <c:pt idx="23">
                  <c:v>101.77</c:v>
                </c:pt>
                <c:pt idx="24">
                  <c:v>107.72</c:v>
                </c:pt>
                <c:pt idx="25">
                  <c:v>124.07</c:v>
                </c:pt>
                <c:pt idx="26">
                  <c:v>122.87</c:v>
                </c:pt>
                <c:pt idx="27">
                  <c:v>91.58</c:v>
                </c:pt>
                <c:pt idx="28">
                  <c:v>102.93</c:v>
                </c:pt>
                <c:pt idx="29">
                  <c:v>106.75</c:v>
                </c:pt>
                <c:pt idx="30">
                  <c:v>109.02</c:v>
                </c:pt>
                <c:pt idx="31">
                  <c:v>118.36</c:v>
                </c:pt>
                <c:pt idx="32">
                  <c:v>145.4</c:v>
                </c:pt>
                <c:pt idx="33">
                  <c:v>132.51</c:v>
                </c:pt>
                <c:pt idx="34">
                  <c:v>102.27</c:v>
                </c:pt>
                <c:pt idx="35">
                  <c:v>110.78</c:v>
                </c:pt>
                <c:pt idx="36">
                  <c:v>109.46</c:v>
                </c:pt>
                <c:pt idx="37">
                  <c:v>110.85</c:v>
                </c:pt>
                <c:pt idx="38">
                  <c:v>114.86</c:v>
                </c:pt>
                <c:pt idx="39">
                  <c:v>135.85</c:v>
                </c:pt>
                <c:pt idx="40">
                  <c:v>134.35</c:v>
                </c:pt>
                <c:pt idx="41">
                  <c:v>99.48</c:v>
                </c:pt>
                <c:pt idx="42">
                  <c:v>106.23</c:v>
                </c:pt>
                <c:pt idx="43">
                  <c:v>110.27</c:v>
                </c:pt>
                <c:pt idx="44">
                  <c:v>112.36</c:v>
                </c:pt>
                <c:pt idx="45">
                  <c:v>118.85</c:v>
                </c:pt>
                <c:pt idx="46">
                  <c:v>139.80000000000001</c:v>
                </c:pt>
                <c:pt idx="47">
                  <c:v>138.41</c:v>
                </c:pt>
                <c:pt idx="48">
                  <c:v>101.04</c:v>
                </c:pt>
                <c:pt idx="49">
                  <c:v>107.73</c:v>
                </c:pt>
                <c:pt idx="50">
                  <c:v>112.98</c:v>
                </c:pt>
                <c:pt idx="51">
                  <c:v>113.05</c:v>
                </c:pt>
                <c:pt idx="52">
                  <c:v>119.74</c:v>
                </c:pt>
                <c:pt idx="53">
                  <c:v>139.97999999999999</c:v>
                </c:pt>
                <c:pt idx="54">
                  <c:v>137.37</c:v>
                </c:pt>
                <c:pt idx="55">
                  <c:v>101.64</c:v>
                </c:pt>
                <c:pt idx="56">
                  <c:v>109.65</c:v>
                </c:pt>
                <c:pt idx="57">
                  <c:v>111.34</c:v>
                </c:pt>
                <c:pt idx="58">
                  <c:v>110.97</c:v>
                </c:pt>
                <c:pt idx="59">
                  <c:v>108.49</c:v>
                </c:pt>
                <c:pt idx="60">
                  <c:v>117.01</c:v>
                </c:pt>
                <c:pt idx="61">
                  <c:v>102.87</c:v>
                </c:pt>
                <c:pt idx="62">
                  <c:v>76.16</c:v>
                </c:pt>
                <c:pt idx="63">
                  <c:v>84.09</c:v>
                </c:pt>
                <c:pt idx="64">
                  <c:v>77.040000000000006</c:v>
                </c:pt>
                <c:pt idx="65">
                  <c:v>72.84</c:v>
                </c:pt>
                <c:pt idx="66">
                  <c:v>70.209999999999994</c:v>
                </c:pt>
                <c:pt idx="67">
                  <c:v>74.33</c:v>
                </c:pt>
                <c:pt idx="68">
                  <c:v>62.31</c:v>
                </c:pt>
                <c:pt idx="69">
                  <c:v>46.45</c:v>
                </c:pt>
                <c:pt idx="70">
                  <c:v>55.73</c:v>
                </c:pt>
                <c:pt idx="71">
                  <c:v>55.52</c:v>
                </c:pt>
                <c:pt idx="72">
                  <c:v>55.24</c:v>
                </c:pt>
                <c:pt idx="73">
                  <c:v>56.81</c:v>
                </c:pt>
                <c:pt idx="74">
                  <c:v>62.22</c:v>
                </c:pt>
                <c:pt idx="75">
                  <c:v>52.56</c:v>
                </c:pt>
                <c:pt idx="76">
                  <c:v>42.96</c:v>
                </c:pt>
                <c:pt idx="77">
                  <c:v>53.53</c:v>
                </c:pt>
                <c:pt idx="78">
                  <c:v>53.98</c:v>
                </c:pt>
                <c:pt idx="79">
                  <c:v>55.49</c:v>
                </c:pt>
                <c:pt idx="80">
                  <c:v>55.64</c:v>
                </c:pt>
                <c:pt idx="81">
                  <c:v>60.61</c:v>
                </c:pt>
                <c:pt idx="82">
                  <c:v>52.22</c:v>
                </c:pt>
                <c:pt idx="83">
                  <c:v>42.19</c:v>
                </c:pt>
                <c:pt idx="84">
                  <c:v>53.73</c:v>
                </c:pt>
                <c:pt idx="85">
                  <c:v>55.27</c:v>
                </c:pt>
                <c:pt idx="86">
                  <c:v>56.21</c:v>
                </c:pt>
                <c:pt idx="87">
                  <c:v>56.9</c:v>
                </c:pt>
                <c:pt idx="88">
                  <c:v>63.87</c:v>
                </c:pt>
                <c:pt idx="89">
                  <c:v>57.51</c:v>
                </c:pt>
                <c:pt idx="90">
                  <c:v>37.42</c:v>
                </c:pt>
                <c:pt idx="91">
                  <c:v>54.98</c:v>
                </c:pt>
                <c:pt idx="92">
                  <c:v>59.3</c:v>
                </c:pt>
                <c:pt idx="93">
                  <c:v>63.03</c:v>
                </c:pt>
                <c:pt idx="94">
                  <c:v>64.11</c:v>
                </c:pt>
                <c:pt idx="95">
                  <c:v>70.709999999999994</c:v>
                </c:pt>
                <c:pt idx="96">
                  <c:v>65.069999999999993</c:v>
                </c:pt>
                <c:pt idx="97">
                  <c:v>52.71</c:v>
                </c:pt>
                <c:pt idx="98">
                  <c:v>65.150000000000006</c:v>
                </c:pt>
                <c:pt idx="99">
                  <c:v>65</c:v>
                </c:pt>
                <c:pt idx="100">
                  <c:v>66.489999999999995</c:v>
                </c:pt>
                <c:pt idx="101">
                  <c:v>68</c:v>
                </c:pt>
                <c:pt idx="102">
                  <c:v>76.680000000000007</c:v>
                </c:pt>
                <c:pt idx="103">
                  <c:v>72.62</c:v>
                </c:pt>
                <c:pt idx="104">
                  <c:v>57.06</c:v>
                </c:pt>
                <c:pt idx="105">
                  <c:v>68.77</c:v>
                </c:pt>
                <c:pt idx="106">
                  <c:v>71.33</c:v>
                </c:pt>
                <c:pt idx="107">
                  <c:v>71.86</c:v>
                </c:pt>
                <c:pt idx="108">
                  <c:v>74.98</c:v>
                </c:pt>
                <c:pt idx="109">
                  <c:v>88.5</c:v>
                </c:pt>
                <c:pt idx="110">
                  <c:v>84.34</c:v>
                </c:pt>
                <c:pt idx="111">
                  <c:v>68.08</c:v>
                </c:pt>
                <c:pt idx="112">
                  <c:v>78.010000000000005</c:v>
                </c:pt>
                <c:pt idx="113">
                  <c:v>80.55</c:v>
                </c:pt>
                <c:pt idx="114">
                  <c:v>81.47</c:v>
                </c:pt>
                <c:pt idx="115">
                  <c:v>85.85</c:v>
                </c:pt>
                <c:pt idx="116">
                  <c:v>95.56</c:v>
                </c:pt>
                <c:pt idx="117">
                  <c:v>93.62</c:v>
                </c:pt>
                <c:pt idx="118">
                  <c:v>70.41</c:v>
                </c:pt>
                <c:pt idx="121">
                  <c:v>91.01</c:v>
                </c:pt>
                <c:pt idx="122">
                  <c:v>94.41</c:v>
                </c:pt>
                <c:pt idx="123">
                  <c:v>109.51</c:v>
                </c:pt>
                <c:pt idx="124">
                  <c:v>104.87</c:v>
                </c:pt>
                <c:pt idx="125">
                  <c:v>83.6</c:v>
                </c:pt>
                <c:pt idx="126">
                  <c:v>94.5</c:v>
                </c:pt>
                <c:pt idx="127">
                  <c:v>99.48</c:v>
                </c:pt>
                <c:pt idx="128">
                  <c:v>102.44</c:v>
                </c:pt>
                <c:pt idx="129">
                  <c:v>107.95</c:v>
                </c:pt>
                <c:pt idx="130">
                  <c:v>125.32</c:v>
                </c:pt>
                <c:pt idx="131">
                  <c:v>115.84</c:v>
                </c:pt>
                <c:pt idx="132">
                  <c:v>95.79</c:v>
                </c:pt>
                <c:pt idx="133">
                  <c:v>92.54</c:v>
                </c:pt>
                <c:pt idx="134">
                  <c:v>106.47</c:v>
                </c:pt>
                <c:pt idx="135">
                  <c:v>108.78</c:v>
                </c:pt>
                <c:pt idx="136">
                  <c:v>111.45</c:v>
                </c:pt>
                <c:pt idx="137">
                  <c:v>127.18</c:v>
                </c:pt>
                <c:pt idx="138">
                  <c:v>123.59</c:v>
                </c:pt>
                <c:pt idx="139">
                  <c:v>97.96</c:v>
                </c:pt>
                <c:pt idx="140">
                  <c:v>107.63</c:v>
                </c:pt>
                <c:pt idx="141">
                  <c:v>109.14</c:v>
                </c:pt>
                <c:pt idx="142">
                  <c:v>111.61</c:v>
                </c:pt>
                <c:pt idx="143">
                  <c:v>117.88</c:v>
                </c:pt>
                <c:pt idx="144">
                  <c:v>133.68</c:v>
                </c:pt>
                <c:pt idx="145">
                  <c:v>131.07</c:v>
                </c:pt>
              </c:numCache>
            </c:numRef>
          </c:val>
          <c:smooth val="0"/>
          <c:extLst>
            <c:ext xmlns:c16="http://schemas.microsoft.com/office/drawing/2014/chart" uri="{C3380CC4-5D6E-409C-BE32-E72D297353CC}">
              <c16:uniqueId val="{00000000-8455-244B-ACED-1B6ADB563097}"/>
            </c:ext>
          </c:extLst>
        </c:ser>
        <c:ser>
          <c:idx val="1"/>
          <c:order val="1"/>
          <c:tx>
            <c:strRef>
              <c:f>Sheet1!$C$1</c:f>
              <c:strCache>
                <c:ptCount val="1"/>
                <c:pt idx="0">
                  <c:v>transit</c:v>
                </c:pt>
              </c:strCache>
            </c:strRef>
          </c:tx>
          <c:spPr>
            <a:ln w="28575" cap="rnd">
              <a:solidFill>
                <a:srgbClr val="FF0000"/>
              </a:solidFill>
              <a:round/>
            </a:ln>
            <a:effectLst/>
          </c:spPr>
          <c:marker>
            <c:symbol val="none"/>
          </c:marker>
          <c:cat>
            <c:numRef>
              <c:f>Sheet1!$A$2:$A$147</c:f>
              <c:numCache>
                <c:formatCode>m/d/yy</c:formatCode>
                <c:ptCount val="146"/>
                <c:pt idx="0">
                  <c:v>43843</c:v>
                </c:pt>
                <c:pt idx="1">
                  <c:v>43844</c:v>
                </c:pt>
                <c:pt idx="2">
                  <c:v>43845</c:v>
                </c:pt>
                <c:pt idx="3">
                  <c:v>43846</c:v>
                </c:pt>
                <c:pt idx="4">
                  <c:v>43847</c:v>
                </c:pt>
                <c:pt idx="5">
                  <c:v>43848</c:v>
                </c:pt>
                <c:pt idx="6">
                  <c:v>43849</c:v>
                </c:pt>
                <c:pt idx="7">
                  <c:v>43850</c:v>
                </c:pt>
                <c:pt idx="8">
                  <c:v>43851</c:v>
                </c:pt>
                <c:pt idx="9">
                  <c:v>43852</c:v>
                </c:pt>
                <c:pt idx="10">
                  <c:v>43853</c:v>
                </c:pt>
                <c:pt idx="11">
                  <c:v>43854</c:v>
                </c:pt>
                <c:pt idx="12">
                  <c:v>43855</c:v>
                </c:pt>
                <c:pt idx="13">
                  <c:v>43856</c:v>
                </c:pt>
                <c:pt idx="14">
                  <c:v>43857</c:v>
                </c:pt>
                <c:pt idx="15">
                  <c:v>43858</c:v>
                </c:pt>
                <c:pt idx="16">
                  <c:v>43859</c:v>
                </c:pt>
                <c:pt idx="17">
                  <c:v>43860</c:v>
                </c:pt>
                <c:pt idx="18">
                  <c:v>43861</c:v>
                </c:pt>
                <c:pt idx="19">
                  <c:v>43862</c:v>
                </c:pt>
                <c:pt idx="20">
                  <c:v>43863</c:v>
                </c:pt>
                <c:pt idx="21">
                  <c:v>43864</c:v>
                </c:pt>
                <c:pt idx="22">
                  <c:v>43865</c:v>
                </c:pt>
                <c:pt idx="23">
                  <c:v>43866</c:v>
                </c:pt>
                <c:pt idx="24">
                  <c:v>43867</c:v>
                </c:pt>
                <c:pt idx="25">
                  <c:v>43868</c:v>
                </c:pt>
                <c:pt idx="26">
                  <c:v>43869</c:v>
                </c:pt>
                <c:pt idx="27">
                  <c:v>43870</c:v>
                </c:pt>
                <c:pt idx="28">
                  <c:v>43871</c:v>
                </c:pt>
                <c:pt idx="29">
                  <c:v>43872</c:v>
                </c:pt>
                <c:pt idx="30">
                  <c:v>43873</c:v>
                </c:pt>
                <c:pt idx="31">
                  <c:v>43874</c:v>
                </c:pt>
                <c:pt idx="32">
                  <c:v>43875</c:v>
                </c:pt>
                <c:pt idx="33">
                  <c:v>43876</c:v>
                </c:pt>
                <c:pt idx="34">
                  <c:v>43877</c:v>
                </c:pt>
                <c:pt idx="35">
                  <c:v>43878</c:v>
                </c:pt>
                <c:pt idx="36">
                  <c:v>43879</c:v>
                </c:pt>
                <c:pt idx="37">
                  <c:v>43880</c:v>
                </c:pt>
                <c:pt idx="38">
                  <c:v>43881</c:v>
                </c:pt>
                <c:pt idx="39">
                  <c:v>43882</c:v>
                </c:pt>
                <c:pt idx="40">
                  <c:v>43883</c:v>
                </c:pt>
                <c:pt idx="41">
                  <c:v>43884</c:v>
                </c:pt>
                <c:pt idx="42">
                  <c:v>43885</c:v>
                </c:pt>
                <c:pt idx="43">
                  <c:v>43886</c:v>
                </c:pt>
                <c:pt idx="44">
                  <c:v>43887</c:v>
                </c:pt>
                <c:pt idx="45">
                  <c:v>43888</c:v>
                </c:pt>
                <c:pt idx="46">
                  <c:v>43889</c:v>
                </c:pt>
                <c:pt idx="47">
                  <c:v>43890</c:v>
                </c:pt>
                <c:pt idx="48">
                  <c:v>43891</c:v>
                </c:pt>
                <c:pt idx="49">
                  <c:v>43892</c:v>
                </c:pt>
                <c:pt idx="50">
                  <c:v>43893</c:v>
                </c:pt>
                <c:pt idx="51">
                  <c:v>43894</c:v>
                </c:pt>
                <c:pt idx="52">
                  <c:v>43895</c:v>
                </c:pt>
                <c:pt idx="53">
                  <c:v>43896</c:v>
                </c:pt>
                <c:pt idx="54">
                  <c:v>43897</c:v>
                </c:pt>
                <c:pt idx="55">
                  <c:v>43898</c:v>
                </c:pt>
                <c:pt idx="56">
                  <c:v>43899</c:v>
                </c:pt>
                <c:pt idx="57">
                  <c:v>43900</c:v>
                </c:pt>
                <c:pt idx="58">
                  <c:v>43901</c:v>
                </c:pt>
                <c:pt idx="59">
                  <c:v>43902</c:v>
                </c:pt>
                <c:pt idx="60">
                  <c:v>43903</c:v>
                </c:pt>
                <c:pt idx="61">
                  <c:v>43904</c:v>
                </c:pt>
                <c:pt idx="62">
                  <c:v>43905</c:v>
                </c:pt>
                <c:pt idx="63">
                  <c:v>43906</c:v>
                </c:pt>
                <c:pt idx="64">
                  <c:v>43907</c:v>
                </c:pt>
                <c:pt idx="65">
                  <c:v>43908</c:v>
                </c:pt>
                <c:pt idx="66">
                  <c:v>43909</c:v>
                </c:pt>
                <c:pt idx="67">
                  <c:v>43910</c:v>
                </c:pt>
                <c:pt idx="68">
                  <c:v>43911</c:v>
                </c:pt>
                <c:pt idx="69">
                  <c:v>43912</c:v>
                </c:pt>
                <c:pt idx="70">
                  <c:v>43913</c:v>
                </c:pt>
                <c:pt idx="71">
                  <c:v>43914</c:v>
                </c:pt>
                <c:pt idx="72">
                  <c:v>43915</c:v>
                </c:pt>
                <c:pt idx="73">
                  <c:v>43916</c:v>
                </c:pt>
                <c:pt idx="74">
                  <c:v>43917</c:v>
                </c:pt>
                <c:pt idx="75">
                  <c:v>43918</c:v>
                </c:pt>
                <c:pt idx="76">
                  <c:v>43919</c:v>
                </c:pt>
                <c:pt idx="77">
                  <c:v>43920</c:v>
                </c:pt>
                <c:pt idx="78">
                  <c:v>43921</c:v>
                </c:pt>
                <c:pt idx="79">
                  <c:v>43922</c:v>
                </c:pt>
                <c:pt idx="80">
                  <c:v>43923</c:v>
                </c:pt>
                <c:pt idx="81">
                  <c:v>43924</c:v>
                </c:pt>
                <c:pt idx="82">
                  <c:v>43925</c:v>
                </c:pt>
                <c:pt idx="83">
                  <c:v>43926</c:v>
                </c:pt>
                <c:pt idx="84">
                  <c:v>43927</c:v>
                </c:pt>
                <c:pt idx="85">
                  <c:v>43928</c:v>
                </c:pt>
                <c:pt idx="86">
                  <c:v>43929</c:v>
                </c:pt>
                <c:pt idx="87">
                  <c:v>43930</c:v>
                </c:pt>
                <c:pt idx="88">
                  <c:v>43931</c:v>
                </c:pt>
                <c:pt idx="89">
                  <c:v>43932</c:v>
                </c:pt>
                <c:pt idx="90">
                  <c:v>43933</c:v>
                </c:pt>
                <c:pt idx="91">
                  <c:v>43934</c:v>
                </c:pt>
                <c:pt idx="92">
                  <c:v>43935</c:v>
                </c:pt>
                <c:pt idx="93">
                  <c:v>43936</c:v>
                </c:pt>
                <c:pt idx="94">
                  <c:v>43937</c:v>
                </c:pt>
                <c:pt idx="95">
                  <c:v>43938</c:v>
                </c:pt>
                <c:pt idx="96">
                  <c:v>43939</c:v>
                </c:pt>
                <c:pt idx="97">
                  <c:v>43940</c:v>
                </c:pt>
                <c:pt idx="98">
                  <c:v>43941</c:v>
                </c:pt>
                <c:pt idx="99">
                  <c:v>43942</c:v>
                </c:pt>
                <c:pt idx="100">
                  <c:v>43943</c:v>
                </c:pt>
                <c:pt idx="101">
                  <c:v>43944</c:v>
                </c:pt>
                <c:pt idx="102">
                  <c:v>43945</c:v>
                </c:pt>
                <c:pt idx="103">
                  <c:v>43946</c:v>
                </c:pt>
                <c:pt idx="104">
                  <c:v>43947</c:v>
                </c:pt>
                <c:pt idx="105">
                  <c:v>43948</c:v>
                </c:pt>
                <c:pt idx="106">
                  <c:v>43949</c:v>
                </c:pt>
                <c:pt idx="107">
                  <c:v>43950</c:v>
                </c:pt>
                <c:pt idx="108">
                  <c:v>43951</c:v>
                </c:pt>
                <c:pt idx="109">
                  <c:v>43952</c:v>
                </c:pt>
                <c:pt idx="110">
                  <c:v>43953</c:v>
                </c:pt>
                <c:pt idx="111">
                  <c:v>43954</c:v>
                </c:pt>
                <c:pt idx="112">
                  <c:v>43955</c:v>
                </c:pt>
                <c:pt idx="113">
                  <c:v>43956</c:v>
                </c:pt>
                <c:pt idx="114">
                  <c:v>43957</c:v>
                </c:pt>
                <c:pt idx="115">
                  <c:v>43958</c:v>
                </c:pt>
                <c:pt idx="116">
                  <c:v>43959</c:v>
                </c:pt>
                <c:pt idx="117">
                  <c:v>43960</c:v>
                </c:pt>
                <c:pt idx="118">
                  <c:v>43961</c:v>
                </c:pt>
                <c:pt idx="119">
                  <c:v>43962</c:v>
                </c:pt>
                <c:pt idx="120">
                  <c:v>43963</c:v>
                </c:pt>
                <c:pt idx="121">
                  <c:v>43964</c:v>
                </c:pt>
                <c:pt idx="122">
                  <c:v>43965</c:v>
                </c:pt>
                <c:pt idx="123">
                  <c:v>43966</c:v>
                </c:pt>
                <c:pt idx="124">
                  <c:v>43967</c:v>
                </c:pt>
                <c:pt idx="125">
                  <c:v>43968</c:v>
                </c:pt>
                <c:pt idx="126">
                  <c:v>43969</c:v>
                </c:pt>
                <c:pt idx="127">
                  <c:v>43970</c:v>
                </c:pt>
                <c:pt idx="128">
                  <c:v>43971</c:v>
                </c:pt>
                <c:pt idx="129">
                  <c:v>43972</c:v>
                </c:pt>
                <c:pt idx="130">
                  <c:v>43973</c:v>
                </c:pt>
                <c:pt idx="131">
                  <c:v>43974</c:v>
                </c:pt>
                <c:pt idx="132">
                  <c:v>43975</c:v>
                </c:pt>
                <c:pt idx="133">
                  <c:v>43976</c:v>
                </c:pt>
                <c:pt idx="134">
                  <c:v>43977</c:v>
                </c:pt>
                <c:pt idx="135">
                  <c:v>43978</c:v>
                </c:pt>
                <c:pt idx="136">
                  <c:v>43979</c:v>
                </c:pt>
                <c:pt idx="137">
                  <c:v>43980</c:v>
                </c:pt>
                <c:pt idx="138">
                  <c:v>43981</c:v>
                </c:pt>
                <c:pt idx="139">
                  <c:v>43982</c:v>
                </c:pt>
                <c:pt idx="140">
                  <c:v>43983</c:v>
                </c:pt>
                <c:pt idx="141">
                  <c:v>43984</c:v>
                </c:pt>
                <c:pt idx="142">
                  <c:v>43985</c:v>
                </c:pt>
                <c:pt idx="143">
                  <c:v>43986</c:v>
                </c:pt>
                <c:pt idx="144">
                  <c:v>43987</c:v>
                </c:pt>
                <c:pt idx="145">
                  <c:v>43988</c:v>
                </c:pt>
              </c:numCache>
            </c:numRef>
          </c:cat>
          <c:val>
            <c:numRef>
              <c:f>Sheet1!$C$2:$C$147</c:f>
              <c:numCache>
                <c:formatCode>General</c:formatCode>
                <c:ptCount val="146"/>
                <c:pt idx="0">
                  <c:v>100</c:v>
                </c:pt>
                <c:pt idx="1">
                  <c:v>97.77</c:v>
                </c:pt>
                <c:pt idx="2">
                  <c:v>98.84</c:v>
                </c:pt>
                <c:pt idx="3">
                  <c:v>99.04</c:v>
                </c:pt>
                <c:pt idx="4">
                  <c:v>108.03</c:v>
                </c:pt>
                <c:pt idx="5">
                  <c:v>97.41</c:v>
                </c:pt>
                <c:pt idx="6">
                  <c:v>85.4</c:v>
                </c:pt>
                <c:pt idx="7">
                  <c:v>92.39</c:v>
                </c:pt>
                <c:pt idx="8">
                  <c:v>100.27</c:v>
                </c:pt>
                <c:pt idx="9">
                  <c:v>101.06</c:v>
                </c:pt>
                <c:pt idx="10">
                  <c:v>103.29</c:v>
                </c:pt>
                <c:pt idx="11">
                  <c:v>113.06</c:v>
                </c:pt>
                <c:pt idx="12">
                  <c:v>101.88</c:v>
                </c:pt>
                <c:pt idx="13">
                  <c:v>81.349999999999994</c:v>
                </c:pt>
                <c:pt idx="14">
                  <c:v>97.56</c:v>
                </c:pt>
                <c:pt idx="15">
                  <c:v>97.08</c:v>
                </c:pt>
                <c:pt idx="16">
                  <c:v>97.49</c:v>
                </c:pt>
                <c:pt idx="17">
                  <c:v>100.72</c:v>
                </c:pt>
                <c:pt idx="18">
                  <c:v>110.99</c:v>
                </c:pt>
                <c:pt idx="19">
                  <c:v>103.42</c:v>
                </c:pt>
                <c:pt idx="20">
                  <c:v>80.2</c:v>
                </c:pt>
                <c:pt idx="21">
                  <c:v>96.48</c:v>
                </c:pt>
                <c:pt idx="22">
                  <c:v>97.63</c:v>
                </c:pt>
                <c:pt idx="23">
                  <c:v>98.26</c:v>
                </c:pt>
                <c:pt idx="24">
                  <c:v>101.15</c:v>
                </c:pt>
                <c:pt idx="25">
                  <c:v>110.91</c:v>
                </c:pt>
                <c:pt idx="26">
                  <c:v>107.27</c:v>
                </c:pt>
                <c:pt idx="27">
                  <c:v>84.2</c:v>
                </c:pt>
                <c:pt idx="28">
                  <c:v>98.3</c:v>
                </c:pt>
                <c:pt idx="29">
                  <c:v>100.64</c:v>
                </c:pt>
                <c:pt idx="30">
                  <c:v>102.08</c:v>
                </c:pt>
                <c:pt idx="31">
                  <c:v>106.67</c:v>
                </c:pt>
                <c:pt idx="32">
                  <c:v>119.06</c:v>
                </c:pt>
                <c:pt idx="33">
                  <c:v>107.77</c:v>
                </c:pt>
                <c:pt idx="34">
                  <c:v>91.63</c:v>
                </c:pt>
                <c:pt idx="35">
                  <c:v>101.73</c:v>
                </c:pt>
                <c:pt idx="36">
                  <c:v>104.64</c:v>
                </c:pt>
                <c:pt idx="37">
                  <c:v>105.16</c:v>
                </c:pt>
                <c:pt idx="38">
                  <c:v>106.16</c:v>
                </c:pt>
                <c:pt idx="39">
                  <c:v>117.14</c:v>
                </c:pt>
                <c:pt idx="40">
                  <c:v>110.65</c:v>
                </c:pt>
                <c:pt idx="41">
                  <c:v>87.27</c:v>
                </c:pt>
                <c:pt idx="42">
                  <c:v>99.21</c:v>
                </c:pt>
                <c:pt idx="43">
                  <c:v>100.12</c:v>
                </c:pt>
                <c:pt idx="44">
                  <c:v>100.52</c:v>
                </c:pt>
                <c:pt idx="45">
                  <c:v>102.98</c:v>
                </c:pt>
                <c:pt idx="46">
                  <c:v>116.02</c:v>
                </c:pt>
                <c:pt idx="47">
                  <c:v>109.92</c:v>
                </c:pt>
                <c:pt idx="48">
                  <c:v>85.31</c:v>
                </c:pt>
                <c:pt idx="49">
                  <c:v>98.06</c:v>
                </c:pt>
                <c:pt idx="50">
                  <c:v>100.26</c:v>
                </c:pt>
                <c:pt idx="51">
                  <c:v>101.5</c:v>
                </c:pt>
                <c:pt idx="52">
                  <c:v>103.53</c:v>
                </c:pt>
                <c:pt idx="53">
                  <c:v>111.5</c:v>
                </c:pt>
                <c:pt idx="54">
                  <c:v>107.32</c:v>
                </c:pt>
                <c:pt idx="55">
                  <c:v>84.23</c:v>
                </c:pt>
                <c:pt idx="56">
                  <c:v>97.1</c:v>
                </c:pt>
                <c:pt idx="57">
                  <c:v>92.48</c:v>
                </c:pt>
                <c:pt idx="58">
                  <c:v>89.97</c:v>
                </c:pt>
                <c:pt idx="59">
                  <c:v>79.08</c:v>
                </c:pt>
                <c:pt idx="60">
                  <c:v>76.78</c:v>
                </c:pt>
                <c:pt idx="61">
                  <c:v>64.59</c:v>
                </c:pt>
                <c:pt idx="62">
                  <c:v>49.93</c:v>
                </c:pt>
                <c:pt idx="63">
                  <c:v>50.79</c:v>
                </c:pt>
                <c:pt idx="64">
                  <c:v>43.58</c:v>
                </c:pt>
                <c:pt idx="65">
                  <c:v>39.630000000000003</c:v>
                </c:pt>
                <c:pt idx="66">
                  <c:v>36.76</c:v>
                </c:pt>
                <c:pt idx="67">
                  <c:v>35.799999999999997</c:v>
                </c:pt>
                <c:pt idx="68">
                  <c:v>29.31</c:v>
                </c:pt>
                <c:pt idx="69">
                  <c:v>24.84</c:v>
                </c:pt>
                <c:pt idx="70">
                  <c:v>28.17</c:v>
                </c:pt>
                <c:pt idx="71">
                  <c:v>27.91</c:v>
                </c:pt>
                <c:pt idx="72">
                  <c:v>26.94</c:v>
                </c:pt>
                <c:pt idx="73">
                  <c:v>27.09</c:v>
                </c:pt>
                <c:pt idx="74">
                  <c:v>28.07</c:v>
                </c:pt>
                <c:pt idx="75">
                  <c:v>23.83</c:v>
                </c:pt>
                <c:pt idx="76">
                  <c:v>22.39</c:v>
                </c:pt>
                <c:pt idx="77">
                  <c:v>26.51</c:v>
                </c:pt>
                <c:pt idx="78">
                  <c:v>25.47</c:v>
                </c:pt>
                <c:pt idx="79">
                  <c:v>25.24</c:v>
                </c:pt>
                <c:pt idx="80">
                  <c:v>24.67</c:v>
                </c:pt>
                <c:pt idx="81">
                  <c:v>25.04</c:v>
                </c:pt>
                <c:pt idx="82">
                  <c:v>22.42</c:v>
                </c:pt>
                <c:pt idx="83">
                  <c:v>20.92</c:v>
                </c:pt>
                <c:pt idx="84">
                  <c:v>24.71</c:v>
                </c:pt>
                <c:pt idx="85">
                  <c:v>24.65</c:v>
                </c:pt>
                <c:pt idx="86">
                  <c:v>24.51</c:v>
                </c:pt>
                <c:pt idx="87">
                  <c:v>23.69</c:v>
                </c:pt>
                <c:pt idx="88">
                  <c:v>24.31</c:v>
                </c:pt>
                <c:pt idx="89">
                  <c:v>22.65</c:v>
                </c:pt>
                <c:pt idx="90">
                  <c:v>19.059999999999999</c:v>
                </c:pt>
                <c:pt idx="91">
                  <c:v>23.67</c:v>
                </c:pt>
                <c:pt idx="92">
                  <c:v>24.44</c:v>
                </c:pt>
                <c:pt idx="93">
                  <c:v>24.23</c:v>
                </c:pt>
                <c:pt idx="94">
                  <c:v>24.06</c:v>
                </c:pt>
                <c:pt idx="95">
                  <c:v>24.89</c:v>
                </c:pt>
                <c:pt idx="96">
                  <c:v>22.89</c:v>
                </c:pt>
                <c:pt idx="97">
                  <c:v>22.11</c:v>
                </c:pt>
                <c:pt idx="98">
                  <c:v>26.13</c:v>
                </c:pt>
                <c:pt idx="99">
                  <c:v>25.1</c:v>
                </c:pt>
                <c:pt idx="100">
                  <c:v>25.09</c:v>
                </c:pt>
                <c:pt idx="101">
                  <c:v>25.08</c:v>
                </c:pt>
                <c:pt idx="102">
                  <c:v>25.99</c:v>
                </c:pt>
                <c:pt idx="103">
                  <c:v>24.85</c:v>
                </c:pt>
                <c:pt idx="104">
                  <c:v>22.47</c:v>
                </c:pt>
                <c:pt idx="105">
                  <c:v>26.64</c:v>
                </c:pt>
                <c:pt idx="106">
                  <c:v>27.32</c:v>
                </c:pt>
                <c:pt idx="107">
                  <c:v>26.84</c:v>
                </c:pt>
                <c:pt idx="108">
                  <c:v>26.66</c:v>
                </c:pt>
                <c:pt idx="109">
                  <c:v>29.24</c:v>
                </c:pt>
                <c:pt idx="110">
                  <c:v>28.11</c:v>
                </c:pt>
                <c:pt idx="111">
                  <c:v>26.35</c:v>
                </c:pt>
                <c:pt idx="112">
                  <c:v>30</c:v>
                </c:pt>
                <c:pt idx="113">
                  <c:v>29.8</c:v>
                </c:pt>
                <c:pt idx="114">
                  <c:v>29.47</c:v>
                </c:pt>
                <c:pt idx="115">
                  <c:v>30.12</c:v>
                </c:pt>
                <c:pt idx="116">
                  <c:v>30.07</c:v>
                </c:pt>
                <c:pt idx="117">
                  <c:v>28.58</c:v>
                </c:pt>
                <c:pt idx="118">
                  <c:v>24.77</c:v>
                </c:pt>
                <c:pt idx="121">
                  <c:v>30.69</c:v>
                </c:pt>
                <c:pt idx="122">
                  <c:v>30.83</c:v>
                </c:pt>
                <c:pt idx="123">
                  <c:v>33.06</c:v>
                </c:pt>
                <c:pt idx="124">
                  <c:v>31.28</c:v>
                </c:pt>
                <c:pt idx="125">
                  <c:v>28.39</c:v>
                </c:pt>
                <c:pt idx="126">
                  <c:v>32.65</c:v>
                </c:pt>
                <c:pt idx="127">
                  <c:v>32.74</c:v>
                </c:pt>
                <c:pt idx="128">
                  <c:v>33.200000000000003</c:v>
                </c:pt>
                <c:pt idx="129">
                  <c:v>33.67</c:v>
                </c:pt>
                <c:pt idx="130">
                  <c:v>36.119999999999997</c:v>
                </c:pt>
                <c:pt idx="131">
                  <c:v>33.43</c:v>
                </c:pt>
                <c:pt idx="132">
                  <c:v>31.38</c:v>
                </c:pt>
                <c:pt idx="133">
                  <c:v>33.08</c:v>
                </c:pt>
                <c:pt idx="134">
                  <c:v>37.14</c:v>
                </c:pt>
                <c:pt idx="135">
                  <c:v>36.979999999999997</c:v>
                </c:pt>
                <c:pt idx="136">
                  <c:v>36.369999999999997</c:v>
                </c:pt>
                <c:pt idx="137">
                  <c:v>38.46</c:v>
                </c:pt>
                <c:pt idx="138">
                  <c:v>37.81</c:v>
                </c:pt>
                <c:pt idx="139">
                  <c:v>32.76</c:v>
                </c:pt>
                <c:pt idx="140">
                  <c:v>36.92</c:v>
                </c:pt>
                <c:pt idx="141">
                  <c:v>37.39</c:v>
                </c:pt>
                <c:pt idx="142">
                  <c:v>37.369999999999997</c:v>
                </c:pt>
                <c:pt idx="143">
                  <c:v>38.99</c:v>
                </c:pt>
                <c:pt idx="144">
                  <c:v>40.659999999999997</c:v>
                </c:pt>
                <c:pt idx="145">
                  <c:v>41.16</c:v>
                </c:pt>
              </c:numCache>
            </c:numRef>
          </c:val>
          <c:smooth val="0"/>
          <c:extLst>
            <c:ext xmlns:c16="http://schemas.microsoft.com/office/drawing/2014/chart" uri="{C3380CC4-5D6E-409C-BE32-E72D297353CC}">
              <c16:uniqueId val="{00000001-8455-244B-ACED-1B6ADB563097}"/>
            </c:ext>
          </c:extLst>
        </c:ser>
        <c:ser>
          <c:idx val="2"/>
          <c:order val="2"/>
          <c:tx>
            <c:strRef>
              <c:f>Sheet1!$D$1</c:f>
              <c:strCache>
                <c:ptCount val="1"/>
                <c:pt idx="0">
                  <c:v>walking</c:v>
                </c:pt>
              </c:strCache>
            </c:strRef>
          </c:tx>
          <c:spPr>
            <a:ln w="28575" cap="rnd">
              <a:solidFill>
                <a:schemeClr val="tx1"/>
              </a:solidFill>
              <a:round/>
            </a:ln>
            <a:effectLst/>
          </c:spPr>
          <c:marker>
            <c:symbol val="none"/>
          </c:marker>
          <c:cat>
            <c:numRef>
              <c:f>Sheet1!$A$2:$A$147</c:f>
              <c:numCache>
                <c:formatCode>m/d/yy</c:formatCode>
                <c:ptCount val="146"/>
                <c:pt idx="0">
                  <c:v>43843</c:v>
                </c:pt>
                <c:pt idx="1">
                  <c:v>43844</c:v>
                </c:pt>
                <c:pt idx="2">
                  <c:v>43845</c:v>
                </c:pt>
                <c:pt idx="3">
                  <c:v>43846</c:v>
                </c:pt>
                <c:pt idx="4">
                  <c:v>43847</c:v>
                </c:pt>
                <c:pt idx="5">
                  <c:v>43848</c:v>
                </c:pt>
                <c:pt idx="6">
                  <c:v>43849</c:v>
                </c:pt>
                <c:pt idx="7">
                  <c:v>43850</c:v>
                </c:pt>
                <c:pt idx="8">
                  <c:v>43851</c:v>
                </c:pt>
                <c:pt idx="9">
                  <c:v>43852</c:v>
                </c:pt>
                <c:pt idx="10">
                  <c:v>43853</c:v>
                </c:pt>
                <c:pt idx="11">
                  <c:v>43854</c:v>
                </c:pt>
                <c:pt idx="12">
                  <c:v>43855</c:v>
                </c:pt>
                <c:pt idx="13">
                  <c:v>43856</c:v>
                </c:pt>
                <c:pt idx="14">
                  <c:v>43857</c:v>
                </c:pt>
                <c:pt idx="15">
                  <c:v>43858</c:v>
                </c:pt>
                <c:pt idx="16">
                  <c:v>43859</c:v>
                </c:pt>
                <c:pt idx="17">
                  <c:v>43860</c:v>
                </c:pt>
                <c:pt idx="18">
                  <c:v>43861</c:v>
                </c:pt>
                <c:pt idx="19">
                  <c:v>43862</c:v>
                </c:pt>
                <c:pt idx="20">
                  <c:v>43863</c:v>
                </c:pt>
                <c:pt idx="21">
                  <c:v>43864</c:v>
                </c:pt>
                <c:pt idx="22">
                  <c:v>43865</c:v>
                </c:pt>
                <c:pt idx="23">
                  <c:v>43866</c:v>
                </c:pt>
                <c:pt idx="24">
                  <c:v>43867</c:v>
                </c:pt>
                <c:pt idx="25">
                  <c:v>43868</c:v>
                </c:pt>
                <c:pt idx="26">
                  <c:v>43869</c:v>
                </c:pt>
                <c:pt idx="27">
                  <c:v>43870</c:v>
                </c:pt>
                <c:pt idx="28">
                  <c:v>43871</c:v>
                </c:pt>
                <c:pt idx="29">
                  <c:v>43872</c:v>
                </c:pt>
                <c:pt idx="30">
                  <c:v>43873</c:v>
                </c:pt>
                <c:pt idx="31">
                  <c:v>43874</c:v>
                </c:pt>
                <c:pt idx="32">
                  <c:v>43875</c:v>
                </c:pt>
                <c:pt idx="33">
                  <c:v>43876</c:v>
                </c:pt>
                <c:pt idx="34">
                  <c:v>43877</c:v>
                </c:pt>
                <c:pt idx="35">
                  <c:v>43878</c:v>
                </c:pt>
                <c:pt idx="36">
                  <c:v>43879</c:v>
                </c:pt>
                <c:pt idx="37">
                  <c:v>43880</c:v>
                </c:pt>
                <c:pt idx="38">
                  <c:v>43881</c:v>
                </c:pt>
                <c:pt idx="39">
                  <c:v>43882</c:v>
                </c:pt>
                <c:pt idx="40">
                  <c:v>43883</c:v>
                </c:pt>
                <c:pt idx="41">
                  <c:v>43884</c:v>
                </c:pt>
                <c:pt idx="42">
                  <c:v>43885</c:v>
                </c:pt>
                <c:pt idx="43">
                  <c:v>43886</c:v>
                </c:pt>
                <c:pt idx="44">
                  <c:v>43887</c:v>
                </c:pt>
                <c:pt idx="45">
                  <c:v>43888</c:v>
                </c:pt>
                <c:pt idx="46">
                  <c:v>43889</c:v>
                </c:pt>
                <c:pt idx="47">
                  <c:v>43890</c:v>
                </c:pt>
                <c:pt idx="48">
                  <c:v>43891</c:v>
                </c:pt>
                <c:pt idx="49">
                  <c:v>43892</c:v>
                </c:pt>
                <c:pt idx="50">
                  <c:v>43893</c:v>
                </c:pt>
                <c:pt idx="51">
                  <c:v>43894</c:v>
                </c:pt>
                <c:pt idx="52">
                  <c:v>43895</c:v>
                </c:pt>
                <c:pt idx="53">
                  <c:v>43896</c:v>
                </c:pt>
                <c:pt idx="54">
                  <c:v>43897</c:v>
                </c:pt>
                <c:pt idx="55">
                  <c:v>43898</c:v>
                </c:pt>
                <c:pt idx="56">
                  <c:v>43899</c:v>
                </c:pt>
                <c:pt idx="57">
                  <c:v>43900</c:v>
                </c:pt>
                <c:pt idx="58">
                  <c:v>43901</c:v>
                </c:pt>
                <c:pt idx="59">
                  <c:v>43902</c:v>
                </c:pt>
                <c:pt idx="60">
                  <c:v>43903</c:v>
                </c:pt>
                <c:pt idx="61">
                  <c:v>43904</c:v>
                </c:pt>
                <c:pt idx="62">
                  <c:v>43905</c:v>
                </c:pt>
                <c:pt idx="63">
                  <c:v>43906</c:v>
                </c:pt>
                <c:pt idx="64">
                  <c:v>43907</c:v>
                </c:pt>
                <c:pt idx="65">
                  <c:v>43908</c:v>
                </c:pt>
                <c:pt idx="66">
                  <c:v>43909</c:v>
                </c:pt>
                <c:pt idx="67">
                  <c:v>43910</c:v>
                </c:pt>
                <c:pt idx="68">
                  <c:v>43911</c:v>
                </c:pt>
                <c:pt idx="69">
                  <c:v>43912</c:v>
                </c:pt>
                <c:pt idx="70">
                  <c:v>43913</c:v>
                </c:pt>
                <c:pt idx="71">
                  <c:v>43914</c:v>
                </c:pt>
                <c:pt idx="72">
                  <c:v>43915</c:v>
                </c:pt>
                <c:pt idx="73">
                  <c:v>43916</c:v>
                </c:pt>
                <c:pt idx="74">
                  <c:v>43917</c:v>
                </c:pt>
                <c:pt idx="75">
                  <c:v>43918</c:v>
                </c:pt>
                <c:pt idx="76">
                  <c:v>43919</c:v>
                </c:pt>
                <c:pt idx="77">
                  <c:v>43920</c:v>
                </c:pt>
                <c:pt idx="78">
                  <c:v>43921</c:v>
                </c:pt>
                <c:pt idx="79">
                  <c:v>43922</c:v>
                </c:pt>
                <c:pt idx="80">
                  <c:v>43923</c:v>
                </c:pt>
                <c:pt idx="81">
                  <c:v>43924</c:v>
                </c:pt>
                <c:pt idx="82">
                  <c:v>43925</c:v>
                </c:pt>
                <c:pt idx="83">
                  <c:v>43926</c:v>
                </c:pt>
                <c:pt idx="84">
                  <c:v>43927</c:v>
                </c:pt>
                <c:pt idx="85">
                  <c:v>43928</c:v>
                </c:pt>
                <c:pt idx="86">
                  <c:v>43929</c:v>
                </c:pt>
                <c:pt idx="87">
                  <c:v>43930</c:v>
                </c:pt>
                <c:pt idx="88">
                  <c:v>43931</c:v>
                </c:pt>
                <c:pt idx="89">
                  <c:v>43932</c:v>
                </c:pt>
                <c:pt idx="90">
                  <c:v>43933</c:v>
                </c:pt>
                <c:pt idx="91">
                  <c:v>43934</c:v>
                </c:pt>
                <c:pt idx="92">
                  <c:v>43935</c:v>
                </c:pt>
                <c:pt idx="93">
                  <c:v>43936</c:v>
                </c:pt>
                <c:pt idx="94">
                  <c:v>43937</c:v>
                </c:pt>
                <c:pt idx="95">
                  <c:v>43938</c:v>
                </c:pt>
                <c:pt idx="96">
                  <c:v>43939</c:v>
                </c:pt>
                <c:pt idx="97">
                  <c:v>43940</c:v>
                </c:pt>
                <c:pt idx="98">
                  <c:v>43941</c:v>
                </c:pt>
                <c:pt idx="99">
                  <c:v>43942</c:v>
                </c:pt>
                <c:pt idx="100">
                  <c:v>43943</c:v>
                </c:pt>
                <c:pt idx="101">
                  <c:v>43944</c:v>
                </c:pt>
                <c:pt idx="102">
                  <c:v>43945</c:v>
                </c:pt>
                <c:pt idx="103">
                  <c:v>43946</c:v>
                </c:pt>
                <c:pt idx="104">
                  <c:v>43947</c:v>
                </c:pt>
                <c:pt idx="105">
                  <c:v>43948</c:v>
                </c:pt>
                <c:pt idx="106">
                  <c:v>43949</c:v>
                </c:pt>
                <c:pt idx="107">
                  <c:v>43950</c:v>
                </c:pt>
                <c:pt idx="108">
                  <c:v>43951</c:v>
                </c:pt>
                <c:pt idx="109">
                  <c:v>43952</c:v>
                </c:pt>
                <c:pt idx="110">
                  <c:v>43953</c:v>
                </c:pt>
                <c:pt idx="111">
                  <c:v>43954</c:v>
                </c:pt>
                <c:pt idx="112">
                  <c:v>43955</c:v>
                </c:pt>
                <c:pt idx="113">
                  <c:v>43956</c:v>
                </c:pt>
                <c:pt idx="114">
                  <c:v>43957</c:v>
                </c:pt>
                <c:pt idx="115">
                  <c:v>43958</c:v>
                </c:pt>
                <c:pt idx="116">
                  <c:v>43959</c:v>
                </c:pt>
                <c:pt idx="117">
                  <c:v>43960</c:v>
                </c:pt>
                <c:pt idx="118">
                  <c:v>43961</c:v>
                </c:pt>
                <c:pt idx="119">
                  <c:v>43962</c:v>
                </c:pt>
                <c:pt idx="120">
                  <c:v>43963</c:v>
                </c:pt>
                <c:pt idx="121">
                  <c:v>43964</c:v>
                </c:pt>
                <c:pt idx="122">
                  <c:v>43965</c:v>
                </c:pt>
                <c:pt idx="123">
                  <c:v>43966</c:v>
                </c:pt>
                <c:pt idx="124">
                  <c:v>43967</c:v>
                </c:pt>
                <c:pt idx="125">
                  <c:v>43968</c:v>
                </c:pt>
                <c:pt idx="126">
                  <c:v>43969</c:v>
                </c:pt>
                <c:pt idx="127">
                  <c:v>43970</c:v>
                </c:pt>
                <c:pt idx="128">
                  <c:v>43971</c:v>
                </c:pt>
                <c:pt idx="129">
                  <c:v>43972</c:v>
                </c:pt>
                <c:pt idx="130">
                  <c:v>43973</c:v>
                </c:pt>
                <c:pt idx="131">
                  <c:v>43974</c:v>
                </c:pt>
                <c:pt idx="132">
                  <c:v>43975</c:v>
                </c:pt>
                <c:pt idx="133">
                  <c:v>43976</c:v>
                </c:pt>
                <c:pt idx="134">
                  <c:v>43977</c:v>
                </c:pt>
                <c:pt idx="135">
                  <c:v>43978</c:v>
                </c:pt>
                <c:pt idx="136">
                  <c:v>43979</c:v>
                </c:pt>
                <c:pt idx="137">
                  <c:v>43980</c:v>
                </c:pt>
                <c:pt idx="138">
                  <c:v>43981</c:v>
                </c:pt>
                <c:pt idx="139">
                  <c:v>43982</c:v>
                </c:pt>
                <c:pt idx="140">
                  <c:v>43983</c:v>
                </c:pt>
                <c:pt idx="141">
                  <c:v>43984</c:v>
                </c:pt>
                <c:pt idx="142">
                  <c:v>43985</c:v>
                </c:pt>
                <c:pt idx="143">
                  <c:v>43986</c:v>
                </c:pt>
                <c:pt idx="144">
                  <c:v>43987</c:v>
                </c:pt>
                <c:pt idx="145">
                  <c:v>43988</c:v>
                </c:pt>
              </c:numCache>
            </c:numRef>
          </c:cat>
          <c:val>
            <c:numRef>
              <c:f>Sheet1!$D$2:$D$147</c:f>
              <c:numCache>
                <c:formatCode>General</c:formatCode>
                <c:ptCount val="146"/>
                <c:pt idx="0">
                  <c:v>100</c:v>
                </c:pt>
                <c:pt idx="1">
                  <c:v>99.59</c:v>
                </c:pt>
                <c:pt idx="2">
                  <c:v>101.87</c:v>
                </c:pt>
                <c:pt idx="3">
                  <c:v>100.6</c:v>
                </c:pt>
                <c:pt idx="4">
                  <c:v>121.36</c:v>
                </c:pt>
                <c:pt idx="5">
                  <c:v>132.38</c:v>
                </c:pt>
                <c:pt idx="6">
                  <c:v>100.1</c:v>
                </c:pt>
                <c:pt idx="7">
                  <c:v>94.79</c:v>
                </c:pt>
                <c:pt idx="8">
                  <c:v>94.84</c:v>
                </c:pt>
                <c:pt idx="9">
                  <c:v>97.04</c:v>
                </c:pt>
                <c:pt idx="10">
                  <c:v>100.83</c:v>
                </c:pt>
                <c:pt idx="11">
                  <c:v>126.67</c:v>
                </c:pt>
                <c:pt idx="12">
                  <c:v>139.61000000000001</c:v>
                </c:pt>
                <c:pt idx="13">
                  <c:v>89.9</c:v>
                </c:pt>
                <c:pt idx="14">
                  <c:v>91.94</c:v>
                </c:pt>
                <c:pt idx="15">
                  <c:v>93.97</c:v>
                </c:pt>
                <c:pt idx="16">
                  <c:v>94.44</c:v>
                </c:pt>
                <c:pt idx="17">
                  <c:v>99.96</c:v>
                </c:pt>
                <c:pt idx="18">
                  <c:v>125.02</c:v>
                </c:pt>
                <c:pt idx="19">
                  <c:v>140.80000000000001</c:v>
                </c:pt>
                <c:pt idx="20">
                  <c:v>88.42</c:v>
                </c:pt>
                <c:pt idx="21">
                  <c:v>92.42</c:v>
                </c:pt>
                <c:pt idx="22">
                  <c:v>93.82</c:v>
                </c:pt>
                <c:pt idx="23">
                  <c:v>94.52</c:v>
                </c:pt>
                <c:pt idx="24">
                  <c:v>97.6</c:v>
                </c:pt>
                <c:pt idx="25">
                  <c:v>122.23</c:v>
                </c:pt>
                <c:pt idx="26">
                  <c:v>142.94</c:v>
                </c:pt>
                <c:pt idx="27">
                  <c:v>92.83</c:v>
                </c:pt>
                <c:pt idx="28">
                  <c:v>91.94</c:v>
                </c:pt>
                <c:pt idx="29">
                  <c:v>96.13</c:v>
                </c:pt>
                <c:pt idx="30">
                  <c:v>99.84</c:v>
                </c:pt>
                <c:pt idx="31">
                  <c:v>108.3</c:v>
                </c:pt>
                <c:pt idx="32">
                  <c:v>147.82</c:v>
                </c:pt>
                <c:pt idx="33">
                  <c:v>158.55000000000001</c:v>
                </c:pt>
                <c:pt idx="34">
                  <c:v>116.26</c:v>
                </c:pt>
                <c:pt idx="35">
                  <c:v>107.52</c:v>
                </c:pt>
                <c:pt idx="36">
                  <c:v>100.23</c:v>
                </c:pt>
                <c:pt idx="37">
                  <c:v>103.21</c:v>
                </c:pt>
                <c:pt idx="38">
                  <c:v>106.25</c:v>
                </c:pt>
                <c:pt idx="39">
                  <c:v>136.41</c:v>
                </c:pt>
                <c:pt idx="40">
                  <c:v>162.44999999999999</c:v>
                </c:pt>
                <c:pt idx="41">
                  <c:v>106.11</c:v>
                </c:pt>
                <c:pt idx="42">
                  <c:v>99.34</c:v>
                </c:pt>
                <c:pt idx="43">
                  <c:v>103.03</c:v>
                </c:pt>
                <c:pt idx="44">
                  <c:v>101.84</c:v>
                </c:pt>
                <c:pt idx="45">
                  <c:v>107.83</c:v>
                </c:pt>
                <c:pt idx="46">
                  <c:v>136.34</c:v>
                </c:pt>
                <c:pt idx="47">
                  <c:v>155.82</c:v>
                </c:pt>
                <c:pt idx="48">
                  <c:v>102.29</c:v>
                </c:pt>
                <c:pt idx="49">
                  <c:v>99.2</c:v>
                </c:pt>
                <c:pt idx="50">
                  <c:v>104.76</c:v>
                </c:pt>
                <c:pt idx="51">
                  <c:v>104.61</c:v>
                </c:pt>
                <c:pt idx="52">
                  <c:v>111.67</c:v>
                </c:pt>
                <c:pt idx="53">
                  <c:v>133.94</c:v>
                </c:pt>
                <c:pt idx="54">
                  <c:v>155.69999999999999</c:v>
                </c:pt>
                <c:pt idx="55">
                  <c:v>107.77</c:v>
                </c:pt>
                <c:pt idx="56">
                  <c:v>105.33</c:v>
                </c:pt>
                <c:pt idx="57">
                  <c:v>103.06</c:v>
                </c:pt>
                <c:pt idx="58">
                  <c:v>102.34</c:v>
                </c:pt>
                <c:pt idx="59">
                  <c:v>96.43</c:v>
                </c:pt>
                <c:pt idx="60">
                  <c:v>105.88</c:v>
                </c:pt>
                <c:pt idx="61">
                  <c:v>105.24</c:v>
                </c:pt>
                <c:pt idx="62">
                  <c:v>69.72</c:v>
                </c:pt>
                <c:pt idx="63">
                  <c:v>69.430000000000007</c:v>
                </c:pt>
                <c:pt idx="64">
                  <c:v>64.05</c:v>
                </c:pt>
                <c:pt idx="65">
                  <c:v>59.26</c:v>
                </c:pt>
                <c:pt idx="66">
                  <c:v>56.3</c:v>
                </c:pt>
                <c:pt idx="67">
                  <c:v>59.59</c:v>
                </c:pt>
                <c:pt idx="68">
                  <c:v>52.26</c:v>
                </c:pt>
                <c:pt idx="69">
                  <c:v>39.71</c:v>
                </c:pt>
                <c:pt idx="70">
                  <c:v>44.31</c:v>
                </c:pt>
                <c:pt idx="71">
                  <c:v>46.34</c:v>
                </c:pt>
                <c:pt idx="72">
                  <c:v>46.04</c:v>
                </c:pt>
                <c:pt idx="73">
                  <c:v>48.25</c:v>
                </c:pt>
                <c:pt idx="74">
                  <c:v>51.95</c:v>
                </c:pt>
                <c:pt idx="75">
                  <c:v>44.42</c:v>
                </c:pt>
                <c:pt idx="76">
                  <c:v>38.29</c:v>
                </c:pt>
                <c:pt idx="77">
                  <c:v>45.36</c:v>
                </c:pt>
                <c:pt idx="78">
                  <c:v>45.06</c:v>
                </c:pt>
                <c:pt idx="79">
                  <c:v>47.41</c:v>
                </c:pt>
                <c:pt idx="80">
                  <c:v>47.1</c:v>
                </c:pt>
                <c:pt idx="81">
                  <c:v>50.2</c:v>
                </c:pt>
                <c:pt idx="82">
                  <c:v>45.77</c:v>
                </c:pt>
                <c:pt idx="83">
                  <c:v>38.89</c:v>
                </c:pt>
                <c:pt idx="84">
                  <c:v>46.94</c:v>
                </c:pt>
                <c:pt idx="85">
                  <c:v>48.7</c:v>
                </c:pt>
                <c:pt idx="86">
                  <c:v>48.77</c:v>
                </c:pt>
                <c:pt idx="87">
                  <c:v>46.28</c:v>
                </c:pt>
                <c:pt idx="88">
                  <c:v>51.97</c:v>
                </c:pt>
                <c:pt idx="89">
                  <c:v>50.69</c:v>
                </c:pt>
                <c:pt idx="90">
                  <c:v>34.200000000000003</c:v>
                </c:pt>
                <c:pt idx="91">
                  <c:v>44.06</c:v>
                </c:pt>
                <c:pt idx="92">
                  <c:v>48.68</c:v>
                </c:pt>
                <c:pt idx="93">
                  <c:v>50.37</c:v>
                </c:pt>
                <c:pt idx="94">
                  <c:v>50.64</c:v>
                </c:pt>
                <c:pt idx="95">
                  <c:v>54.85</c:v>
                </c:pt>
                <c:pt idx="96">
                  <c:v>52.49</c:v>
                </c:pt>
                <c:pt idx="97">
                  <c:v>45.86</c:v>
                </c:pt>
                <c:pt idx="98">
                  <c:v>53.87</c:v>
                </c:pt>
                <c:pt idx="99">
                  <c:v>51.9</c:v>
                </c:pt>
                <c:pt idx="100">
                  <c:v>52.86</c:v>
                </c:pt>
                <c:pt idx="101">
                  <c:v>52.92</c:v>
                </c:pt>
                <c:pt idx="102">
                  <c:v>58.89</c:v>
                </c:pt>
                <c:pt idx="103">
                  <c:v>60</c:v>
                </c:pt>
                <c:pt idx="104">
                  <c:v>45.95</c:v>
                </c:pt>
                <c:pt idx="105">
                  <c:v>54.93</c:v>
                </c:pt>
                <c:pt idx="106">
                  <c:v>57.61</c:v>
                </c:pt>
                <c:pt idx="107">
                  <c:v>56.67</c:v>
                </c:pt>
                <c:pt idx="108">
                  <c:v>57.81</c:v>
                </c:pt>
                <c:pt idx="109">
                  <c:v>69.58</c:v>
                </c:pt>
                <c:pt idx="110">
                  <c:v>71.290000000000006</c:v>
                </c:pt>
                <c:pt idx="111">
                  <c:v>57.64</c:v>
                </c:pt>
                <c:pt idx="112">
                  <c:v>63.27</c:v>
                </c:pt>
                <c:pt idx="113">
                  <c:v>64.790000000000006</c:v>
                </c:pt>
                <c:pt idx="114">
                  <c:v>64.319999999999993</c:v>
                </c:pt>
                <c:pt idx="115">
                  <c:v>68.900000000000006</c:v>
                </c:pt>
                <c:pt idx="116">
                  <c:v>73.569999999999993</c:v>
                </c:pt>
                <c:pt idx="117">
                  <c:v>75.319999999999993</c:v>
                </c:pt>
                <c:pt idx="118">
                  <c:v>55.76</c:v>
                </c:pt>
                <c:pt idx="121">
                  <c:v>76.459999999999994</c:v>
                </c:pt>
                <c:pt idx="122">
                  <c:v>78.540000000000006</c:v>
                </c:pt>
                <c:pt idx="123">
                  <c:v>92.87</c:v>
                </c:pt>
                <c:pt idx="124">
                  <c:v>92.48</c:v>
                </c:pt>
                <c:pt idx="125">
                  <c:v>72.02</c:v>
                </c:pt>
                <c:pt idx="126">
                  <c:v>79.45</c:v>
                </c:pt>
                <c:pt idx="127">
                  <c:v>84.13</c:v>
                </c:pt>
                <c:pt idx="128">
                  <c:v>86.94</c:v>
                </c:pt>
                <c:pt idx="129">
                  <c:v>90.55</c:v>
                </c:pt>
                <c:pt idx="130">
                  <c:v>104.37</c:v>
                </c:pt>
                <c:pt idx="131">
                  <c:v>101.57</c:v>
                </c:pt>
                <c:pt idx="132">
                  <c:v>85.35</c:v>
                </c:pt>
                <c:pt idx="133">
                  <c:v>78.61</c:v>
                </c:pt>
                <c:pt idx="134">
                  <c:v>91.83</c:v>
                </c:pt>
                <c:pt idx="135">
                  <c:v>93.44</c:v>
                </c:pt>
                <c:pt idx="136">
                  <c:v>94.3</c:v>
                </c:pt>
                <c:pt idx="137">
                  <c:v>109.16</c:v>
                </c:pt>
                <c:pt idx="138">
                  <c:v>113.18</c:v>
                </c:pt>
                <c:pt idx="139">
                  <c:v>86.96</c:v>
                </c:pt>
                <c:pt idx="140">
                  <c:v>94.6</c:v>
                </c:pt>
                <c:pt idx="141">
                  <c:v>96.94</c:v>
                </c:pt>
                <c:pt idx="142">
                  <c:v>96.33</c:v>
                </c:pt>
                <c:pt idx="143">
                  <c:v>100.52</c:v>
                </c:pt>
                <c:pt idx="144">
                  <c:v>113.19</c:v>
                </c:pt>
                <c:pt idx="145">
                  <c:v>119.76</c:v>
                </c:pt>
              </c:numCache>
            </c:numRef>
          </c:val>
          <c:smooth val="0"/>
          <c:extLst>
            <c:ext xmlns:c16="http://schemas.microsoft.com/office/drawing/2014/chart" uri="{C3380CC4-5D6E-409C-BE32-E72D297353CC}">
              <c16:uniqueId val="{00000002-8455-244B-ACED-1B6ADB563097}"/>
            </c:ext>
          </c:extLst>
        </c:ser>
        <c:dLbls>
          <c:showLegendKey val="0"/>
          <c:showVal val="0"/>
          <c:showCatName val="0"/>
          <c:showSerName val="0"/>
          <c:showPercent val="0"/>
          <c:showBubbleSize val="0"/>
        </c:dLbls>
        <c:smooth val="0"/>
        <c:axId val="1312300912"/>
        <c:axId val="1314249040"/>
      </c:lineChart>
      <c:dateAx>
        <c:axId val="1312300912"/>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4249040"/>
        <c:crosses val="autoZero"/>
        <c:auto val="1"/>
        <c:lblOffset val="100"/>
        <c:baseTimeUnit val="days"/>
      </c:dateAx>
      <c:valAx>
        <c:axId val="1314249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2300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Sheet2!$A$2</c:f>
              <c:strCache>
                <c:ptCount val="1"/>
                <c:pt idx="0">
                  <c:v>Beauty &amp; Personal Care</c:v>
                </c:pt>
              </c:strCache>
            </c:strRef>
          </c:tx>
          <c:spPr>
            <a:ln w="28575" cap="rnd">
              <a:solidFill>
                <a:srgbClr val="0432FF"/>
              </a:solidFill>
              <a:round/>
            </a:ln>
            <a:effectLst/>
          </c:spPr>
          <c:marker>
            <c:symbol val="none"/>
          </c:marker>
          <c:cat>
            <c:numRef>
              <c:f>Sheet2!$B$1:$CW$1</c:f>
              <c:numCache>
                <c:formatCode>m/d/yy</c:formatCode>
                <c:ptCount val="100"/>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numCache>
            </c:numRef>
          </c:cat>
          <c:val>
            <c:numRef>
              <c:f>Sheet2!$B$2:$CW$2</c:f>
              <c:numCache>
                <c:formatCode>0.00%</c:formatCode>
                <c:ptCount val="100"/>
                <c:pt idx="0">
                  <c:v>1E-3</c:v>
                </c:pt>
                <c:pt idx="1">
                  <c:v>-5.8000000000000003E-2</c:v>
                </c:pt>
                <c:pt idx="2">
                  <c:v>-1.7999999999999999E-2</c:v>
                </c:pt>
                <c:pt idx="3">
                  <c:v>-1.7000000000000001E-2</c:v>
                </c:pt>
                <c:pt idx="4">
                  <c:v>-3.4000000000000002E-2</c:v>
                </c:pt>
                <c:pt idx="5">
                  <c:v>-2.3E-2</c:v>
                </c:pt>
                <c:pt idx="6">
                  <c:v>-4.3999999999999997E-2</c:v>
                </c:pt>
                <c:pt idx="7">
                  <c:v>1E-3</c:v>
                </c:pt>
                <c:pt idx="8">
                  <c:v>-4.1000000000000002E-2</c:v>
                </c:pt>
                <c:pt idx="9">
                  <c:v>-0.01</c:v>
                </c:pt>
                <c:pt idx="10">
                  <c:v>-1.7000000000000001E-2</c:v>
                </c:pt>
                <c:pt idx="11">
                  <c:v>-3.5999999999999997E-2</c:v>
                </c:pt>
                <c:pt idx="12">
                  <c:v>-4.2999999999999997E-2</c:v>
                </c:pt>
                <c:pt idx="13">
                  <c:v>-5.1999999999999998E-2</c:v>
                </c:pt>
                <c:pt idx="14">
                  <c:v>-7.2999999999999995E-2</c:v>
                </c:pt>
                <c:pt idx="15">
                  <c:v>-0.14799999999999999</c:v>
                </c:pt>
                <c:pt idx="16">
                  <c:v>-0.23100000000000001</c:v>
                </c:pt>
                <c:pt idx="17">
                  <c:v>-0.32400000000000001</c:v>
                </c:pt>
                <c:pt idx="18">
                  <c:v>-0.45800000000000002</c:v>
                </c:pt>
                <c:pt idx="19">
                  <c:v>-0.55400000000000005</c:v>
                </c:pt>
                <c:pt idx="20">
                  <c:v>-0.65100000000000002</c:v>
                </c:pt>
                <c:pt idx="21">
                  <c:v>-0.72499999999999998</c:v>
                </c:pt>
                <c:pt idx="22">
                  <c:v>-0.71199999999999997</c:v>
                </c:pt>
                <c:pt idx="23">
                  <c:v>-0.78600000000000003</c:v>
                </c:pt>
                <c:pt idx="24">
                  <c:v>-0.82499999999999996</c:v>
                </c:pt>
                <c:pt idx="25">
                  <c:v>-0.84599999999999997</c:v>
                </c:pt>
                <c:pt idx="26">
                  <c:v>-0.85499999999999998</c:v>
                </c:pt>
                <c:pt idx="27">
                  <c:v>-0.89400000000000002</c:v>
                </c:pt>
                <c:pt idx="28">
                  <c:v>-0.85199999999999998</c:v>
                </c:pt>
                <c:pt idx="29">
                  <c:v>-0.81899999999999995</c:v>
                </c:pt>
                <c:pt idx="30">
                  <c:v>-0.84199999999999997</c:v>
                </c:pt>
                <c:pt idx="31">
                  <c:v>-0.86099999999999999</c:v>
                </c:pt>
                <c:pt idx="32">
                  <c:v>-0.86899999999999999</c:v>
                </c:pt>
                <c:pt idx="33">
                  <c:v>-0.89100000000000001</c:v>
                </c:pt>
                <c:pt idx="34">
                  <c:v>-0.91600000000000004</c:v>
                </c:pt>
                <c:pt idx="35">
                  <c:v>-0.89900000000000002</c:v>
                </c:pt>
                <c:pt idx="36">
                  <c:v>-0.86599999999999999</c:v>
                </c:pt>
                <c:pt idx="37">
                  <c:v>-0.89200000000000002</c:v>
                </c:pt>
                <c:pt idx="38">
                  <c:v>-0.88200000000000001</c:v>
                </c:pt>
                <c:pt idx="39">
                  <c:v>-0.88500000000000001</c:v>
                </c:pt>
                <c:pt idx="40">
                  <c:v>-0.9</c:v>
                </c:pt>
                <c:pt idx="41">
                  <c:v>-0.92400000000000004</c:v>
                </c:pt>
                <c:pt idx="42">
                  <c:v>-0.95199999999999996</c:v>
                </c:pt>
                <c:pt idx="43">
                  <c:v>-0.876</c:v>
                </c:pt>
                <c:pt idx="44">
                  <c:v>-0.88900000000000001</c:v>
                </c:pt>
                <c:pt idx="45">
                  <c:v>-0.878</c:v>
                </c:pt>
                <c:pt idx="46">
                  <c:v>-0.88200000000000001</c:v>
                </c:pt>
                <c:pt idx="47">
                  <c:v>-0.88200000000000001</c:v>
                </c:pt>
                <c:pt idx="48">
                  <c:v>-0.92100000000000004</c:v>
                </c:pt>
                <c:pt idx="49">
                  <c:v>-0.91500000000000004</c:v>
                </c:pt>
                <c:pt idx="50">
                  <c:v>-0.85199999999999998</c:v>
                </c:pt>
                <c:pt idx="51">
                  <c:v>-0.874</c:v>
                </c:pt>
                <c:pt idx="52">
                  <c:v>-0.88</c:v>
                </c:pt>
                <c:pt idx="53">
                  <c:v>-0.88200000000000001</c:v>
                </c:pt>
                <c:pt idx="54">
                  <c:v>-0.873</c:v>
                </c:pt>
                <c:pt idx="55">
                  <c:v>-0.88</c:v>
                </c:pt>
                <c:pt idx="56">
                  <c:v>-0.878</c:v>
                </c:pt>
                <c:pt idx="57">
                  <c:v>-0.82899999999999996</c:v>
                </c:pt>
                <c:pt idx="58">
                  <c:v>-0.84399999999999997</c:v>
                </c:pt>
                <c:pt idx="59">
                  <c:v>-0.85599999999999998</c:v>
                </c:pt>
                <c:pt idx="60">
                  <c:v>-0.84799999999999998</c:v>
                </c:pt>
                <c:pt idx="61">
                  <c:v>-0.83</c:v>
                </c:pt>
                <c:pt idx="62">
                  <c:v>-0.872</c:v>
                </c:pt>
                <c:pt idx="63">
                  <c:v>-0.86799999999999999</c:v>
                </c:pt>
                <c:pt idx="64">
                  <c:v>-0.77500000000000002</c:v>
                </c:pt>
                <c:pt idx="65">
                  <c:v>-0.80900000000000005</c:v>
                </c:pt>
                <c:pt idx="66">
                  <c:v>-0.80800000000000005</c:v>
                </c:pt>
                <c:pt idx="67">
                  <c:v>-0.79300000000000004</c:v>
                </c:pt>
                <c:pt idx="68">
                  <c:v>-0.76200000000000001</c:v>
                </c:pt>
                <c:pt idx="69">
                  <c:v>-0.77900000000000003</c:v>
                </c:pt>
                <c:pt idx="70">
                  <c:v>-0.79900000000000004</c:v>
                </c:pt>
                <c:pt idx="71">
                  <c:v>-0.67100000000000004</c:v>
                </c:pt>
                <c:pt idx="72">
                  <c:v>-0.68799999999999994</c:v>
                </c:pt>
                <c:pt idx="73">
                  <c:v>-0.69799999999999995</c:v>
                </c:pt>
                <c:pt idx="74">
                  <c:v>-0.67300000000000004</c:v>
                </c:pt>
                <c:pt idx="75">
                  <c:v>-0.67</c:v>
                </c:pt>
                <c:pt idx="76">
                  <c:v>-0.70499999999999996</c:v>
                </c:pt>
                <c:pt idx="77">
                  <c:v>-0.67200000000000004</c:v>
                </c:pt>
                <c:pt idx="78">
                  <c:v>-0.58799999999999997</c:v>
                </c:pt>
                <c:pt idx="79">
                  <c:v>-0.60099999999999998</c:v>
                </c:pt>
                <c:pt idx="80">
                  <c:v>-0.60699999999999998</c:v>
                </c:pt>
                <c:pt idx="81">
                  <c:v>-0.61499999999999999</c:v>
                </c:pt>
                <c:pt idx="82">
                  <c:v>-0.62</c:v>
                </c:pt>
                <c:pt idx="83">
                  <c:v>-0.64100000000000001</c:v>
                </c:pt>
                <c:pt idx="84">
                  <c:v>-0.70299999999999996</c:v>
                </c:pt>
                <c:pt idx="85">
                  <c:v>-0.70499999999999996</c:v>
                </c:pt>
                <c:pt idx="86">
                  <c:v>-0.55000000000000004</c:v>
                </c:pt>
                <c:pt idx="87">
                  <c:v>-0.55900000000000005</c:v>
                </c:pt>
                <c:pt idx="88">
                  <c:v>-0.55700000000000005</c:v>
                </c:pt>
                <c:pt idx="89">
                  <c:v>-0.56599999999999995</c:v>
                </c:pt>
                <c:pt idx="90">
                  <c:v>-0.58499999999999996</c:v>
                </c:pt>
                <c:pt idx="91">
                  <c:v>-0.66100000000000003</c:v>
                </c:pt>
                <c:pt idx="92">
                  <c:v>-0.48399999999999999</c:v>
                </c:pt>
                <c:pt idx="93">
                  <c:v>-0.48</c:v>
                </c:pt>
                <c:pt idx="94">
                  <c:v>-0.48199999999999998</c:v>
                </c:pt>
                <c:pt idx="95">
                  <c:v>-0.47399999999999998</c:v>
                </c:pt>
                <c:pt idx="96">
                  <c:v>-0.46800000000000003</c:v>
                </c:pt>
                <c:pt idx="97">
                  <c:v>-0.50600000000000001</c:v>
                </c:pt>
                <c:pt idx="98">
                  <c:v>-0.55500000000000005</c:v>
                </c:pt>
                <c:pt idx="99">
                  <c:v>-0.433</c:v>
                </c:pt>
              </c:numCache>
            </c:numRef>
          </c:val>
          <c:smooth val="0"/>
          <c:extLst>
            <c:ext xmlns:c16="http://schemas.microsoft.com/office/drawing/2014/chart" uri="{C3380CC4-5D6E-409C-BE32-E72D297353CC}">
              <c16:uniqueId val="{00000000-0ACD-6E43-B0CF-486EB09DB895}"/>
            </c:ext>
          </c:extLst>
        </c:ser>
        <c:ser>
          <c:idx val="1"/>
          <c:order val="1"/>
          <c:tx>
            <c:strRef>
              <c:f>Sheet2!$A$3</c:f>
              <c:strCache>
                <c:ptCount val="1"/>
                <c:pt idx="0">
                  <c:v>Food &amp; Drink</c:v>
                </c:pt>
              </c:strCache>
            </c:strRef>
          </c:tx>
          <c:spPr>
            <a:ln w="28575" cap="rnd">
              <a:solidFill>
                <a:srgbClr val="FF0000"/>
              </a:solidFill>
              <a:round/>
            </a:ln>
            <a:effectLst/>
          </c:spPr>
          <c:marker>
            <c:symbol val="none"/>
          </c:marker>
          <c:cat>
            <c:numRef>
              <c:f>Sheet2!$B$1:$CW$1</c:f>
              <c:numCache>
                <c:formatCode>m/d/yy</c:formatCode>
                <c:ptCount val="100"/>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numCache>
            </c:numRef>
          </c:cat>
          <c:val>
            <c:numRef>
              <c:f>Sheet2!$B$3:$CW$3</c:f>
              <c:numCache>
                <c:formatCode>0.00%</c:formatCode>
                <c:ptCount val="100"/>
                <c:pt idx="0">
                  <c:v>-5.0000000000000001E-3</c:v>
                </c:pt>
                <c:pt idx="1">
                  <c:v>-4.0000000000000001E-3</c:v>
                </c:pt>
                <c:pt idx="2">
                  <c:v>-8.0000000000000002E-3</c:v>
                </c:pt>
                <c:pt idx="3">
                  <c:v>-0.01</c:v>
                </c:pt>
                <c:pt idx="4">
                  <c:v>-1.0999999999999999E-2</c:v>
                </c:pt>
                <c:pt idx="5">
                  <c:v>-0.01</c:v>
                </c:pt>
                <c:pt idx="6">
                  <c:v>-7.0000000000000001E-3</c:v>
                </c:pt>
                <c:pt idx="7">
                  <c:v>-3.0000000000000001E-3</c:v>
                </c:pt>
                <c:pt idx="8">
                  <c:v>-1.4E-2</c:v>
                </c:pt>
                <c:pt idx="9">
                  <c:v>-1.0999999999999999E-2</c:v>
                </c:pt>
                <c:pt idx="10">
                  <c:v>-1.2999999999999999E-2</c:v>
                </c:pt>
                <c:pt idx="11">
                  <c:v>-1.6E-2</c:v>
                </c:pt>
                <c:pt idx="12">
                  <c:v>-2.3E-2</c:v>
                </c:pt>
                <c:pt idx="13">
                  <c:v>-2.8000000000000001E-2</c:v>
                </c:pt>
                <c:pt idx="14">
                  <c:v>-0.05</c:v>
                </c:pt>
                <c:pt idx="15">
                  <c:v>-9.0999999999999998E-2</c:v>
                </c:pt>
                <c:pt idx="16">
                  <c:v>-0.186</c:v>
                </c:pt>
                <c:pt idx="17">
                  <c:v>-0.25700000000000001</c:v>
                </c:pt>
                <c:pt idx="18">
                  <c:v>-0.30399999999999999</c:v>
                </c:pt>
                <c:pt idx="19">
                  <c:v>-0.33200000000000002</c:v>
                </c:pt>
                <c:pt idx="20">
                  <c:v>-0.36899999999999999</c:v>
                </c:pt>
                <c:pt idx="21">
                  <c:v>-0.433</c:v>
                </c:pt>
                <c:pt idx="22">
                  <c:v>-0.40899999999999997</c:v>
                </c:pt>
                <c:pt idx="23">
                  <c:v>-0.42799999999999999</c:v>
                </c:pt>
                <c:pt idx="24">
                  <c:v>-0.442</c:v>
                </c:pt>
                <c:pt idx="25">
                  <c:v>-0.45100000000000001</c:v>
                </c:pt>
                <c:pt idx="26">
                  <c:v>-0.44700000000000001</c:v>
                </c:pt>
                <c:pt idx="27">
                  <c:v>-0.46100000000000002</c:v>
                </c:pt>
                <c:pt idx="28">
                  <c:v>-0.51</c:v>
                </c:pt>
                <c:pt idx="29">
                  <c:v>-0.47199999999999998</c:v>
                </c:pt>
                <c:pt idx="30">
                  <c:v>-0.47099999999999997</c:v>
                </c:pt>
                <c:pt idx="31">
                  <c:v>-0.47099999999999997</c:v>
                </c:pt>
                <c:pt idx="32">
                  <c:v>-0.47199999999999998</c:v>
                </c:pt>
                <c:pt idx="33">
                  <c:v>-0.46600000000000003</c:v>
                </c:pt>
                <c:pt idx="34">
                  <c:v>-0.47699999999999998</c:v>
                </c:pt>
                <c:pt idx="35">
                  <c:v>-0.52400000000000002</c:v>
                </c:pt>
                <c:pt idx="36">
                  <c:v>-0.48499999999999999</c:v>
                </c:pt>
                <c:pt idx="37">
                  <c:v>-0.47699999999999998</c:v>
                </c:pt>
                <c:pt idx="38">
                  <c:v>-0.47599999999999998</c:v>
                </c:pt>
                <c:pt idx="39">
                  <c:v>-0.47699999999999998</c:v>
                </c:pt>
                <c:pt idx="40">
                  <c:v>-0.47699999999999998</c:v>
                </c:pt>
                <c:pt idx="41">
                  <c:v>-0.47799999999999998</c:v>
                </c:pt>
                <c:pt idx="42">
                  <c:v>-0.65900000000000003</c:v>
                </c:pt>
                <c:pt idx="43">
                  <c:v>-0.5</c:v>
                </c:pt>
                <c:pt idx="44">
                  <c:v>-0.48099999999999998</c:v>
                </c:pt>
                <c:pt idx="45">
                  <c:v>-0.47199999999999998</c:v>
                </c:pt>
                <c:pt idx="46">
                  <c:v>-0.46899999999999997</c:v>
                </c:pt>
                <c:pt idx="47">
                  <c:v>-0.45900000000000002</c:v>
                </c:pt>
                <c:pt idx="48">
                  <c:v>-0.46600000000000003</c:v>
                </c:pt>
                <c:pt idx="49">
                  <c:v>-0.51700000000000002</c:v>
                </c:pt>
                <c:pt idx="50">
                  <c:v>-0.46899999999999997</c:v>
                </c:pt>
                <c:pt idx="51">
                  <c:v>-0.45400000000000001</c:v>
                </c:pt>
                <c:pt idx="52">
                  <c:v>-0.44600000000000001</c:v>
                </c:pt>
                <c:pt idx="53">
                  <c:v>-0.442</c:v>
                </c:pt>
                <c:pt idx="54">
                  <c:v>-0.435</c:v>
                </c:pt>
                <c:pt idx="55">
                  <c:v>-0.44</c:v>
                </c:pt>
                <c:pt idx="56">
                  <c:v>-0.495</c:v>
                </c:pt>
                <c:pt idx="57">
                  <c:v>-0.44600000000000001</c:v>
                </c:pt>
                <c:pt idx="58">
                  <c:v>-0.42899999999999999</c:v>
                </c:pt>
                <c:pt idx="59">
                  <c:v>-0.42</c:v>
                </c:pt>
                <c:pt idx="60">
                  <c:v>-0.41199999999999998</c:v>
                </c:pt>
                <c:pt idx="61">
                  <c:v>-0.39400000000000002</c:v>
                </c:pt>
                <c:pt idx="62">
                  <c:v>-0.39800000000000002</c:v>
                </c:pt>
                <c:pt idx="63">
                  <c:v>-0.45100000000000001</c:v>
                </c:pt>
                <c:pt idx="64">
                  <c:v>-0.39800000000000002</c:v>
                </c:pt>
                <c:pt idx="65">
                  <c:v>-0.375</c:v>
                </c:pt>
                <c:pt idx="66">
                  <c:v>-0.36799999999999999</c:v>
                </c:pt>
                <c:pt idx="67">
                  <c:v>-0.35899999999999999</c:v>
                </c:pt>
                <c:pt idx="68">
                  <c:v>-0.34899999999999998</c:v>
                </c:pt>
                <c:pt idx="69">
                  <c:v>-0.35</c:v>
                </c:pt>
                <c:pt idx="70">
                  <c:v>-0.42099999999999999</c:v>
                </c:pt>
                <c:pt idx="71">
                  <c:v>-0.36399999999999999</c:v>
                </c:pt>
                <c:pt idx="72">
                  <c:v>-0.34200000000000003</c:v>
                </c:pt>
                <c:pt idx="73">
                  <c:v>-0.33100000000000002</c:v>
                </c:pt>
                <c:pt idx="74">
                  <c:v>-0.32400000000000001</c:v>
                </c:pt>
                <c:pt idx="75">
                  <c:v>-0.313</c:v>
                </c:pt>
                <c:pt idx="76">
                  <c:v>-0.317</c:v>
                </c:pt>
                <c:pt idx="77">
                  <c:v>-0.36899999999999999</c:v>
                </c:pt>
                <c:pt idx="78">
                  <c:v>-0.33100000000000002</c:v>
                </c:pt>
                <c:pt idx="79">
                  <c:v>-0.309</c:v>
                </c:pt>
                <c:pt idx="80">
                  <c:v>-0.29699999999999999</c:v>
                </c:pt>
                <c:pt idx="81">
                  <c:v>-0.28799999999999998</c:v>
                </c:pt>
                <c:pt idx="82">
                  <c:v>-0.27800000000000002</c:v>
                </c:pt>
                <c:pt idx="83">
                  <c:v>-0.28299999999999997</c:v>
                </c:pt>
                <c:pt idx="84">
                  <c:v>-0.34100000000000003</c:v>
                </c:pt>
                <c:pt idx="85">
                  <c:v>-0.42499999999999999</c:v>
                </c:pt>
                <c:pt idx="86">
                  <c:v>-0.28699999999999998</c:v>
                </c:pt>
                <c:pt idx="87">
                  <c:v>-0.27</c:v>
                </c:pt>
                <c:pt idx="88">
                  <c:v>-0.26300000000000001</c:v>
                </c:pt>
                <c:pt idx="89">
                  <c:v>-0.25900000000000001</c:v>
                </c:pt>
                <c:pt idx="90">
                  <c:v>-0.25600000000000001</c:v>
                </c:pt>
                <c:pt idx="91">
                  <c:v>-0.31</c:v>
                </c:pt>
                <c:pt idx="92">
                  <c:v>-0.29099999999999998</c:v>
                </c:pt>
                <c:pt idx="93">
                  <c:v>-0.27100000000000002</c:v>
                </c:pt>
                <c:pt idx="94">
                  <c:v>-0.25700000000000001</c:v>
                </c:pt>
                <c:pt idx="95">
                  <c:v>-0.24299999999999999</c:v>
                </c:pt>
                <c:pt idx="96">
                  <c:v>-0.23499999999999999</c:v>
                </c:pt>
                <c:pt idx="97">
                  <c:v>-0.23599999999999999</c:v>
                </c:pt>
                <c:pt idx="98">
                  <c:v>-0.28199999999999997</c:v>
                </c:pt>
                <c:pt idx="99">
                  <c:v>-0.27</c:v>
                </c:pt>
              </c:numCache>
            </c:numRef>
          </c:val>
          <c:smooth val="0"/>
          <c:extLst>
            <c:ext xmlns:c16="http://schemas.microsoft.com/office/drawing/2014/chart" uri="{C3380CC4-5D6E-409C-BE32-E72D297353CC}">
              <c16:uniqueId val="{00000001-0ACD-6E43-B0CF-486EB09DB895}"/>
            </c:ext>
          </c:extLst>
        </c:ser>
        <c:ser>
          <c:idx val="2"/>
          <c:order val="2"/>
          <c:tx>
            <c:strRef>
              <c:f>Sheet2!$A$4</c:f>
              <c:strCache>
                <c:ptCount val="1"/>
                <c:pt idx="0">
                  <c:v>Health Care and Fitness</c:v>
                </c:pt>
              </c:strCache>
            </c:strRef>
          </c:tx>
          <c:spPr>
            <a:ln w="28575" cap="rnd">
              <a:solidFill>
                <a:srgbClr val="FF40FF"/>
              </a:solidFill>
              <a:round/>
            </a:ln>
            <a:effectLst/>
          </c:spPr>
          <c:marker>
            <c:symbol val="none"/>
          </c:marker>
          <c:cat>
            <c:numRef>
              <c:f>Sheet2!$B$1:$CW$1</c:f>
              <c:numCache>
                <c:formatCode>m/d/yy</c:formatCode>
                <c:ptCount val="100"/>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numCache>
            </c:numRef>
          </c:cat>
          <c:val>
            <c:numRef>
              <c:f>Sheet2!$B$4:$CW$4</c:f>
              <c:numCache>
                <c:formatCode>0.00%</c:formatCode>
                <c:ptCount val="100"/>
                <c:pt idx="0">
                  <c:v>-0.01</c:v>
                </c:pt>
                <c:pt idx="1">
                  <c:v>-1.2999999999999999E-2</c:v>
                </c:pt>
                <c:pt idx="2">
                  <c:v>-2.1000000000000001E-2</c:v>
                </c:pt>
                <c:pt idx="3">
                  <c:v>-2.1999999999999999E-2</c:v>
                </c:pt>
                <c:pt idx="4">
                  <c:v>-2.3E-2</c:v>
                </c:pt>
                <c:pt idx="5">
                  <c:v>-2.3E-2</c:v>
                </c:pt>
                <c:pt idx="6">
                  <c:v>-1.9E-2</c:v>
                </c:pt>
                <c:pt idx="7">
                  <c:v>-1.6E-2</c:v>
                </c:pt>
                <c:pt idx="8">
                  <c:v>-1.4999999999999999E-2</c:v>
                </c:pt>
                <c:pt idx="9">
                  <c:v>-3.2000000000000001E-2</c:v>
                </c:pt>
                <c:pt idx="10">
                  <c:v>-3.1E-2</c:v>
                </c:pt>
                <c:pt idx="11">
                  <c:v>-3.3000000000000002E-2</c:v>
                </c:pt>
                <c:pt idx="12">
                  <c:v>-4.3999999999999997E-2</c:v>
                </c:pt>
                <c:pt idx="13">
                  <c:v>-5.7000000000000002E-2</c:v>
                </c:pt>
                <c:pt idx="14">
                  <c:v>-6.8000000000000005E-2</c:v>
                </c:pt>
                <c:pt idx="15">
                  <c:v>-8.4000000000000005E-2</c:v>
                </c:pt>
                <c:pt idx="16">
                  <c:v>-0.151</c:v>
                </c:pt>
                <c:pt idx="17">
                  <c:v>-0.189</c:v>
                </c:pt>
                <c:pt idx="18">
                  <c:v>-0.22600000000000001</c:v>
                </c:pt>
                <c:pt idx="19">
                  <c:v>-0.27</c:v>
                </c:pt>
                <c:pt idx="20">
                  <c:v>-0.38900000000000001</c:v>
                </c:pt>
                <c:pt idx="21">
                  <c:v>-0.37</c:v>
                </c:pt>
                <c:pt idx="22">
                  <c:v>-0.30599999999999999</c:v>
                </c:pt>
                <c:pt idx="23">
                  <c:v>-0.36299999999999999</c:v>
                </c:pt>
                <c:pt idx="24">
                  <c:v>-0.374</c:v>
                </c:pt>
                <c:pt idx="25">
                  <c:v>-0.39100000000000001</c:v>
                </c:pt>
                <c:pt idx="26">
                  <c:v>-0.4</c:v>
                </c:pt>
                <c:pt idx="27">
                  <c:v>-0.53900000000000003</c:v>
                </c:pt>
                <c:pt idx="28">
                  <c:v>-0.46200000000000002</c:v>
                </c:pt>
                <c:pt idx="29">
                  <c:v>-0.372</c:v>
                </c:pt>
                <c:pt idx="30">
                  <c:v>-0.41399999999999998</c:v>
                </c:pt>
                <c:pt idx="31">
                  <c:v>-0.40799999999999997</c:v>
                </c:pt>
                <c:pt idx="32">
                  <c:v>-0.42599999999999999</c:v>
                </c:pt>
                <c:pt idx="33">
                  <c:v>-0.435</c:v>
                </c:pt>
                <c:pt idx="34">
                  <c:v>-0.56200000000000006</c:v>
                </c:pt>
                <c:pt idx="35">
                  <c:v>-0.48699999999999999</c:v>
                </c:pt>
                <c:pt idx="36">
                  <c:v>-0.39</c:v>
                </c:pt>
                <c:pt idx="37">
                  <c:v>-0.436</c:v>
                </c:pt>
                <c:pt idx="38">
                  <c:v>-0.42899999999999999</c:v>
                </c:pt>
                <c:pt idx="39">
                  <c:v>-0.436</c:v>
                </c:pt>
                <c:pt idx="40">
                  <c:v>-0.47899999999999998</c:v>
                </c:pt>
                <c:pt idx="41">
                  <c:v>-0.59299999999999997</c:v>
                </c:pt>
                <c:pt idx="42">
                  <c:v>-0.58499999999999996</c:v>
                </c:pt>
                <c:pt idx="43">
                  <c:v>-0.39600000000000002</c:v>
                </c:pt>
                <c:pt idx="44">
                  <c:v>-0.438</c:v>
                </c:pt>
                <c:pt idx="45">
                  <c:v>-0.42899999999999999</c:v>
                </c:pt>
                <c:pt idx="46">
                  <c:v>-0.437</c:v>
                </c:pt>
                <c:pt idx="47">
                  <c:v>-0.44800000000000001</c:v>
                </c:pt>
                <c:pt idx="48">
                  <c:v>-0.57599999999999996</c:v>
                </c:pt>
                <c:pt idx="49">
                  <c:v>-0.496</c:v>
                </c:pt>
                <c:pt idx="50">
                  <c:v>-0.38800000000000001</c:v>
                </c:pt>
                <c:pt idx="51">
                  <c:v>-0.42399999999999999</c:v>
                </c:pt>
                <c:pt idx="52">
                  <c:v>-0.42299999999999999</c:v>
                </c:pt>
                <c:pt idx="53">
                  <c:v>-0.42499999999999999</c:v>
                </c:pt>
                <c:pt idx="54">
                  <c:v>-0.434</c:v>
                </c:pt>
                <c:pt idx="55">
                  <c:v>-0.55400000000000005</c:v>
                </c:pt>
                <c:pt idx="56">
                  <c:v>-0.49099999999999999</c:v>
                </c:pt>
                <c:pt idx="57">
                  <c:v>-0.372</c:v>
                </c:pt>
                <c:pt idx="58">
                  <c:v>-0.40899999999999997</c:v>
                </c:pt>
                <c:pt idx="59">
                  <c:v>-0.39700000000000002</c:v>
                </c:pt>
                <c:pt idx="60">
                  <c:v>-0.40799999999999997</c:v>
                </c:pt>
                <c:pt idx="61">
                  <c:v>-0.40699999999999997</c:v>
                </c:pt>
                <c:pt idx="62">
                  <c:v>-0.53200000000000003</c:v>
                </c:pt>
                <c:pt idx="63">
                  <c:v>-0.47299999999999998</c:v>
                </c:pt>
                <c:pt idx="64">
                  <c:v>-0.32900000000000001</c:v>
                </c:pt>
                <c:pt idx="65">
                  <c:v>-0.375</c:v>
                </c:pt>
                <c:pt idx="66">
                  <c:v>-0.35599999999999998</c:v>
                </c:pt>
                <c:pt idx="67">
                  <c:v>-0.36099999999999999</c:v>
                </c:pt>
                <c:pt idx="68">
                  <c:v>-0.36799999999999999</c:v>
                </c:pt>
                <c:pt idx="69">
                  <c:v>-0.48199999999999998</c:v>
                </c:pt>
                <c:pt idx="70">
                  <c:v>-0.48099999999999998</c:v>
                </c:pt>
                <c:pt idx="71">
                  <c:v>-0.28999999999999998</c:v>
                </c:pt>
                <c:pt idx="72">
                  <c:v>-0.32300000000000001</c:v>
                </c:pt>
                <c:pt idx="73">
                  <c:v>-0.315</c:v>
                </c:pt>
                <c:pt idx="74">
                  <c:v>-0.314</c:v>
                </c:pt>
                <c:pt idx="75">
                  <c:v>-0.317</c:v>
                </c:pt>
                <c:pt idx="76">
                  <c:v>-0.42699999999999999</c:v>
                </c:pt>
                <c:pt idx="77">
                  <c:v>-0.42</c:v>
                </c:pt>
                <c:pt idx="78">
                  <c:v>-0.253</c:v>
                </c:pt>
                <c:pt idx="79">
                  <c:v>-0.28499999999999998</c:v>
                </c:pt>
                <c:pt idx="80">
                  <c:v>-0.27500000000000002</c:v>
                </c:pt>
                <c:pt idx="81">
                  <c:v>-0.27900000000000003</c:v>
                </c:pt>
                <c:pt idx="82">
                  <c:v>-0.29299999999999998</c:v>
                </c:pt>
                <c:pt idx="83">
                  <c:v>-0.41599999999999998</c:v>
                </c:pt>
                <c:pt idx="84">
                  <c:v>-0.42599999999999999</c:v>
                </c:pt>
                <c:pt idx="85">
                  <c:v>-0.66800000000000004</c:v>
                </c:pt>
                <c:pt idx="86">
                  <c:v>-0.25600000000000001</c:v>
                </c:pt>
                <c:pt idx="87">
                  <c:v>-0.254</c:v>
                </c:pt>
                <c:pt idx="88">
                  <c:v>-0.255</c:v>
                </c:pt>
                <c:pt idx="89">
                  <c:v>-0.26100000000000001</c:v>
                </c:pt>
                <c:pt idx="90">
                  <c:v>-0.36199999999999999</c:v>
                </c:pt>
                <c:pt idx="91">
                  <c:v>-0.35899999999999999</c:v>
                </c:pt>
                <c:pt idx="92">
                  <c:v>-0.218</c:v>
                </c:pt>
                <c:pt idx="93">
                  <c:v>-0.23400000000000001</c:v>
                </c:pt>
                <c:pt idx="94">
                  <c:v>-0.23799999999999999</c:v>
                </c:pt>
                <c:pt idx="95">
                  <c:v>-0.23699999999999999</c:v>
                </c:pt>
                <c:pt idx="96">
                  <c:v>-0.253</c:v>
                </c:pt>
                <c:pt idx="97">
                  <c:v>-0.32900000000000001</c:v>
                </c:pt>
                <c:pt idx="98">
                  <c:v>-0.373</c:v>
                </c:pt>
                <c:pt idx="99">
                  <c:v>-0.218</c:v>
                </c:pt>
              </c:numCache>
            </c:numRef>
          </c:val>
          <c:smooth val="0"/>
          <c:extLst>
            <c:ext xmlns:c16="http://schemas.microsoft.com/office/drawing/2014/chart" uri="{C3380CC4-5D6E-409C-BE32-E72D297353CC}">
              <c16:uniqueId val="{00000002-0ACD-6E43-B0CF-486EB09DB895}"/>
            </c:ext>
          </c:extLst>
        </c:ser>
        <c:ser>
          <c:idx val="3"/>
          <c:order val="3"/>
          <c:tx>
            <c:strRef>
              <c:f>Sheet2!$A$5</c:f>
              <c:strCache>
                <c:ptCount val="1"/>
                <c:pt idx="0">
                  <c:v>Home and Repair</c:v>
                </c:pt>
              </c:strCache>
            </c:strRef>
          </c:tx>
          <c:spPr>
            <a:ln w="28575" cap="rnd">
              <a:solidFill>
                <a:srgbClr val="FFC000"/>
              </a:solidFill>
              <a:round/>
            </a:ln>
            <a:effectLst/>
          </c:spPr>
          <c:marker>
            <c:symbol val="none"/>
          </c:marker>
          <c:cat>
            <c:numRef>
              <c:f>Sheet2!$B$1:$CW$1</c:f>
              <c:numCache>
                <c:formatCode>m/d/yy</c:formatCode>
                <c:ptCount val="100"/>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numCache>
            </c:numRef>
          </c:cat>
          <c:val>
            <c:numRef>
              <c:f>Sheet2!$B$5:$CW$5</c:f>
              <c:numCache>
                <c:formatCode>0.00%</c:formatCode>
                <c:ptCount val="100"/>
                <c:pt idx="0">
                  <c:v>0.02</c:v>
                </c:pt>
                <c:pt idx="1">
                  <c:v>-3.1E-2</c:v>
                </c:pt>
                <c:pt idx="2">
                  <c:v>-2.8000000000000001E-2</c:v>
                </c:pt>
                <c:pt idx="3">
                  <c:v>-3.1E-2</c:v>
                </c:pt>
                <c:pt idx="4">
                  <c:v>-3.4000000000000002E-2</c:v>
                </c:pt>
                <c:pt idx="5">
                  <c:v>-3.3000000000000002E-2</c:v>
                </c:pt>
                <c:pt idx="6">
                  <c:v>-3.5999999999999997E-2</c:v>
                </c:pt>
                <c:pt idx="7">
                  <c:v>0</c:v>
                </c:pt>
                <c:pt idx="8">
                  <c:v>-3.5999999999999997E-2</c:v>
                </c:pt>
                <c:pt idx="9">
                  <c:v>-4.2000000000000003E-2</c:v>
                </c:pt>
                <c:pt idx="10">
                  <c:v>-2.8000000000000001E-2</c:v>
                </c:pt>
                <c:pt idx="11">
                  <c:v>-4.8000000000000001E-2</c:v>
                </c:pt>
                <c:pt idx="12">
                  <c:v>-5.8000000000000003E-2</c:v>
                </c:pt>
                <c:pt idx="13">
                  <c:v>-5.8999999999999997E-2</c:v>
                </c:pt>
                <c:pt idx="14">
                  <c:v>-0.111</c:v>
                </c:pt>
                <c:pt idx="15">
                  <c:v>-7.0999999999999994E-2</c:v>
                </c:pt>
                <c:pt idx="16">
                  <c:v>-0.09</c:v>
                </c:pt>
                <c:pt idx="17">
                  <c:v>-0.108</c:v>
                </c:pt>
                <c:pt idx="18">
                  <c:v>-0.14899999999999999</c:v>
                </c:pt>
                <c:pt idx="19">
                  <c:v>-0.16</c:v>
                </c:pt>
                <c:pt idx="20">
                  <c:v>-0.17399999999999999</c:v>
                </c:pt>
                <c:pt idx="21">
                  <c:v>-0.26300000000000001</c:v>
                </c:pt>
                <c:pt idx="22">
                  <c:v>-0.222</c:v>
                </c:pt>
                <c:pt idx="23">
                  <c:v>-0.22500000000000001</c:v>
                </c:pt>
                <c:pt idx="24">
                  <c:v>-0.23</c:v>
                </c:pt>
                <c:pt idx="25">
                  <c:v>-0.23499999999999999</c:v>
                </c:pt>
                <c:pt idx="26">
                  <c:v>-0.23400000000000001</c:v>
                </c:pt>
                <c:pt idx="27">
                  <c:v>-0.30099999999999999</c:v>
                </c:pt>
                <c:pt idx="28">
                  <c:v>-0.41399999999999998</c:v>
                </c:pt>
                <c:pt idx="29">
                  <c:v>-0.253</c:v>
                </c:pt>
                <c:pt idx="30">
                  <c:v>-0.254</c:v>
                </c:pt>
                <c:pt idx="31">
                  <c:v>-0.26200000000000001</c:v>
                </c:pt>
                <c:pt idx="32">
                  <c:v>-0.25900000000000001</c:v>
                </c:pt>
                <c:pt idx="33">
                  <c:v>-0.26400000000000001</c:v>
                </c:pt>
                <c:pt idx="34">
                  <c:v>-0.34200000000000003</c:v>
                </c:pt>
                <c:pt idx="35">
                  <c:v>-0.379</c:v>
                </c:pt>
                <c:pt idx="36">
                  <c:v>-0.26300000000000001</c:v>
                </c:pt>
                <c:pt idx="37">
                  <c:v>-0.25600000000000001</c:v>
                </c:pt>
                <c:pt idx="38">
                  <c:v>-0.27800000000000002</c:v>
                </c:pt>
                <c:pt idx="39">
                  <c:v>-0.27500000000000002</c:v>
                </c:pt>
                <c:pt idx="40">
                  <c:v>-0.28799999999999998</c:v>
                </c:pt>
                <c:pt idx="41">
                  <c:v>-0.375</c:v>
                </c:pt>
                <c:pt idx="42">
                  <c:v>-0.61599999999999999</c:v>
                </c:pt>
                <c:pt idx="43">
                  <c:v>-0.30399999999999999</c:v>
                </c:pt>
                <c:pt idx="44">
                  <c:v>-0.254</c:v>
                </c:pt>
                <c:pt idx="45">
                  <c:v>-0.25700000000000001</c:v>
                </c:pt>
                <c:pt idx="46">
                  <c:v>-0.25900000000000001</c:v>
                </c:pt>
                <c:pt idx="47">
                  <c:v>-0.249</c:v>
                </c:pt>
                <c:pt idx="48">
                  <c:v>-0.38100000000000001</c:v>
                </c:pt>
                <c:pt idx="49">
                  <c:v>-0.35399999999999998</c:v>
                </c:pt>
                <c:pt idx="50">
                  <c:v>-0.26</c:v>
                </c:pt>
                <c:pt idx="51">
                  <c:v>-0.24</c:v>
                </c:pt>
                <c:pt idx="52">
                  <c:v>-0.253</c:v>
                </c:pt>
                <c:pt idx="53">
                  <c:v>-0.26700000000000002</c:v>
                </c:pt>
                <c:pt idx="54">
                  <c:v>-0.247</c:v>
                </c:pt>
                <c:pt idx="55">
                  <c:v>-0.30099999999999999</c:v>
                </c:pt>
                <c:pt idx="56">
                  <c:v>-0.33800000000000002</c:v>
                </c:pt>
                <c:pt idx="57">
                  <c:v>-0.22700000000000001</c:v>
                </c:pt>
                <c:pt idx="58">
                  <c:v>-0.23499999999999999</c:v>
                </c:pt>
                <c:pt idx="59">
                  <c:v>-0.24</c:v>
                </c:pt>
                <c:pt idx="60">
                  <c:v>-0.253</c:v>
                </c:pt>
                <c:pt idx="61">
                  <c:v>-0.22600000000000001</c:v>
                </c:pt>
                <c:pt idx="62">
                  <c:v>-0.27</c:v>
                </c:pt>
                <c:pt idx="63">
                  <c:v>-0.32800000000000001</c:v>
                </c:pt>
                <c:pt idx="64">
                  <c:v>-0.21199999999999999</c:v>
                </c:pt>
                <c:pt idx="65">
                  <c:v>-0.19900000000000001</c:v>
                </c:pt>
                <c:pt idx="66">
                  <c:v>-0.20399999999999999</c:v>
                </c:pt>
                <c:pt idx="67">
                  <c:v>-0.20399999999999999</c:v>
                </c:pt>
                <c:pt idx="68">
                  <c:v>-0.2</c:v>
                </c:pt>
                <c:pt idx="69">
                  <c:v>-0.26400000000000001</c:v>
                </c:pt>
                <c:pt idx="70">
                  <c:v>-0.36899999999999999</c:v>
                </c:pt>
                <c:pt idx="71">
                  <c:v>-0.193</c:v>
                </c:pt>
                <c:pt idx="72">
                  <c:v>-0.19700000000000001</c:v>
                </c:pt>
                <c:pt idx="73">
                  <c:v>-0.17199999999999999</c:v>
                </c:pt>
                <c:pt idx="74">
                  <c:v>-0.17299999999999999</c:v>
                </c:pt>
                <c:pt idx="75">
                  <c:v>-0.17699999999999999</c:v>
                </c:pt>
                <c:pt idx="76">
                  <c:v>-0.21299999999999999</c:v>
                </c:pt>
                <c:pt idx="77">
                  <c:v>-0.28799999999999998</c:v>
                </c:pt>
                <c:pt idx="78">
                  <c:v>-0.17599999999999999</c:v>
                </c:pt>
                <c:pt idx="79">
                  <c:v>-0.16900000000000001</c:v>
                </c:pt>
                <c:pt idx="80">
                  <c:v>-0.18</c:v>
                </c:pt>
                <c:pt idx="81">
                  <c:v>-0.16700000000000001</c:v>
                </c:pt>
                <c:pt idx="82">
                  <c:v>-0.17499999999999999</c:v>
                </c:pt>
                <c:pt idx="83">
                  <c:v>-0.246</c:v>
                </c:pt>
                <c:pt idx="84">
                  <c:v>-0.253</c:v>
                </c:pt>
                <c:pt idx="85">
                  <c:v>-0.63300000000000001</c:v>
                </c:pt>
                <c:pt idx="86">
                  <c:v>-0.16800000000000001</c:v>
                </c:pt>
                <c:pt idx="87">
                  <c:v>-0.14599999999999999</c:v>
                </c:pt>
                <c:pt idx="88">
                  <c:v>-0.14599999999999999</c:v>
                </c:pt>
                <c:pt idx="89">
                  <c:v>-0.14000000000000001</c:v>
                </c:pt>
                <c:pt idx="90">
                  <c:v>-0.151</c:v>
                </c:pt>
                <c:pt idx="91">
                  <c:v>-0.14599999999999999</c:v>
                </c:pt>
                <c:pt idx="92">
                  <c:v>-0.13800000000000001</c:v>
                </c:pt>
                <c:pt idx="93">
                  <c:v>-0.151</c:v>
                </c:pt>
                <c:pt idx="94">
                  <c:v>-0.161</c:v>
                </c:pt>
                <c:pt idx="95">
                  <c:v>-0.16200000000000001</c:v>
                </c:pt>
                <c:pt idx="96">
                  <c:v>-0.158</c:v>
                </c:pt>
                <c:pt idx="97">
                  <c:v>-0.20699999999999999</c:v>
                </c:pt>
                <c:pt idx="98">
                  <c:v>-0.26300000000000001</c:v>
                </c:pt>
                <c:pt idx="99">
                  <c:v>-0.17299999999999999</c:v>
                </c:pt>
              </c:numCache>
            </c:numRef>
          </c:val>
          <c:smooth val="0"/>
          <c:extLst>
            <c:ext xmlns:c16="http://schemas.microsoft.com/office/drawing/2014/chart" uri="{C3380CC4-5D6E-409C-BE32-E72D297353CC}">
              <c16:uniqueId val="{00000003-0ACD-6E43-B0CF-486EB09DB895}"/>
            </c:ext>
          </c:extLst>
        </c:ser>
        <c:ser>
          <c:idx val="4"/>
          <c:order val="4"/>
          <c:tx>
            <c:strRef>
              <c:f>Sheet2!$A$6</c:f>
              <c:strCache>
                <c:ptCount val="1"/>
                <c:pt idx="0">
                  <c:v>Leisure and Entertainment</c:v>
                </c:pt>
              </c:strCache>
            </c:strRef>
          </c:tx>
          <c:spPr>
            <a:ln w="28575" cap="rnd">
              <a:solidFill>
                <a:schemeClr val="tx1"/>
              </a:solidFill>
              <a:round/>
            </a:ln>
            <a:effectLst/>
          </c:spPr>
          <c:marker>
            <c:symbol val="none"/>
          </c:marker>
          <c:cat>
            <c:numRef>
              <c:f>Sheet2!$B$1:$CW$1</c:f>
              <c:numCache>
                <c:formatCode>m/d/yy</c:formatCode>
                <c:ptCount val="100"/>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numCache>
            </c:numRef>
          </c:cat>
          <c:val>
            <c:numRef>
              <c:f>Sheet2!$B$6:$CW$6</c:f>
              <c:numCache>
                <c:formatCode>0.00%</c:formatCode>
                <c:ptCount val="100"/>
                <c:pt idx="0">
                  <c:v>3.1E-2</c:v>
                </c:pt>
                <c:pt idx="1">
                  <c:v>2.8000000000000001E-2</c:v>
                </c:pt>
                <c:pt idx="2">
                  <c:v>2.8000000000000001E-2</c:v>
                </c:pt>
                <c:pt idx="3">
                  <c:v>2.1999999999999999E-2</c:v>
                </c:pt>
                <c:pt idx="4">
                  <c:v>0.04</c:v>
                </c:pt>
                <c:pt idx="5">
                  <c:v>3.2000000000000001E-2</c:v>
                </c:pt>
                <c:pt idx="6">
                  <c:v>5.2999999999999999E-2</c:v>
                </c:pt>
                <c:pt idx="7">
                  <c:v>5.8999999999999997E-2</c:v>
                </c:pt>
                <c:pt idx="8">
                  <c:v>2.8000000000000001E-2</c:v>
                </c:pt>
                <c:pt idx="9">
                  <c:v>4.2999999999999997E-2</c:v>
                </c:pt>
                <c:pt idx="10">
                  <c:v>4.8000000000000001E-2</c:v>
                </c:pt>
                <c:pt idx="11">
                  <c:v>3.7999999999999999E-2</c:v>
                </c:pt>
                <c:pt idx="12">
                  <c:v>8.0000000000000002E-3</c:v>
                </c:pt>
                <c:pt idx="13">
                  <c:v>-3.1E-2</c:v>
                </c:pt>
                <c:pt idx="14">
                  <c:v>-7.3999999999999996E-2</c:v>
                </c:pt>
                <c:pt idx="15">
                  <c:v>-0.11700000000000001</c:v>
                </c:pt>
                <c:pt idx="16">
                  <c:v>-0.246</c:v>
                </c:pt>
                <c:pt idx="17">
                  <c:v>-0.314</c:v>
                </c:pt>
                <c:pt idx="18">
                  <c:v>-0.40500000000000003</c:v>
                </c:pt>
                <c:pt idx="19">
                  <c:v>-0.47899999999999998</c:v>
                </c:pt>
                <c:pt idx="20">
                  <c:v>-0.58199999999999996</c:v>
                </c:pt>
                <c:pt idx="21">
                  <c:v>-0.66400000000000003</c:v>
                </c:pt>
                <c:pt idx="22">
                  <c:v>-0.51800000000000002</c:v>
                </c:pt>
                <c:pt idx="23">
                  <c:v>-0.56899999999999995</c:v>
                </c:pt>
                <c:pt idx="24">
                  <c:v>-0.58699999999999997</c:v>
                </c:pt>
                <c:pt idx="25">
                  <c:v>-0.61099999999999999</c:v>
                </c:pt>
                <c:pt idx="26">
                  <c:v>-0.64300000000000002</c:v>
                </c:pt>
                <c:pt idx="27">
                  <c:v>-0.72799999999999998</c:v>
                </c:pt>
                <c:pt idx="28">
                  <c:v>-0.75700000000000001</c:v>
                </c:pt>
                <c:pt idx="29">
                  <c:v>-0.61499999999999999</c:v>
                </c:pt>
                <c:pt idx="30">
                  <c:v>-0.61599999999999999</c:v>
                </c:pt>
                <c:pt idx="31">
                  <c:v>-0.628</c:v>
                </c:pt>
                <c:pt idx="32">
                  <c:v>-0.64900000000000002</c:v>
                </c:pt>
                <c:pt idx="33">
                  <c:v>-0.68200000000000005</c:v>
                </c:pt>
                <c:pt idx="34">
                  <c:v>-0.75900000000000001</c:v>
                </c:pt>
                <c:pt idx="35">
                  <c:v>-0.76600000000000001</c:v>
                </c:pt>
                <c:pt idx="36">
                  <c:v>-0.64</c:v>
                </c:pt>
                <c:pt idx="37">
                  <c:v>-0.63100000000000001</c:v>
                </c:pt>
                <c:pt idx="38">
                  <c:v>-0.64800000000000002</c:v>
                </c:pt>
                <c:pt idx="39">
                  <c:v>-0.65400000000000003</c:v>
                </c:pt>
                <c:pt idx="40">
                  <c:v>-0.68600000000000005</c:v>
                </c:pt>
                <c:pt idx="41">
                  <c:v>-0.76300000000000001</c:v>
                </c:pt>
                <c:pt idx="42">
                  <c:v>-0.82</c:v>
                </c:pt>
                <c:pt idx="43">
                  <c:v>-0.63500000000000001</c:v>
                </c:pt>
                <c:pt idx="44">
                  <c:v>-0.65200000000000002</c:v>
                </c:pt>
                <c:pt idx="45">
                  <c:v>-0.66200000000000003</c:v>
                </c:pt>
                <c:pt idx="46">
                  <c:v>-0.66500000000000004</c:v>
                </c:pt>
                <c:pt idx="47">
                  <c:v>-0.68400000000000005</c:v>
                </c:pt>
                <c:pt idx="48">
                  <c:v>-0.751</c:v>
                </c:pt>
                <c:pt idx="49">
                  <c:v>-0.76600000000000001</c:v>
                </c:pt>
                <c:pt idx="50">
                  <c:v>-0.63500000000000001</c:v>
                </c:pt>
                <c:pt idx="51">
                  <c:v>-0.64300000000000002</c:v>
                </c:pt>
                <c:pt idx="52">
                  <c:v>-0.63400000000000001</c:v>
                </c:pt>
                <c:pt idx="53">
                  <c:v>-0.65800000000000003</c:v>
                </c:pt>
                <c:pt idx="54">
                  <c:v>-0.67</c:v>
                </c:pt>
                <c:pt idx="55">
                  <c:v>-0.72</c:v>
                </c:pt>
                <c:pt idx="56">
                  <c:v>-0.76500000000000001</c:v>
                </c:pt>
                <c:pt idx="57">
                  <c:v>-0.59699999999999998</c:v>
                </c:pt>
                <c:pt idx="58">
                  <c:v>-0.60199999999999998</c:v>
                </c:pt>
                <c:pt idx="59">
                  <c:v>-0.61</c:v>
                </c:pt>
                <c:pt idx="60">
                  <c:v>-0.626</c:v>
                </c:pt>
                <c:pt idx="61">
                  <c:v>-0.60799999999999998</c:v>
                </c:pt>
                <c:pt idx="62">
                  <c:v>-0.66600000000000004</c:v>
                </c:pt>
                <c:pt idx="63">
                  <c:v>-0.70399999999999996</c:v>
                </c:pt>
                <c:pt idx="64">
                  <c:v>-0.55800000000000005</c:v>
                </c:pt>
                <c:pt idx="65">
                  <c:v>-0.54600000000000004</c:v>
                </c:pt>
                <c:pt idx="66">
                  <c:v>-0.53800000000000003</c:v>
                </c:pt>
                <c:pt idx="67">
                  <c:v>-0.56699999999999995</c:v>
                </c:pt>
                <c:pt idx="68">
                  <c:v>-0.56899999999999995</c:v>
                </c:pt>
                <c:pt idx="69">
                  <c:v>-0.625</c:v>
                </c:pt>
                <c:pt idx="70">
                  <c:v>-0.66700000000000004</c:v>
                </c:pt>
                <c:pt idx="71">
                  <c:v>-0.50800000000000001</c:v>
                </c:pt>
                <c:pt idx="72">
                  <c:v>-0.502</c:v>
                </c:pt>
                <c:pt idx="73">
                  <c:v>-0.51100000000000001</c:v>
                </c:pt>
                <c:pt idx="74">
                  <c:v>-0.51</c:v>
                </c:pt>
                <c:pt idx="75">
                  <c:v>-0.503</c:v>
                </c:pt>
                <c:pt idx="76">
                  <c:v>-0.55500000000000005</c:v>
                </c:pt>
                <c:pt idx="77">
                  <c:v>-0.61399999999999999</c:v>
                </c:pt>
                <c:pt idx="78">
                  <c:v>-0.435</c:v>
                </c:pt>
                <c:pt idx="79">
                  <c:v>-0.44</c:v>
                </c:pt>
                <c:pt idx="80">
                  <c:v>-0.44700000000000001</c:v>
                </c:pt>
                <c:pt idx="81">
                  <c:v>-0.435</c:v>
                </c:pt>
                <c:pt idx="82">
                  <c:v>-0.44400000000000001</c:v>
                </c:pt>
                <c:pt idx="83">
                  <c:v>-0.48699999999999999</c:v>
                </c:pt>
                <c:pt idx="84">
                  <c:v>-0.49399999999999999</c:v>
                </c:pt>
                <c:pt idx="85">
                  <c:v>-0.48299999999999998</c:v>
                </c:pt>
                <c:pt idx="86">
                  <c:v>-0.374</c:v>
                </c:pt>
                <c:pt idx="87">
                  <c:v>-0.38</c:v>
                </c:pt>
                <c:pt idx="88">
                  <c:v>-0.39600000000000002</c:v>
                </c:pt>
                <c:pt idx="89">
                  <c:v>-0.39500000000000002</c:v>
                </c:pt>
                <c:pt idx="90">
                  <c:v>-0.44600000000000001</c:v>
                </c:pt>
                <c:pt idx="91">
                  <c:v>-0.47</c:v>
                </c:pt>
                <c:pt idx="92">
                  <c:v>-0.33700000000000002</c:v>
                </c:pt>
                <c:pt idx="93">
                  <c:v>-0.33700000000000002</c:v>
                </c:pt>
                <c:pt idx="94">
                  <c:v>-0.33300000000000002</c:v>
                </c:pt>
                <c:pt idx="95">
                  <c:v>-0.35</c:v>
                </c:pt>
                <c:pt idx="96">
                  <c:v>-0.34699999999999998</c:v>
                </c:pt>
                <c:pt idx="97">
                  <c:v>-0.38300000000000001</c:v>
                </c:pt>
                <c:pt idx="98">
                  <c:v>-0.42599999999999999</c:v>
                </c:pt>
                <c:pt idx="99">
                  <c:v>-0.33100000000000002</c:v>
                </c:pt>
              </c:numCache>
            </c:numRef>
          </c:val>
          <c:smooth val="0"/>
          <c:extLst>
            <c:ext xmlns:c16="http://schemas.microsoft.com/office/drawing/2014/chart" uri="{C3380CC4-5D6E-409C-BE32-E72D297353CC}">
              <c16:uniqueId val="{00000004-0ACD-6E43-B0CF-486EB09DB895}"/>
            </c:ext>
          </c:extLst>
        </c:ser>
        <c:ser>
          <c:idx val="5"/>
          <c:order val="5"/>
          <c:tx>
            <c:strRef>
              <c:f>Sheet2!$A$7</c:f>
              <c:strCache>
                <c:ptCount val="1"/>
                <c:pt idx="0">
                  <c:v>Professional Services</c:v>
                </c:pt>
              </c:strCache>
            </c:strRef>
          </c:tx>
          <c:spPr>
            <a:ln w="28575" cap="rnd">
              <a:solidFill>
                <a:schemeClr val="accent6"/>
              </a:solidFill>
              <a:round/>
            </a:ln>
            <a:effectLst/>
          </c:spPr>
          <c:marker>
            <c:symbol val="none"/>
          </c:marker>
          <c:cat>
            <c:numRef>
              <c:f>Sheet2!$B$1:$CW$1</c:f>
              <c:numCache>
                <c:formatCode>m/d/yy</c:formatCode>
                <c:ptCount val="100"/>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numCache>
            </c:numRef>
          </c:cat>
          <c:val>
            <c:numRef>
              <c:f>Sheet2!$B$7:$CW$7</c:f>
              <c:numCache>
                <c:formatCode>0.00%</c:formatCode>
                <c:ptCount val="100"/>
                <c:pt idx="0">
                  <c:v>2E-3</c:v>
                </c:pt>
                <c:pt idx="1">
                  <c:v>-1.2E-2</c:v>
                </c:pt>
                <c:pt idx="2">
                  <c:v>-4.1000000000000002E-2</c:v>
                </c:pt>
                <c:pt idx="3">
                  <c:v>-4.1000000000000002E-2</c:v>
                </c:pt>
                <c:pt idx="4">
                  <c:v>-3.3000000000000002E-2</c:v>
                </c:pt>
                <c:pt idx="5">
                  <c:v>-2.5000000000000001E-2</c:v>
                </c:pt>
                <c:pt idx="6">
                  <c:v>2.1000000000000001E-2</c:v>
                </c:pt>
                <c:pt idx="7">
                  <c:v>2.3E-2</c:v>
                </c:pt>
                <c:pt idx="8">
                  <c:v>-0.02</c:v>
                </c:pt>
                <c:pt idx="9">
                  <c:v>-5.2999999999999999E-2</c:v>
                </c:pt>
                <c:pt idx="10">
                  <c:v>-4.5999999999999999E-2</c:v>
                </c:pt>
                <c:pt idx="11">
                  <c:v>-4.5999999999999999E-2</c:v>
                </c:pt>
                <c:pt idx="12">
                  <c:v>-6.3E-2</c:v>
                </c:pt>
                <c:pt idx="13">
                  <c:v>-5.5E-2</c:v>
                </c:pt>
                <c:pt idx="14">
                  <c:v>-5.7000000000000002E-2</c:v>
                </c:pt>
                <c:pt idx="15">
                  <c:v>-7.8E-2</c:v>
                </c:pt>
                <c:pt idx="16">
                  <c:v>-0.13700000000000001</c:v>
                </c:pt>
                <c:pt idx="17">
                  <c:v>-0.16600000000000001</c:v>
                </c:pt>
                <c:pt idx="18">
                  <c:v>-0.18099999999999999</c:v>
                </c:pt>
                <c:pt idx="19">
                  <c:v>-0.20200000000000001</c:v>
                </c:pt>
                <c:pt idx="20">
                  <c:v>-0.25</c:v>
                </c:pt>
                <c:pt idx="21">
                  <c:v>-0.29099999999999998</c:v>
                </c:pt>
                <c:pt idx="22">
                  <c:v>-0.248</c:v>
                </c:pt>
                <c:pt idx="23">
                  <c:v>-0.29499999999999998</c:v>
                </c:pt>
                <c:pt idx="24">
                  <c:v>-0.32200000000000001</c:v>
                </c:pt>
                <c:pt idx="25">
                  <c:v>-0.33</c:v>
                </c:pt>
                <c:pt idx="26">
                  <c:v>-0.33400000000000002</c:v>
                </c:pt>
                <c:pt idx="27">
                  <c:v>-0.39100000000000001</c:v>
                </c:pt>
                <c:pt idx="28">
                  <c:v>-0.374</c:v>
                </c:pt>
                <c:pt idx="29">
                  <c:v>-0.31900000000000001</c:v>
                </c:pt>
                <c:pt idx="30">
                  <c:v>-0.34100000000000003</c:v>
                </c:pt>
                <c:pt idx="31">
                  <c:v>-0.35399999999999998</c:v>
                </c:pt>
                <c:pt idx="32">
                  <c:v>-0.35099999999999998</c:v>
                </c:pt>
                <c:pt idx="33">
                  <c:v>-0.35099999999999998</c:v>
                </c:pt>
                <c:pt idx="34">
                  <c:v>-0.41099999999999998</c:v>
                </c:pt>
                <c:pt idx="35">
                  <c:v>-0.41599999999999998</c:v>
                </c:pt>
                <c:pt idx="36">
                  <c:v>-0.317</c:v>
                </c:pt>
                <c:pt idx="37">
                  <c:v>-0.35599999999999998</c:v>
                </c:pt>
                <c:pt idx="38">
                  <c:v>-0.36299999999999999</c:v>
                </c:pt>
                <c:pt idx="39">
                  <c:v>-0.35899999999999999</c:v>
                </c:pt>
                <c:pt idx="40">
                  <c:v>-0.39500000000000002</c:v>
                </c:pt>
                <c:pt idx="41">
                  <c:v>-0.45100000000000001</c:v>
                </c:pt>
                <c:pt idx="42">
                  <c:v>-0.51</c:v>
                </c:pt>
                <c:pt idx="43">
                  <c:v>-0.35599999999999998</c:v>
                </c:pt>
                <c:pt idx="44">
                  <c:v>-0.36199999999999999</c:v>
                </c:pt>
                <c:pt idx="45">
                  <c:v>-0.36899999999999999</c:v>
                </c:pt>
                <c:pt idx="46">
                  <c:v>-0.36299999999999999</c:v>
                </c:pt>
                <c:pt idx="47">
                  <c:v>-0.374</c:v>
                </c:pt>
                <c:pt idx="48">
                  <c:v>-0.42599999999999999</c:v>
                </c:pt>
                <c:pt idx="49">
                  <c:v>-0.44</c:v>
                </c:pt>
                <c:pt idx="50">
                  <c:v>-0.34699999999999998</c:v>
                </c:pt>
                <c:pt idx="51">
                  <c:v>-0.35899999999999999</c:v>
                </c:pt>
                <c:pt idx="52">
                  <c:v>-0.36399999999999999</c:v>
                </c:pt>
                <c:pt idx="53">
                  <c:v>-0.36299999999999999</c:v>
                </c:pt>
                <c:pt idx="54">
                  <c:v>-0.378</c:v>
                </c:pt>
                <c:pt idx="55">
                  <c:v>-0.42899999999999999</c:v>
                </c:pt>
                <c:pt idx="56">
                  <c:v>-0.435</c:v>
                </c:pt>
                <c:pt idx="57">
                  <c:v>-0.32700000000000001</c:v>
                </c:pt>
                <c:pt idx="58">
                  <c:v>-0.35</c:v>
                </c:pt>
                <c:pt idx="59">
                  <c:v>-0.35</c:v>
                </c:pt>
                <c:pt idx="60">
                  <c:v>-0.35</c:v>
                </c:pt>
                <c:pt idx="61">
                  <c:v>-0.35299999999999998</c:v>
                </c:pt>
                <c:pt idx="62">
                  <c:v>-0.39</c:v>
                </c:pt>
                <c:pt idx="63">
                  <c:v>-0.38600000000000001</c:v>
                </c:pt>
                <c:pt idx="64">
                  <c:v>-0.30599999999999999</c:v>
                </c:pt>
                <c:pt idx="65">
                  <c:v>-0.311</c:v>
                </c:pt>
                <c:pt idx="66">
                  <c:v>-0.32500000000000001</c:v>
                </c:pt>
                <c:pt idx="67">
                  <c:v>-0.316</c:v>
                </c:pt>
                <c:pt idx="68">
                  <c:v>-0.32</c:v>
                </c:pt>
                <c:pt idx="69">
                  <c:v>-0.35</c:v>
                </c:pt>
                <c:pt idx="70">
                  <c:v>-0.41599999999999998</c:v>
                </c:pt>
                <c:pt idx="71">
                  <c:v>-0.27500000000000002</c:v>
                </c:pt>
                <c:pt idx="72">
                  <c:v>-0.28100000000000003</c:v>
                </c:pt>
                <c:pt idx="73">
                  <c:v>-0.28899999999999998</c:v>
                </c:pt>
                <c:pt idx="74">
                  <c:v>-0.28299999999999997</c:v>
                </c:pt>
                <c:pt idx="75">
                  <c:v>-0.29099999999999998</c:v>
                </c:pt>
                <c:pt idx="76">
                  <c:v>-0.33200000000000002</c:v>
                </c:pt>
                <c:pt idx="77">
                  <c:v>-0.33100000000000002</c:v>
                </c:pt>
                <c:pt idx="78">
                  <c:v>-0.253</c:v>
                </c:pt>
                <c:pt idx="79">
                  <c:v>-0.27</c:v>
                </c:pt>
                <c:pt idx="80">
                  <c:v>-0.27100000000000002</c:v>
                </c:pt>
                <c:pt idx="81">
                  <c:v>-0.26600000000000001</c:v>
                </c:pt>
                <c:pt idx="82">
                  <c:v>-0.27600000000000002</c:v>
                </c:pt>
                <c:pt idx="83">
                  <c:v>-0.32300000000000001</c:v>
                </c:pt>
                <c:pt idx="84">
                  <c:v>-0.35699999999999998</c:v>
                </c:pt>
                <c:pt idx="85">
                  <c:v>-0.61</c:v>
                </c:pt>
                <c:pt idx="86">
                  <c:v>-0.27200000000000002</c:v>
                </c:pt>
                <c:pt idx="87">
                  <c:v>-0.26900000000000002</c:v>
                </c:pt>
                <c:pt idx="88">
                  <c:v>-0.254</c:v>
                </c:pt>
                <c:pt idx="89">
                  <c:v>-0.26</c:v>
                </c:pt>
                <c:pt idx="90">
                  <c:v>-0.27900000000000003</c:v>
                </c:pt>
                <c:pt idx="91">
                  <c:v>-0.31900000000000001</c:v>
                </c:pt>
                <c:pt idx="92">
                  <c:v>-0.245</c:v>
                </c:pt>
                <c:pt idx="93">
                  <c:v>-0.26800000000000002</c:v>
                </c:pt>
                <c:pt idx="94">
                  <c:v>-0.26500000000000001</c:v>
                </c:pt>
                <c:pt idx="95">
                  <c:v>-0.25</c:v>
                </c:pt>
                <c:pt idx="96">
                  <c:v>-0.25900000000000001</c:v>
                </c:pt>
                <c:pt idx="97">
                  <c:v>-0.25</c:v>
                </c:pt>
                <c:pt idx="98">
                  <c:v>-0.314</c:v>
                </c:pt>
                <c:pt idx="99">
                  <c:v>-0.245</c:v>
                </c:pt>
              </c:numCache>
            </c:numRef>
          </c:val>
          <c:smooth val="0"/>
          <c:extLst>
            <c:ext xmlns:c16="http://schemas.microsoft.com/office/drawing/2014/chart" uri="{C3380CC4-5D6E-409C-BE32-E72D297353CC}">
              <c16:uniqueId val="{00000005-0ACD-6E43-B0CF-486EB09DB895}"/>
            </c:ext>
          </c:extLst>
        </c:ser>
        <c:ser>
          <c:idx val="6"/>
          <c:order val="6"/>
          <c:tx>
            <c:strRef>
              <c:f>Sheet2!$A$8</c:f>
              <c:strCache>
                <c:ptCount val="1"/>
                <c:pt idx="0">
                  <c:v>Retail</c:v>
                </c:pt>
              </c:strCache>
            </c:strRef>
          </c:tx>
          <c:spPr>
            <a:ln w="28575" cap="rnd">
              <a:solidFill>
                <a:srgbClr val="00B050"/>
              </a:solidFill>
              <a:round/>
            </a:ln>
            <a:effectLst/>
          </c:spPr>
          <c:marker>
            <c:symbol val="none"/>
          </c:marker>
          <c:cat>
            <c:numRef>
              <c:f>Sheet2!$B$1:$CW$1</c:f>
              <c:numCache>
                <c:formatCode>m/d/yy</c:formatCode>
                <c:ptCount val="100"/>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numCache>
            </c:numRef>
          </c:cat>
          <c:val>
            <c:numRef>
              <c:f>Sheet2!$B$8:$CW$8</c:f>
              <c:numCache>
                <c:formatCode>0.00%</c:formatCode>
                <c:ptCount val="100"/>
                <c:pt idx="0">
                  <c:v>-8.9999999999999993E-3</c:v>
                </c:pt>
                <c:pt idx="1">
                  <c:v>-1.7999999999999999E-2</c:v>
                </c:pt>
                <c:pt idx="2">
                  <c:v>-1.7999999999999999E-2</c:v>
                </c:pt>
                <c:pt idx="3">
                  <c:v>-1.7000000000000001E-2</c:v>
                </c:pt>
                <c:pt idx="4">
                  <c:v>-1.4999999999999999E-2</c:v>
                </c:pt>
                <c:pt idx="5">
                  <c:v>-1.2999999999999999E-2</c:v>
                </c:pt>
                <c:pt idx="6">
                  <c:v>-0.01</c:v>
                </c:pt>
                <c:pt idx="7">
                  <c:v>-1.2999999999999999E-2</c:v>
                </c:pt>
                <c:pt idx="8">
                  <c:v>-1.4E-2</c:v>
                </c:pt>
                <c:pt idx="9">
                  <c:v>-1.7000000000000001E-2</c:v>
                </c:pt>
                <c:pt idx="10">
                  <c:v>-1.4999999999999999E-2</c:v>
                </c:pt>
                <c:pt idx="11">
                  <c:v>-2.3E-2</c:v>
                </c:pt>
                <c:pt idx="12">
                  <c:v>-3.2000000000000001E-2</c:v>
                </c:pt>
                <c:pt idx="13">
                  <c:v>-3.5000000000000003E-2</c:v>
                </c:pt>
                <c:pt idx="14">
                  <c:v>-5.5E-2</c:v>
                </c:pt>
                <c:pt idx="15">
                  <c:v>-8.7999999999999995E-2</c:v>
                </c:pt>
                <c:pt idx="16">
                  <c:v>-0.14599999999999999</c:v>
                </c:pt>
                <c:pt idx="17">
                  <c:v>-0.20200000000000001</c:v>
                </c:pt>
                <c:pt idx="18">
                  <c:v>-0.248</c:v>
                </c:pt>
                <c:pt idx="19">
                  <c:v>-0.28599999999999998</c:v>
                </c:pt>
                <c:pt idx="20">
                  <c:v>-0.35099999999999998</c:v>
                </c:pt>
                <c:pt idx="21">
                  <c:v>-0.41799999999999998</c:v>
                </c:pt>
                <c:pt idx="22">
                  <c:v>-0.35599999999999998</c:v>
                </c:pt>
                <c:pt idx="23">
                  <c:v>-0.41299999999999998</c:v>
                </c:pt>
                <c:pt idx="24">
                  <c:v>-0.436</c:v>
                </c:pt>
                <c:pt idx="25">
                  <c:v>-0.45700000000000002</c:v>
                </c:pt>
                <c:pt idx="26">
                  <c:v>-0.46300000000000002</c:v>
                </c:pt>
                <c:pt idx="27">
                  <c:v>-0.52200000000000002</c:v>
                </c:pt>
                <c:pt idx="28">
                  <c:v>-0.55100000000000005</c:v>
                </c:pt>
                <c:pt idx="29">
                  <c:v>-0.46300000000000002</c:v>
                </c:pt>
                <c:pt idx="30">
                  <c:v>-0.47599999999999998</c:v>
                </c:pt>
                <c:pt idx="31">
                  <c:v>-0.48199999999999998</c:v>
                </c:pt>
                <c:pt idx="32">
                  <c:v>-0.49199999999999999</c:v>
                </c:pt>
                <c:pt idx="33">
                  <c:v>-0.498</c:v>
                </c:pt>
                <c:pt idx="34">
                  <c:v>-0.55400000000000005</c:v>
                </c:pt>
                <c:pt idx="35">
                  <c:v>-0.57599999999999996</c:v>
                </c:pt>
                <c:pt idx="36">
                  <c:v>-0.48</c:v>
                </c:pt>
                <c:pt idx="37">
                  <c:v>-0.49399999999999999</c:v>
                </c:pt>
                <c:pt idx="38">
                  <c:v>-0.49399999999999999</c:v>
                </c:pt>
                <c:pt idx="39">
                  <c:v>-0.498</c:v>
                </c:pt>
                <c:pt idx="40">
                  <c:v>-0.51100000000000001</c:v>
                </c:pt>
                <c:pt idx="41">
                  <c:v>-0.55700000000000005</c:v>
                </c:pt>
                <c:pt idx="42">
                  <c:v>-0.70899999999999996</c:v>
                </c:pt>
                <c:pt idx="43">
                  <c:v>-0.48399999999999999</c:v>
                </c:pt>
                <c:pt idx="44">
                  <c:v>-0.48699999999999999</c:v>
                </c:pt>
                <c:pt idx="45">
                  <c:v>-0.48499999999999999</c:v>
                </c:pt>
                <c:pt idx="46">
                  <c:v>-0.49199999999999999</c:v>
                </c:pt>
                <c:pt idx="47">
                  <c:v>-0.48599999999999999</c:v>
                </c:pt>
                <c:pt idx="48">
                  <c:v>-0.54700000000000004</c:v>
                </c:pt>
                <c:pt idx="49">
                  <c:v>-0.57499999999999996</c:v>
                </c:pt>
                <c:pt idx="50">
                  <c:v>-0.45300000000000001</c:v>
                </c:pt>
                <c:pt idx="51">
                  <c:v>-0.46400000000000002</c:v>
                </c:pt>
                <c:pt idx="52">
                  <c:v>-0.46100000000000002</c:v>
                </c:pt>
                <c:pt idx="53">
                  <c:v>-0.46700000000000003</c:v>
                </c:pt>
                <c:pt idx="54">
                  <c:v>-0.45900000000000002</c:v>
                </c:pt>
                <c:pt idx="55">
                  <c:v>-0.51500000000000001</c:v>
                </c:pt>
                <c:pt idx="56">
                  <c:v>-0.54700000000000004</c:v>
                </c:pt>
                <c:pt idx="57">
                  <c:v>-0.42199999999999999</c:v>
                </c:pt>
                <c:pt idx="58">
                  <c:v>-0.43099999999999999</c:v>
                </c:pt>
                <c:pt idx="59">
                  <c:v>-0.42799999999999999</c:v>
                </c:pt>
                <c:pt idx="60">
                  <c:v>-0.42899999999999999</c:v>
                </c:pt>
                <c:pt idx="61">
                  <c:v>-0.40799999999999997</c:v>
                </c:pt>
                <c:pt idx="62">
                  <c:v>-0.45200000000000001</c:v>
                </c:pt>
                <c:pt idx="63">
                  <c:v>-0.49399999999999999</c:v>
                </c:pt>
                <c:pt idx="64">
                  <c:v>-0.35499999999999998</c:v>
                </c:pt>
                <c:pt idx="65">
                  <c:v>-0.36099999999999999</c:v>
                </c:pt>
                <c:pt idx="66">
                  <c:v>-0.35499999999999998</c:v>
                </c:pt>
                <c:pt idx="67">
                  <c:v>-0.35099999999999998</c:v>
                </c:pt>
                <c:pt idx="68">
                  <c:v>-0.34</c:v>
                </c:pt>
                <c:pt idx="69">
                  <c:v>-0.376</c:v>
                </c:pt>
                <c:pt idx="70">
                  <c:v>-0.45300000000000001</c:v>
                </c:pt>
                <c:pt idx="71">
                  <c:v>-0.311</c:v>
                </c:pt>
                <c:pt idx="72">
                  <c:v>-0.309</c:v>
                </c:pt>
                <c:pt idx="73">
                  <c:v>-0.309</c:v>
                </c:pt>
                <c:pt idx="74">
                  <c:v>-0.30299999999999999</c:v>
                </c:pt>
                <c:pt idx="75">
                  <c:v>-0.3</c:v>
                </c:pt>
                <c:pt idx="76">
                  <c:v>-0.33100000000000002</c:v>
                </c:pt>
                <c:pt idx="77">
                  <c:v>-0.38</c:v>
                </c:pt>
                <c:pt idx="78">
                  <c:v>-0.26400000000000001</c:v>
                </c:pt>
                <c:pt idx="79">
                  <c:v>-0.27200000000000002</c:v>
                </c:pt>
                <c:pt idx="80">
                  <c:v>-0.26200000000000001</c:v>
                </c:pt>
                <c:pt idx="81">
                  <c:v>-0.26500000000000001</c:v>
                </c:pt>
                <c:pt idx="82">
                  <c:v>-0.25800000000000001</c:v>
                </c:pt>
                <c:pt idx="83">
                  <c:v>-0.29299999999999998</c:v>
                </c:pt>
                <c:pt idx="84">
                  <c:v>-0.34699999999999998</c:v>
                </c:pt>
                <c:pt idx="85">
                  <c:v>-0.443</c:v>
                </c:pt>
                <c:pt idx="86">
                  <c:v>-0.247</c:v>
                </c:pt>
                <c:pt idx="87">
                  <c:v>-0.24399999999999999</c:v>
                </c:pt>
                <c:pt idx="88">
                  <c:v>-0.24399999999999999</c:v>
                </c:pt>
                <c:pt idx="89">
                  <c:v>-0.24099999999999999</c:v>
                </c:pt>
                <c:pt idx="90">
                  <c:v>-0.26500000000000001</c:v>
                </c:pt>
                <c:pt idx="91">
                  <c:v>-0.32200000000000001</c:v>
                </c:pt>
                <c:pt idx="92">
                  <c:v>-0.23499999999999999</c:v>
                </c:pt>
                <c:pt idx="93">
                  <c:v>-0.23499999999999999</c:v>
                </c:pt>
                <c:pt idx="94">
                  <c:v>-0.22500000000000001</c:v>
                </c:pt>
                <c:pt idx="95">
                  <c:v>-0.22500000000000001</c:v>
                </c:pt>
                <c:pt idx="96">
                  <c:v>-0.221</c:v>
                </c:pt>
                <c:pt idx="97">
                  <c:v>-0.24299999999999999</c:v>
                </c:pt>
                <c:pt idx="98">
                  <c:v>-0.28899999999999998</c:v>
                </c:pt>
                <c:pt idx="99">
                  <c:v>-0.221</c:v>
                </c:pt>
              </c:numCache>
            </c:numRef>
          </c:val>
          <c:smooth val="0"/>
          <c:extLst>
            <c:ext xmlns:c16="http://schemas.microsoft.com/office/drawing/2014/chart" uri="{C3380CC4-5D6E-409C-BE32-E72D297353CC}">
              <c16:uniqueId val="{00000006-0ACD-6E43-B0CF-486EB09DB895}"/>
            </c:ext>
          </c:extLst>
        </c:ser>
        <c:ser>
          <c:idx val="7"/>
          <c:order val="7"/>
          <c:tx>
            <c:strRef>
              <c:f>Sheet2!$A$9</c:f>
              <c:strCache>
                <c:ptCount val="1"/>
                <c:pt idx="0">
                  <c:v>Transportation</c:v>
                </c:pt>
              </c:strCache>
            </c:strRef>
          </c:tx>
          <c:spPr>
            <a:ln w="28575" cap="rnd">
              <a:solidFill>
                <a:srgbClr val="7030A0"/>
              </a:solidFill>
              <a:round/>
            </a:ln>
            <a:effectLst/>
          </c:spPr>
          <c:marker>
            <c:symbol val="none"/>
          </c:marker>
          <c:cat>
            <c:numRef>
              <c:f>Sheet2!$B$1:$CW$1</c:f>
              <c:numCache>
                <c:formatCode>m/d/yy</c:formatCode>
                <c:ptCount val="100"/>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numCache>
            </c:numRef>
          </c:cat>
          <c:val>
            <c:numRef>
              <c:f>Sheet2!$B$9:$CW$9</c:f>
              <c:numCache>
                <c:formatCode>0.00%</c:formatCode>
                <c:ptCount val="100"/>
                <c:pt idx="0">
                  <c:v>-2.8000000000000001E-2</c:v>
                </c:pt>
                <c:pt idx="1">
                  <c:v>-1.2999999999999999E-2</c:v>
                </c:pt>
                <c:pt idx="2">
                  <c:v>-2.1999999999999999E-2</c:v>
                </c:pt>
                <c:pt idx="3">
                  <c:v>-1.7999999999999999E-2</c:v>
                </c:pt>
                <c:pt idx="4">
                  <c:v>-0.03</c:v>
                </c:pt>
                <c:pt idx="5">
                  <c:v>-3.5999999999999997E-2</c:v>
                </c:pt>
                <c:pt idx="6">
                  <c:v>-3.5000000000000003E-2</c:v>
                </c:pt>
                <c:pt idx="7">
                  <c:v>-9.7000000000000003E-2</c:v>
                </c:pt>
                <c:pt idx="8">
                  <c:v>-4.1000000000000002E-2</c:v>
                </c:pt>
                <c:pt idx="9">
                  <c:v>-2.5000000000000001E-2</c:v>
                </c:pt>
                <c:pt idx="10">
                  <c:v>-4.4999999999999998E-2</c:v>
                </c:pt>
                <c:pt idx="11">
                  <c:v>-4.9000000000000002E-2</c:v>
                </c:pt>
                <c:pt idx="12">
                  <c:v>-6.9000000000000006E-2</c:v>
                </c:pt>
                <c:pt idx="13">
                  <c:v>-5.0999999999999997E-2</c:v>
                </c:pt>
                <c:pt idx="14">
                  <c:v>-4.7E-2</c:v>
                </c:pt>
                <c:pt idx="15">
                  <c:v>-8.5999999999999993E-2</c:v>
                </c:pt>
                <c:pt idx="16">
                  <c:v>-0.13200000000000001</c:v>
                </c:pt>
                <c:pt idx="17">
                  <c:v>-0.13500000000000001</c:v>
                </c:pt>
                <c:pt idx="18">
                  <c:v>-0.16400000000000001</c:v>
                </c:pt>
                <c:pt idx="19">
                  <c:v>-0.182</c:v>
                </c:pt>
                <c:pt idx="20">
                  <c:v>-0.216</c:v>
                </c:pt>
                <c:pt idx="21">
                  <c:v>-0.28999999999999998</c:v>
                </c:pt>
                <c:pt idx="22">
                  <c:v>-0.218</c:v>
                </c:pt>
                <c:pt idx="23">
                  <c:v>-0.245</c:v>
                </c:pt>
                <c:pt idx="24">
                  <c:v>-0.26800000000000002</c:v>
                </c:pt>
                <c:pt idx="25">
                  <c:v>-0.28199999999999997</c:v>
                </c:pt>
                <c:pt idx="26">
                  <c:v>-0.27800000000000002</c:v>
                </c:pt>
                <c:pt idx="27">
                  <c:v>-0.27700000000000002</c:v>
                </c:pt>
                <c:pt idx="28">
                  <c:v>-0.29599999999999999</c:v>
                </c:pt>
                <c:pt idx="29">
                  <c:v>-0.28199999999999997</c:v>
                </c:pt>
                <c:pt idx="30">
                  <c:v>-0.27700000000000002</c:v>
                </c:pt>
                <c:pt idx="31">
                  <c:v>-0.29499999999999998</c:v>
                </c:pt>
                <c:pt idx="32">
                  <c:v>-0.28199999999999997</c:v>
                </c:pt>
                <c:pt idx="33">
                  <c:v>-0.311</c:v>
                </c:pt>
                <c:pt idx="34">
                  <c:v>-0.314</c:v>
                </c:pt>
                <c:pt idx="35">
                  <c:v>-0.35799999999999998</c:v>
                </c:pt>
                <c:pt idx="36">
                  <c:v>-0.31</c:v>
                </c:pt>
                <c:pt idx="37">
                  <c:v>-0.31</c:v>
                </c:pt>
                <c:pt idx="38">
                  <c:v>-0.30299999999999999</c:v>
                </c:pt>
                <c:pt idx="39">
                  <c:v>-0.307</c:v>
                </c:pt>
                <c:pt idx="40">
                  <c:v>-0.33600000000000002</c:v>
                </c:pt>
                <c:pt idx="41">
                  <c:v>-0.33900000000000002</c:v>
                </c:pt>
                <c:pt idx="42">
                  <c:v>-0.40799999999999997</c:v>
                </c:pt>
                <c:pt idx="43">
                  <c:v>-0.32700000000000001</c:v>
                </c:pt>
                <c:pt idx="44">
                  <c:v>-0.308</c:v>
                </c:pt>
                <c:pt idx="45">
                  <c:v>-0.309</c:v>
                </c:pt>
                <c:pt idx="46">
                  <c:v>-0.32400000000000001</c:v>
                </c:pt>
                <c:pt idx="47">
                  <c:v>-0.308</c:v>
                </c:pt>
                <c:pt idx="48">
                  <c:v>-0.33100000000000002</c:v>
                </c:pt>
                <c:pt idx="49">
                  <c:v>-0.35199999999999998</c:v>
                </c:pt>
                <c:pt idx="50">
                  <c:v>-0.28799999999999998</c:v>
                </c:pt>
                <c:pt idx="51">
                  <c:v>-0.29699999999999999</c:v>
                </c:pt>
                <c:pt idx="52">
                  <c:v>-0.312</c:v>
                </c:pt>
                <c:pt idx="53">
                  <c:v>-0.307</c:v>
                </c:pt>
                <c:pt idx="54">
                  <c:v>-0.29399999999999998</c:v>
                </c:pt>
                <c:pt idx="55">
                  <c:v>-0.29799999999999999</c:v>
                </c:pt>
                <c:pt idx="56">
                  <c:v>-0.28299999999999997</c:v>
                </c:pt>
                <c:pt idx="57">
                  <c:v>-0.29599999999999999</c:v>
                </c:pt>
                <c:pt idx="58">
                  <c:v>-0.29399999999999998</c:v>
                </c:pt>
                <c:pt idx="59">
                  <c:v>-0.30299999999999999</c:v>
                </c:pt>
                <c:pt idx="60">
                  <c:v>-0.31</c:v>
                </c:pt>
                <c:pt idx="61">
                  <c:v>-0.29399999999999998</c:v>
                </c:pt>
                <c:pt idx="62">
                  <c:v>-0.28999999999999998</c:v>
                </c:pt>
                <c:pt idx="63">
                  <c:v>-0.32100000000000001</c:v>
                </c:pt>
                <c:pt idx="64">
                  <c:v>-0.29599999999999999</c:v>
                </c:pt>
                <c:pt idx="65">
                  <c:v>-0.30499999999999999</c:v>
                </c:pt>
                <c:pt idx="66">
                  <c:v>-0.29799999999999999</c:v>
                </c:pt>
                <c:pt idx="67">
                  <c:v>-0.30399999999999999</c:v>
                </c:pt>
                <c:pt idx="68">
                  <c:v>-0.308</c:v>
                </c:pt>
                <c:pt idx="69">
                  <c:v>-0.29399999999999998</c:v>
                </c:pt>
                <c:pt idx="70">
                  <c:v>-0.39600000000000002</c:v>
                </c:pt>
                <c:pt idx="71">
                  <c:v>-0.29599999999999999</c:v>
                </c:pt>
                <c:pt idx="72">
                  <c:v>-0.308</c:v>
                </c:pt>
                <c:pt idx="73">
                  <c:v>-0.29299999999999998</c:v>
                </c:pt>
                <c:pt idx="74">
                  <c:v>-0.30399999999999999</c:v>
                </c:pt>
                <c:pt idx="75">
                  <c:v>-0.27</c:v>
                </c:pt>
                <c:pt idx="76">
                  <c:v>-0.27700000000000002</c:v>
                </c:pt>
                <c:pt idx="77">
                  <c:v>-0.30199999999999999</c:v>
                </c:pt>
                <c:pt idx="78">
                  <c:v>-0.26300000000000001</c:v>
                </c:pt>
                <c:pt idx="79">
                  <c:v>-0.28599999999999998</c:v>
                </c:pt>
                <c:pt idx="80">
                  <c:v>-0.27100000000000002</c:v>
                </c:pt>
                <c:pt idx="81">
                  <c:v>-0.27100000000000002</c:v>
                </c:pt>
                <c:pt idx="82">
                  <c:v>-0.26100000000000001</c:v>
                </c:pt>
                <c:pt idx="83">
                  <c:v>-0.24399999999999999</c:v>
                </c:pt>
                <c:pt idx="84">
                  <c:v>-0.32100000000000001</c:v>
                </c:pt>
                <c:pt idx="85">
                  <c:v>-0.57999999999999996</c:v>
                </c:pt>
                <c:pt idx="86">
                  <c:v>-0.27200000000000002</c:v>
                </c:pt>
                <c:pt idx="87">
                  <c:v>-0.28199999999999997</c:v>
                </c:pt>
                <c:pt idx="88">
                  <c:v>-0.249</c:v>
                </c:pt>
                <c:pt idx="89">
                  <c:v>-0.253</c:v>
                </c:pt>
                <c:pt idx="90">
                  <c:v>-0.187</c:v>
                </c:pt>
                <c:pt idx="91">
                  <c:v>-0.26500000000000001</c:v>
                </c:pt>
                <c:pt idx="92">
                  <c:v>-0.23799999999999999</c:v>
                </c:pt>
                <c:pt idx="93">
                  <c:v>-0.27500000000000002</c:v>
                </c:pt>
                <c:pt idx="94">
                  <c:v>-0.27300000000000002</c:v>
                </c:pt>
                <c:pt idx="95">
                  <c:v>-0.28199999999999997</c:v>
                </c:pt>
                <c:pt idx="96">
                  <c:v>-0.26700000000000002</c:v>
                </c:pt>
                <c:pt idx="97">
                  <c:v>-0.22800000000000001</c:v>
                </c:pt>
                <c:pt idx="98">
                  <c:v>-0.215</c:v>
                </c:pt>
                <c:pt idx="99">
                  <c:v>-0.26600000000000001</c:v>
                </c:pt>
              </c:numCache>
            </c:numRef>
          </c:val>
          <c:smooth val="0"/>
          <c:extLst>
            <c:ext xmlns:c16="http://schemas.microsoft.com/office/drawing/2014/chart" uri="{C3380CC4-5D6E-409C-BE32-E72D297353CC}">
              <c16:uniqueId val="{00000007-0ACD-6E43-B0CF-486EB09DB895}"/>
            </c:ext>
          </c:extLst>
        </c:ser>
        <c:dLbls>
          <c:showLegendKey val="0"/>
          <c:showVal val="0"/>
          <c:showCatName val="0"/>
          <c:showSerName val="0"/>
          <c:showPercent val="0"/>
          <c:showBubbleSize val="0"/>
        </c:dLbls>
        <c:smooth val="0"/>
        <c:axId val="1066631744"/>
        <c:axId val="1067119504"/>
      </c:lineChart>
      <c:dateAx>
        <c:axId val="1066631744"/>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7119504"/>
        <c:crosses val="autoZero"/>
        <c:auto val="1"/>
        <c:lblOffset val="100"/>
        <c:baseTimeUnit val="days"/>
      </c:dateAx>
      <c:valAx>
        <c:axId val="10671195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6631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homebase_6_08_2020!$A$15</c:f>
              <c:strCache>
                <c:ptCount val="1"/>
                <c:pt idx="0">
                  <c:v>Beauty &amp; Personal Care</c:v>
                </c:pt>
              </c:strCache>
            </c:strRef>
          </c:tx>
          <c:spPr>
            <a:ln w="28575" cap="rnd">
              <a:solidFill>
                <a:srgbClr val="0432FF"/>
              </a:solidFill>
              <a:round/>
            </a:ln>
            <a:effectLst/>
          </c:spPr>
          <c:marker>
            <c:symbol val="none"/>
          </c:marker>
          <c:cat>
            <c:numRef>
              <c:f>homebase_6_08_2020!$B$14:$CW$14</c:f>
              <c:numCache>
                <c:formatCode>m/d/yy</c:formatCode>
                <c:ptCount val="100"/>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numCache>
            </c:numRef>
          </c:cat>
          <c:val>
            <c:numRef>
              <c:f>homebase_6_08_2020!$B$15:$CW$15</c:f>
              <c:numCache>
                <c:formatCode>0.00%</c:formatCode>
                <c:ptCount val="100"/>
                <c:pt idx="0">
                  <c:v>2.4E-2</c:v>
                </c:pt>
                <c:pt idx="1">
                  <c:v>-1.9E-2</c:v>
                </c:pt>
                <c:pt idx="2">
                  <c:v>-2.5999999999999999E-2</c:v>
                </c:pt>
                <c:pt idx="3">
                  <c:v>-7.0000000000000007E-2</c:v>
                </c:pt>
                <c:pt idx="4">
                  <c:v>-5.1999999999999998E-2</c:v>
                </c:pt>
                <c:pt idx="5">
                  <c:v>-3.5999999999999997E-2</c:v>
                </c:pt>
                <c:pt idx="6">
                  <c:v>1.7999999999999999E-2</c:v>
                </c:pt>
                <c:pt idx="7">
                  <c:v>6.0000000000000001E-3</c:v>
                </c:pt>
                <c:pt idx="8">
                  <c:v>-1.0999999999999999E-2</c:v>
                </c:pt>
                <c:pt idx="9">
                  <c:v>-3.4000000000000002E-2</c:v>
                </c:pt>
                <c:pt idx="10">
                  <c:v>-3.6999999999999998E-2</c:v>
                </c:pt>
                <c:pt idx="11">
                  <c:v>-8.6999999999999994E-2</c:v>
                </c:pt>
                <c:pt idx="12">
                  <c:v>-0.12</c:v>
                </c:pt>
                <c:pt idx="13">
                  <c:v>-0.13100000000000001</c:v>
                </c:pt>
                <c:pt idx="14">
                  <c:v>-0.16300000000000001</c:v>
                </c:pt>
                <c:pt idx="15">
                  <c:v>-0.26300000000000001</c:v>
                </c:pt>
                <c:pt idx="16">
                  <c:v>-0.40400000000000003</c:v>
                </c:pt>
                <c:pt idx="17">
                  <c:v>-0.505</c:v>
                </c:pt>
                <c:pt idx="18">
                  <c:v>-0.61199999999999999</c:v>
                </c:pt>
                <c:pt idx="19">
                  <c:v>-0.68700000000000006</c:v>
                </c:pt>
                <c:pt idx="20">
                  <c:v>-0.77600000000000002</c:v>
                </c:pt>
                <c:pt idx="21">
                  <c:v>-0.78700000000000003</c:v>
                </c:pt>
                <c:pt idx="22">
                  <c:v>-0.78400000000000003</c:v>
                </c:pt>
                <c:pt idx="23">
                  <c:v>-0.80900000000000005</c:v>
                </c:pt>
                <c:pt idx="24">
                  <c:v>-0.82899999999999996</c:v>
                </c:pt>
                <c:pt idx="25">
                  <c:v>-0.85499999999999998</c:v>
                </c:pt>
                <c:pt idx="26">
                  <c:v>-0.88100000000000001</c:v>
                </c:pt>
                <c:pt idx="27">
                  <c:v>-0.92400000000000004</c:v>
                </c:pt>
                <c:pt idx="28">
                  <c:v>-0.91600000000000004</c:v>
                </c:pt>
                <c:pt idx="29">
                  <c:v>-0.83299999999999996</c:v>
                </c:pt>
                <c:pt idx="30">
                  <c:v>-0.84499999999999997</c:v>
                </c:pt>
                <c:pt idx="31">
                  <c:v>-0.84899999999999998</c:v>
                </c:pt>
                <c:pt idx="32">
                  <c:v>-0.876</c:v>
                </c:pt>
                <c:pt idx="33">
                  <c:v>-0.89500000000000002</c:v>
                </c:pt>
                <c:pt idx="34">
                  <c:v>-0.93</c:v>
                </c:pt>
                <c:pt idx="35">
                  <c:v>-0.91</c:v>
                </c:pt>
                <c:pt idx="36">
                  <c:v>-0.86199999999999999</c:v>
                </c:pt>
                <c:pt idx="37">
                  <c:v>-0.876</c:v>
                </c:pt>
                <c:pt idx="38">
                  <c:v>-0.871</c:v>
                </c:pt>
                <c:pt idx="39">
                  <c:v>-0.88300000000000001</c:v>
                </c:pt>
                <c:pt idx="40">
                  <c:v>-0.92300000000000004</c:v>
                </c:pt>
                <c:pt idx="41">
                  <c:v>-0.92300000000000004</c:v>
                </c:pt>
                <c:pt idx="42">
                  <c:v>-0.94699999999999995</c:v>
                </c:pt>
                <c:pt idx="43">
                  <c:v>-0.88500000000000001</c:v>
                </c:pt>
                <c:pt idx="44">
                  <c:v>-0.86099999999999999</c:v>
                </c:pt>
                <c:pt idx="45">
                  <c:v>-0.86499999999999999</c:v>
                </c:pt>
                <c:pt idx="46">
                  <c:v>-0.877</c:v>
                </c:pt>
                <c:pt idx="47">
                  <c:v>-0.89300000000000002</c:v>
                </c:pt>
                <c:pt idx="48">
                  <c:v>-0.91500000000000004</c:v>
                </c:pt>
                <c:pt idx="49">
                  <c:v>-0.90200000000000002</c:v>
                </c:pt>
                <c:pt idx="50">
                  <c:v>-0.86299999999999999</c:v>
                </c:pt>
                <c:pt idx="51">
                  <c:v>-0.85299999999999998</c:v>
                </c:pt>
                <c:pt idx="52">
                  <c:v>-0.86299999999999999</c:v>
                </c:pt>
                <c:pt idx="53">
                  <c:v>-0.86699999999999999</c:v>
                </c:pt>
                <c:pt idx="54">
                  <c:v>-0.876</c:v>
                </c:pt>
                <c:pt idx="55">
                  <c:v>-0.88800000000000001</c:v>
                </c:pt>
                <c:pt idx="56">
                  <c:v>-0.874</c:v>
                </c:pt>
                <c:pt idx="57">
                  <c:v>-0.81299999999999994</c:v>
                </c:pt>
                <c:pt idx="58">
                  <c:v>-0.80200000000000005</c:v>
                </c:pt>
                <c:pt idx="59">
                  <c:v>-0.82599999999999996</c:v>
                </c:pt>
                <c:pt idx="60">
                  <c:v>-0.83</c:v>
                </c:pt>
                <c:pt idx="61">
                  <c:v>-0.83599999999999997</c:v>
                </c:pt>
                <c:pt idx="62">
                  <c:v>-0.86799999999999999</c:v>
                </c:pt>
                <c:pt idx="63">
                  <c:v>-0.85399999999999998</c:v>
                </c:pt>
                <c:pt idx="64">
                  <c:v>-0.74199999999999999</c:v>
                </c:pt>
                <c:pt idx="65">
                  <c:v>-0.78300000000000003</c:v>
                </c:pt>
                <c:pt idx="66">
                  <c:v>-0.79300000000000004</c:v>
                </c:pt>
                <c:pt idx="67">
                  <c:v>-0.78900000000000003</c:v>
                </c:pt>
                <c:pt idx="68">
                  <c:v>-0.79100000000000004</c:v>
                </c:pt>
                <c:pt idx="69">
                  <c:v>-0.81200000000000006</c:v>
                </c:pt>
                <c:pt idx="70">
                  <c:v>-0.79800000000000004</c:v>
                </c:pt>
                <c:pt idx="71">
                  <c:v>-0.66</c:v>
                </c:pt>
                <c:pt idx="72">
                  <c:v>-0.67500000000000004</c:v>
                </c:pt>
                <c:pt idx="73">
                  <c:v>-0.69699999999999995</c:v>
                </c:pt>
                <c:pt idx="74">
                  <c:v>-0.68100000000000005</c:v>
                </c:pt>
                <c:pt idx="75">
                  <c:v>-0.70499999999999996</c:v>
                </c:pt>
                <c:pt idx="76">
                  <c:v>-0.75700000000000001</c:v>
                </c:pt>
                <c:pt idx="77">
                  <c:v>-0.69099999999999995</c:v>
                </c:pt>
                <c:pt idx="78">
                  <c:v>-0.56399999999999995</c:v>
                </c:pt>
                <c:pt idx="79">
                  <c:v>-0.58299999999999996</c:v>
                </c:pt>
                <c:pt idx="80">
                  <c:v>-0.61199999999999999</c:v>
                </c:pt>
                <c:pt idx="81">
                  <c:v>-0.622</c:v>
                </c:pt>
                <c:pt idx="82">
                  <c:v>-0.64400000000000002</c:v>
                </c:pt>
                <c:pt idx="83">
                  <c:v>-0.72199999999999998</c:v>
                </c:pt>
                <c:pt idx="84">
                  <c:v>-0.67300000000000004</c:v>
                </c:pt>
                <c:pt idx="85">
                  <c:v>-0.79300000000000004</c:v>
                </c:pt>
                <c:pt idx="86">
                  <c:v>-0.58099999999999996</c:v>
                </c:pt>
                <c:pt idx="87">
                  <c:v>-0.60399999999999998</c:v>
                </c:pt>
                <c:pt idx="88">
                  <c:v>-0.58299999999999996</c:v>
                </c:pt>
                <c:pt idx="89">
                  <c:v>-0.628</c:v>
                </c:pt>
                <c:pt idx="90">
                  <c:v>-0.66300000000000003</c:v>
                </c:pt>
                <c:pt idx="91">
                  <c:v>-0.64800000000000002</c:v>
                </c:pt>
                <c:pt idx="92">
                  <c:v>-0.498</c:v>
                </c:pt>
                <c:pt idx="93">
                  <c:v>-0.51</c:v>
                </c:pt>
                <c:pt idx="94">
                  <c:v>-0.53600000000000003</c:v>
                </c:pt>
                <c:pt idx="95">
                  <c:v>-0.51500000000000001</c:v>
                </c:pt>
                <c:pt idx="96">
                  <c:v>-0.54800000000000004</c:v>
                </c:pt>
                <c:pt idx="97">
                  <c:v>-0.57899999999999996</c:v>
                </c:pt>
                <c:pt idx="98">
                  <c:v>-0.59599999999999997</c:v>
                </c:pt>
                <c:pt idx="99">
                  <c:v>-0.46899999999999997</c:v>
                </c:pt>
              </c:numCache>
            </c:numRef>
          </c:val>
          <c:smooth val="0"/>
          <c:extLst>
            <c:ext xmlns:c16="http://schemas.microsoft.com/office/drawing/2014/chart" uri="{C3380CC4-5D6E-409C-BE32-E72D297353CC}">
              <c16:uniqueId val="{00000000-18FC-934C-8C9D-30AFC858B2DB}"/>
            </c:ext>
          </c:extLst>
        </c:ser>
        <c:ser>
          <c:idx val="1"/>
          <c:order val="1"/>
          <c:tx>
            <c:strRef>
              <c:f>homebase_6_08_2020!$A$16</c:f>
              <c:strCache>
                <c:ptCount val="1"/>
                <c:pt idx="0">
                  <c:v>Food &amp; Drink</c:v>
                </c:pt>
              </c:strCache>
            </c:strRef>
          </c:tx>
          <c:spPr>
            <a:ln w="28575" cap="rnd">
              <a:solidFill>
                <a:srgbClr val="FF0000"/>
              </a:solidFill>
              <a:round/>
            </a:ln>
            <a:effectLst/>
          </c:spPr>
          <c:marker>
            <c:symbol val="none"/>
          </c:marker>
          <c:cat>
            <c:numRef>
              <c:f>homebase_6_08_2020!$B$14:$CW$14</c:f>
              <c:numCache>
                <c:formatCode>m/d/yy</c:formatCode>
                <c:ptCount val="100"/>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numCache>
            </c:numRef>
          </c:cat>
          <c:val>
            <c:numRef>
              <c:f>homebase_6_08_2020!$B$16:$CW$16</c:f>
              <c:numCache>
                <c:formatCode>0.00%</c:formatCode>
                <c:ptCount val="100"/>
                <c:pt idx="0">
                  <c:v>2.1000000000000001E-2</c:v>
                </c:pt>
                <c:pt idx="1">
                  <c:v>-8.0000000000000002E-3</c:v>
                </c:pt>
                <c:pt idx="2">
                  <c:v>4.0000000000000001E-3</c:v>
                </c:pt>
                <c:pt idx="3">
                  <c:v>3.0000000000000001E-3</c:v>
                </c:pt>
                <c:pt idx="4">
                  <c:v>4.0000000000000001E-3</c:v>
                </c:pt>
                <c:pt idx="5">
                  <c:v>1.7999999999999999E-2</c:v>
                </c:pt>
                <c:pt idx="6">
                  <c:v>3.9E-2</c:v>
                </c:pt>
                <c:pt idx="7">
                  <c:v>5.3999999999999999E-2</c:v>
                </c:pt>
                <c:pt idx="8">
                  <c:v>-8.0000000000000002E-3</c:v>
                </c:pt>
                <c:pt idx="9">
                  <c:v>1E-3</c:v>
                </c:pt>
                <c:pt idx="10">
                  <c:v>-6.0000000000000001E-3</c:v>
                </c:pt>
                <c:pt idx="11">
                  <c:v>-2.3E-2</c:v>
                </c:pt>
                <c:pt idx="12">
                  <c:v>-4.2999999999999997E-2</c:v>
                </c:pt>
                <c:pt idx="13">
                  <c:v>-8.1000000000000003E-2</c:v>
                </c:pt>
                <c:pt idx="14">
                  <c:v>-0.159</c:v>
                </c:pt>
                <c:pt idx="15">
                  <c:v>-0.23499999999999999</c:v>
                </c:pt>
                <c:pt idx="16">
                  <c:v>-0.374</c:v>
                </c:pt>
                <c:pt idx="17">
                  <c:v>-0.47</c:v>
                </c:pt>
                <c:pt idx="18">
                  <c:v>-0.52400000000000002</c:v>
                </c:pt>
                <c:pt idx="19">
                  <c:v>-0.57899999999999996</c:v>
                </c:pt>
                <c:pt idx="20">
                  <c:v>-0.63100000000000001</c:v>
                </c:pt>
                <c:pt idx="21">
                  <c:v>-0.66200000000000003</c:v>
                </c:pt>
                <c:pt idx="22">
                  <c:v>-0.60299999999999998</c:v>
                </c:pt>
                <c:pt idx="23">
                  <c:v>-0.622</c:v>
                </c:pt>
                <c:pt idx="24">
                  <c:v>-0.63900000000000001</c:v>
                </c:pt>
                <c:pt idx="25">
                  <c:v>-0.65</c:v>
                </c:pt>
                <c:pt idx="26">
                  <c:v>-0.66400000000000003</c:v>
                </c:pt>
                <c:pt idx="27">
                  <c:v>-0.69299999999999995</c:v>
                </c:pt>
                <c:pt idx="28">
                  <c:v>-0.70799999999999996</c:v>
                </c:pt>
                <c:pt idx="29">
                  <c:v>-0.64500000000000002</c:v>
                </c:pt>
                <c:pt idx="30">
                  <c:v>-0.64900000000000002</c:v>
                </c:pt>
                <c:pt idx="31">
                  <c:v>-0.65400000000000003</c:v>
                </c:pt>
                <c:pt idx="32">
                  <c:v>-0.65900000000000003</c:v>
                </c:pt>
                <c:pt idx="33">
                  <c:v>-0.66800000000000004</c:v>
                </c:pt>
                <c:pt idx="34">
                  <c:v>-0.69699999999999995</c:v>
                </c:pt>
                <c:pt idx="35">
                  <c:v>-0.71599999999999997</c:v>
                </c:pt>
                <c:pt idx="36">
                  <c:v>-0.64900000000000002</c:v>
                </c:pt>
                <c:pt idx="37">
                  <c:v>-0.64500000000000002</c:v>
                </c:pt>
                <c:pt idx="38">
                  <c:v>-0.65</c:v>
                </c:pt>
                <c:pt idx="39">
                  <c:v>-0.65500000000000003</c:v>
                </c:pt>
                <c:pt idx="40">
                  <c:v>-0.66100000000000003</c:v>
                </c:pt>
                <c:pt idx="41">
                  <c:v>-0.68500000000000005</c:v>
                </c:pt>
                <c:pt idx="42">
                  <c:v>-0.80200000000000005</c:v>
                </c:pt>
                <c:pt idx="43">
                  <c:v>-0.65400000000000003</c:v>
                </c:pt>
                <c:pt idx="44">
                  <c:v>-0.63900000000000001</c:v>
                </c:pt>
                <c:pt idx="45">
                  <c:v>-0.63500000000000001</c:v>
                </c:pt>
                <c:pt idx="46">
                  <c:v>-0.63500000000000001</c:v>
                </c:pt>
                <c:pt idx="47">
                  <c:v>-0.64</c:v>
                </c:pt>
                <c:pt idx="48">
                  <c:v>-0.66700000000000004</c:v>
                </c:pt>
                <c:pt idx="49">
                  <c:v>-0.69299999999999995</c:v>
                </c:pt>
                <c:pt idx="50">
                  <c:v>-0.61299999999999999</c:v>
                </c:pt>
                <c:pt idx="51">
                  <c:v>-0.60199999999999998</c:v>
                </c:pt>
                <c:pt idx="52">
                  <c:v>-0.6</c:v>
                </c:pt>
                <c:pt idx="53">
                  <c:v>-0.60399999999999998</c:v>
                </c:pt>
                <c:pt idx="54">
                  <c:v>-0.60899999999999999</c:v>
                </c:pt>
                <c:pt idx="55">
                  <c:v>-0.63900000000000001</c:v>
                </c:pt>
                <c:pt idx="56">
                  <c:v>-0.66700000000000004</c:v>
                </c:pt>
                <c:pt idx="57">
                  <c:v>-0.58199999999999996</c:v>
                </c:pt>
                <c:pt idx="58">
                  <c:v>-0.56899999999999995</c:v>
                </c:pt>
                <c:pt idx="59">
                  <c:v>-0.56799999999999995</c:v>
                </c:pt>
                <c:pt idx="60">
                  <c:v>-0.56499999999999995</c:v>
                </c:pt>
                <c:pt idx="61">
                  <c:v>-0.55800000000000005</c:v>
                </c:pt>
                <c:pt idx="62">
                  <c:v>-0.59199999999999997</c:v>
                </c:pt>
                <c:pt idx="63">
                  <c:v>-0.61899999999999999</c:v>
                </c:pt>
                <c:pt idx="64">
                  <c:v>-0.52100000000000002</c:v>
                </c:pt>
                <c:pt idx="65">
                  <c:v>-0.49</c:v>
                </c:pt>
                <c:pt idx="66">
                  <c:v>-0.5</c:v>
                </c:pt>
                <c:pt idx="67">
                  <c:v>-0.498</c:v>
                </c:pt>
                <c:pt idx="68">
                  <c:v>-0.503</c:v>
                </c:pt>
                <c:pt idx="69">
                  <c:v>-0.53300000000000003</c:v>
                </c:pt>
                <c:pt idx="70">
                  <c:v>-0.55300000000000005</c:v>
                </c:pt>
                <c:pt idx="71">
                  <c:v>-0.48299999999999998</c:v>
                </c:pt>
                <c:pt idx="72">
                  <c:v>-0.46300000000000002</c:v>
                </c:pt>
                <c:pt idx="73">
                  <c:v>-0.46</c:v>
                </c:pt>
                <c:pt idx="74">
                  <c:v>-0.45600000000000002</c:v>
                </c:pt>
                <c:pt idx="75">
                  <c:v>-0.45900000000000002</c:v>
                </c:pt>
                <c:pt idx="76">
                  <c:v>-0.495</c:v>
                </c:pt>
                <c:pt idx="77">
                  <c:v>-0.52800000000000002</c:v>
                </c:pt>
                <c:pt idx="78">
                  <c:v>-0.443</c:v>
                </c:pt>
                <c:pt idx="79">
                  <c:v>-0.42199999999999999</c:v>
                </c:pt>
                <c:pt idx="80">
                  <c:v>-0.41499999999999998</c:v>
                </c:pt>
                <c:pt idx="81">
                  <c:v>-0.40600000000000003</c:v>
                </c:pt>
                <c:pt idx="82">
                  <c:v>-0.40600000000000003</c:v>
                </c:pt>
                <c:pt idx="83">
                  <c:v>-0.443</c:v>
                </c:pt>
                <c:pt idx="84">
                  <c:v>-0.47099999999999997</c:v>
                </c:pt>
                <c:pt idx="85">
                  <c:v>-0.49</c:v>
                </c:pt>
                <c:pt idx="86">
                  <c:v>-0.38100000000000001</c:v>
                </c:pt>
                <c:pt idx="87">
                  <c:v>-0.371</c:v>
                </c:pt>
                <c:pt idx="88">
                  <c:v>-0.36599999999999999</c:v>
                </c:pt>
                <c:pt idx="89">
                  <c:v>-0.36799999999999999</c:v>
                </c:pt>
                <c:pt idx="90">
                  <c:v>-0.40500000000000003</c:v>
                </c:pt>
                <c:pt idx="91">
                  <c:v>-0.45200000000000001</c:v>
                </c:pt>
                <c:pt idx="92">
                  <c:v>-0.39500000000000002</c:v>
                </c:pt>
                <c:pt idx="93">
                  <c:v>-0.37</c:v>
                </c:pt>
                <c:pt idx="94">
                  <c:v>-0.35699999999999998</c:v>
                </c:pt>
                <c:pt idx="95">
                  <c:v>-0.34300000000000003</c:v>
                </c:pt>
                <c:pt idx="96">
                  <c:v>-0.33800000000000002</c:v>
                </c:pt>
                <c:pt idx="97">
                  <c:v>-0.376</c:v>
                </c:pt>
                <c:pt idx="98">
                  <c:v>-0.41099999999999998</c:v>
                </c:pt>
                <c:pt idx="99">
                  <c:v>-0.39500000000000002</c:v>
                </c:pt>
              </c:numCache>
            </c:numRef>
          </c:val>
          <c:smooth val="0"/>
          <c:extLst>
            <c:ext xmlns:c16="http://schemas.microsoft.com/office/drawing/2014/chart" uri="{C3380CC4-5D6E-409C-BE32-E72D297353CC}">
              <c16:uniqueId val="{00000001-18FC-934C-8C9D-30AFC858B2DB}"/>
            </c:ext>
          </c:extLst>
        </c:ser>
        <c:ser>
          <c:idx val="2"/>
          <c:order val="2"/>
          <c:tx>
            <c:strRef>
              <c:f>homebase_6_08_2020!$A$17</c:f>
              <c:strCache>
                <c:ptCount val="1"/>
                <c:pt idx="0">
                  <c:v>Health Care and Fitness</c:v>
                </c:pt>
              </c:strCache>
            </c:strRef>
          </c:tx>
          <c:spPr>
            <a:ln w="28575" cap="rnd">
              <a:solidFill>
                <a:srgbClr val="FF40FF"/>
              </a:solidFill>
              <a:round/>
            </a:ln>
            <a:effectLst/>
          </c:spPr>
          <c:marker>
            <c:symbol val="none"/>
          </c:marker>
          <c:cat>
            <c:numRef>
              <c:f>homebase_6_08_2020!$B$14:$CW$14</c:f>
              <c:numCache>
                <c:formatCode>m/d/yy</c:formatCode>
                <c:ptCount val="100"/>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numCache>
            </c:numRef>
          </c:cat>
          <c:val>
            <c:numRef>
              <c:f>homebase_6_08_2020!$B$17:$CW$17</c:f>
              <c:numCache>
                <c:formatCode>0.00%</c:formatCode>
                <c:ptCount val="100"/>
                <c:pt idx="0">
                  <c:v>1.6E-2</c:v>
                </c:pt>
                <c:pt idx="1">
                  <c:v>7.0000000000000001E-3</c:v>
                </c:pt>
                <c:pt idx="2">
                  <c:v>3.0000000000000001E-3</c:v>
                </c:pt>
                <c:pt idx="3">
                  <c:v>-2E-3</c:v>
                </c:pt>
                <c:pt idx="4">
                  <c:v>-7.0000000000000001E-3</c:v>
                </c:pt>
                <c:pt idx="5">
                  <c:v>-2E-3</c:v>
                </c:pt>
                <c:pt idx="6">
                  <c:v>8.0000000000000002E-3</c:v>
                </c:pt>
                <c:pt idx="7">
                  <c:v>1.6E-2</c:v>
                </c:pt>
                <c:pt idx="8">
                  <c:v>2E-3</c:v>
                </c:pt>
                <c:pt idx="9">
                  <c:v>-1.2999999999999999E-2</c:v>
                </c:pt>
                <c:pt idx="10">
                  <c:v>-1.4E-2</c:v>
                </c:pt>
                <c:pt idx="11">
                  <c:v>-2.9000000000000001E-2</c:v>
                </c:pt>
                <c:pt idx="12">
                  <c:v>-5.5E-2</c:v>
                </c:pt>
                <c:pt idx="13">
                  <c:v>-8.7999999999999995E-2</c:v>
                </c:pt>
                <c:pt idx="14">
                  <c:v>-0.10100000000000001</c:v>
                </c:pt>
                <c:pt idx="15">
                  <c:v>-9.9000000000000005E-2</c:v>
                </c:pt>
                <c:pt idx="16">
                  <c:v>-0.189</c:v>
                </c:pt>
                <c:pt idx="17">
                  <c:v>-0.24199999999999999</c:v>
                </c:pt>
                <c:pt idx="18">
                  <c:v>-0.28799999999999998</c:v>
                </c:pt>
                <c:pt idx="19">
                  <c:v>-0.31900000000000001</c:v>
                </c:pt>
                <c:pt idx="20">
                  <c:v>-0.437</c:v>
                </c:pt>
                <c:pt idx="21">
                  <c:v>-0.378</c:v>
                </c:pt>
                <c:pt idx="22">
                  <c:v>-0.372</c:v>
                </c:pt>
                <c:pt idx="23">
                  <c:v>-0.42899999999999999</c:v>
                </c:pt>
                <c:pt idx="24">
                  <c:v>-0.441</c:v>
                </c:pt>
                <c:pt idx="25">
                  <c:v>-0.45900000000000002</c:v>
                </c:pt>
                <c:pt idx="26">
                  <c:v>-0.45600000000000002</c:v>
                </c:pt>
                <c:pt idx="27">
                  <c:v>-0.53</c:v>
                </c:pt>
                <c:pt idx="28">
                  <c:v>-0.41199999999999998</c:v>
                </c:pt>
                <c:pt idx="29">
                  <c:v>-0.435</c:v>
                </c:pt>
                <c:pt idx="30">
                  <c:v>-0.47299999999999998</c:v>
                </c:pt>
                <c:pt idx="31">
                  <c:v>-0.47399999999999998</c:v>
                </c:pt>
                <c:pt idx="32">
                  <c:v>-0.48499999999999999</c:v>
                </c:pt>
                <c:pt idx="33">
                  <c:v>-0.47099999999999997</c:v>
                </c:pt>
                <c:pt idx="34">
                  <c:v>-0.55200000000000005</c:v>
                </c:pt>
                <c:pt idx="35">
                  <c:v>-0.42899999999999999</c:v>
                </c:pt>
                <c:pt idx="36">
                  <c:v>-0.44900000000000001</c:v>
                </c:pt>
                <c:pt idx="37">
                  <c:v>-0.49299999999999999</c:v>
                </c:pt>
                <c:pt idx="38">
                  <c:v>-0.48599999999999999</c:v>
                </c:pt>
                <c:pt idx="39">
                  <c:v>-0.498</c:v>
                </c:pt>
                <c:pt idx="40">
                  <c:v>-0.51900000000000002</c:v>
                </c:pt>
                <c:pt idx="41">
                  <c:v>-0.56399999999999995</c:v>
                </c:pt>
                <c:pt idx="42">
                  <c:v>-0.47799999999999998</c:v>
                </c:pt>
                <c:pt idx="43">
                  <c:v>-0.46100000000000002</c:v>
                </c:pt>
                <c:pt idx="44">
                  <c:v>-0.48799999999999999</c:v>
                </c:pt>
                <c:pt idx="45">
                  <c:v>-0.48499999999999999</c:v>
                </c:pt>
                <c:pt idx="46">
                  <c:v>-0.496</c:v>
                </c:pt>
                <c:pt idx="47">
                  <c:v>-0.48</c:v>
                </c:pt>
                <c:pt idx="48">
                  <c:v>-0.55100000000000005</c:v>
                </c:pt>
                <c:pt idx="49">
                  <c:v>-0.439</c:v>
                </c:pt>
                <c:pt idx="50">
                  <c:v>-0.441</c:v>
                </c:pt>
                <c:pt idx="51">
                  <c:v>-0.47199999999999998</c:v>
                </c:pt>
                <c:pt idx="52">
                  <c:v>-0.46800000000000003</c:v>
                </c:pt>
                <c:pt idx="53">
                  <c:v>-0.47299999999999998</c:v>
                </c:pt>
                <c:pt idx="54">
                  <c:v>-0.45900000000000002</c:v>
                </c:pt>
                <c:pt idx="55">
                  <c:v>-0.53500000000000003</c:v>
                </c:pt>
                <c:pt idx="56">
                  <c:v>-0.41699999999999998</c:v>
                </c:pt>
                <c:pt idx="57">
                  <c:v>-0.41499999999999998</c:v>
                </c:pt>
                <c:pt idx="58">
                  <c:v>-0.44400000000000001</c:v>
                </c:pt>
                <c:pt idx="59">
                  <c:v>-0.44</c:v>
                </c:pt>
                <c:pt idx="60">
                  <c:v>-0.44</c:v>
                </c:pt>
                <c:pt idx="61">
                  <c:v>-0.41499999999999998</c:v>
                </c:pt>
                <c:pt idx="62">
                  <c:v>-0.51</c:v>
                </c:pt>
                <c:pt idx="63">
                  <c:v>-0.39100000000000001</c:v>
                </c:pt>
                <c:pt idx="64">
                  <c:v>-0.34899999999999998</c:v>
                </c:pt>
                <c:pt idx="65">
                  <c:v>-0.38200000000000001</c:v>
                </c:pt>
                <c:pt idx="66">
                  <c:v>-0.375</c:v>
                </c:pt>
                <c:pt idx="67">
                  <c:v>-0.38400000000000001</c:v>
                </c:pt>
                <c:pt idx="68">
                  <c:v>-0.36699999999999999</c:v>
                </c:pt>
                <c:pt idx="69">
                  <c:v>-0.46700000000000003</c:v>
                </c:pt>
                <c:pt idx="70">
                  <c:v>-0.4</c:v>
                </c:pt>
                <c:pt idx="71">
                  <c:v>-0.30299999999999999</c:v>
                </c:pt>
                <c:pt idx="72">
                  <c:v>-0.32300000000000001</c:v>
                </c:pt>
                <c:pt idx="73">
                  <c:v>-0.32100000000000001</c:v>
                </c:pt>
                <c:pt idx="74">
                  <c:v>-0.32400000000000001</c:v>
                </c:pt>
                <c:pt idx="75">
                  <c:v>-0.318</c:v>
                </c:pt>
                <c:pt idx="76">
                  <c:v>-0.41599999999999998</c:v>
                </c:pt>
                <c:pt idx="77">
                  <c:v>-0.35599999999999998</c:v>
                </c:pt>
                <c:pt idx="78">
                  <c:v>-0.24199999999999999</c:v>
                </c:pt>
                <c:pt idx="79">
                  <c:v>-0.26800000000000002</c:v>
                </c:pt>
                <c:pt idx="80">
                  <c:v>-0.26100000000000001</c:v>
                </c:pt>
                <c:pt idx="81">
                  <c:v>-0.27300000000000002</c:v>
                </c:pt>
                <c:pt idx="82">
                  <c:v>-0.28000000000000003</c:v>
                </c:pt>
                <c:pt idx="83">
                  <c:v>-0.40400000000000003</c:v>
                </c:pt>
                <c:pt idx="84">
                  <c:v>-0.35499999999999998</c:v>
                </c:pt>
                <c:pt idx="85">
                  <c:v>-0.73199999999999998</c:v>
                </c:pt>
                <c:pt idx="86">
                  <c:v>-0.23300000000000001</c:v>
                </c:pt>
                <c:pt idx="87">
                  <c:v>-0.22500000000000001</c:v>
                </c:pt>
                <c:pt idx="88">
                  <c:v>-0.23499999999999999</c:v>
                </c:pt>
                <c:pt idx="89">
                  <c:v>-0.23100000000000001</c:v>
                </c:pt>
                <c:pt idx="90">
                  <c:v>-0.36399999999999999</c:v>
                </c:pt>
                <c:pt idx="91">
                  <c:v>-0.32600000000000001</c:v>
                </c:pt>
                <c:pt idx="92">
                  <c:v>-0.191</c:v>
                </c:pt>
                <c:pt idx="93">
                  <c:v>-0.215</c:v>
                </c:pt>
                <c:pt idx="94">
                  <c:v>-0.216</c:v>
                </c:pt>
                <c:pt idx="95">
                  <c:v>-0.23</c:v>
                </c:pt>
                <c:pt idx="96">
                  <c:v>-0.248</c:v>
                </c:pt>
                <c:pt idx="97">
                  <c:v>-0.35099999999999998</c:v>
                </c:pt>
                <c:pt idx="98">
                  <c:v>-0.33600000000000002</c:v>
                </c:pt>
                <c:pt idx="99">
                  <c:v>-0.24399999999999999</c:v>
                </c:pt>
              </c:numCache>
            </c:numRef>
          </c:val>
          <c:smooth val="0"/>
          <c:extLst>
            <c:ext xmlns:c16="http://schemas.microsoft.com/office/drawing/2014/chart" uri="{C3380CC4-5D6E-409C-BE32-E72D297353CC}">
              <c16:uniqueId val="{00000002-18FC-934C-8C9D-30AFC858B2DB}"/>
            </c:ext>
          </c:extLst>
        </c:ser>
        <c:ser>
          <c:idx val="3"/>
          <c:order val="3"/>
          <c:tx>
            <c:strRef>
              <c:f>homebase_6_08_2020!$A$18</c:f>
              <c:strCache>
                <c:ptCount val="1"/>
                <c:pt idx="0">
                  <c:v>Home and Repair</c:v>
                </c:pt>
              </c:strCache>
            </c:strRef>
          </c:tx>
          <c:spPr>
            <a:ln w="28575" cap="rnd">
              <a:solidFill>
                <a:srgbClr val="FFC000"/>
              </a:solidFill>
              <a:round/>
            </a:ln>
            <a:effectLst/>
          </c:spPr>
          <c:marker>
            <c:symbol val="none"/>
          </c:marker>
          <c:cat>
            <c:numRef>
              <c:f>homebase_6_08_2020!$B$14:$CW$14</c:f>
              <c:numCache>
                <c:formatCode>m/d/yy</c:formatCode>
                <c:ptCount val="100"/>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numCache>
            </c:numRef>
          </c:cat>
          <c:val>
            <c:numRef>
              <c:f>homebase_6_08_2020!$B$18:$CW$18</c:f>
              <c:numCache>
                <c:formatCode>0.00%</c:formatCode>
                <c:ptCount val="100"/>
                <c:pt idx="0">
                  <c:v>6.7000000000000004E-2</c:v>
                </c:pt>
                <c:pt idx="1">
                  <c:v>2E-3</c:v>
                </c:pt>
                <c:pt idx="2">
                  <c:v>-1.4E-2</c:v>
                </c:pt>
                <c:pt idx="3">
                  <c:v>-1.4999999999999999E-2</c:v>
                </c:pt>
                <c:pt idx="4">
                  <c:v>1E-3</c:v>
                </c:pt>
                <c:pt idx="5">
                  <c:v>1.4E-2</c:v>
                </c:pt>
                <c:pt idx="6">
                  <c:v>7.0999999999999994E-2</c:v>
                </c:pt>
                <c:pt idx="7">
                  <c:v>0.129</c:v>
                </c:pt>
                <c:pt idx="8">
                  <c:v>-3.0000000000000001E-3</c:v>
                </c:pt>
                <c:pt idx="9">
                  <c:v>-2.4E-2</c:v>
                </c:pt>
                <c:pt idx="10">
                  <c:v>1.2E-2</c:v>
                </c:pt>
                <c:pt idx="11">
                  <c:v>-5.0000000000000001E-3</c:v>
                </c:pt>
                <c:pt idx="12">
                  <c:v>-3.5999999999999997E-2</c:v>
                </c:pt>
                <c:pt idx="13">
                  <c:v>-3.6999999999999998E-2</c:v>
                </c:pt>
                <c:pt idx="14">
                  <c:v>-0.18099999999999999</c:v>
                </c:pt>
                <c:pt idx="15">
                  <c:v>-3.9E-2</c:v>
                </c:pt>
                <c:pt idx="16">
                  <c:v>-9.1999999999999998E-2</c:v>
                </c:pt>
                <c:pt idx="17">
                  <c:v>-0.109</c:v>
                </c:pt>
                <c:pt idx="18">
                  <c:v>-0.158</c:v>
                </c:pt>
                <c:pt idx="19">
                  <c:v>-0.19800000000000001</c:v>
                </c:pt>
                <c:pt idx="20">
                  <c:v>-0.25900000000000001</c:v>
                </c:pt>
                <c:pt idx="21">
                  <c:v>-0.50800000000000001</c:v>
                </c:pt>
                <c:pt idx="22">
                  <c:v>-0.23200000000000001</c:v>
                </c:pt>
                <c:pt idx="23">
                  <c:v>-0.253</c:v>
                </c:pt>
                <c:pt idx="24">
                  <c:v>-0.26900000000000002</c:v>
                </c:pt>
                <c:pt idx="25">
                  <c:v>-0.27</c:v>
                </c:pt>
                <c:pt idx="26">
                  <c:v>-0.28199999999999997</c:v>
                </c:pt>
                <c:pt idx="27">
                  <c:v>-0.378</c:v>
                </c:pt>
                <c:pt idx="28">
                  <c:v>-0.625</c:v>
                </c:pt>
                <c:pt idx="29">
                  <c:v>-0.29299999999999998</c:v>
                </c:pt>
                <c:pt idx="30">
                  <c:v>-0.312</c:v>
                </c:pt>
                <c:pt idx="31">
                  <c:v>-0.3</c:v>
                </c:pt>
                <c:pt idx="32">
                  <c:v>-0.30099999999999999</c:v>
                </c:pt>
                <c:pt idx="33">
                  <c:v>-0.316</c:v>
                </c:pt>
                <c:pt idx="34">
                  <c:v>-0.45200000000000001</c:v>
                </c:pt>
                <c:pt idx="35">
                  <c:v>-0.624</c:v>
                </c:pt>
                <c:pt idx="36">
                  <c:v>-0.307</c:v>
                </c:pt>
                <c:pt idx="37">
                  <c:v>-0.30099999999999999</c:v>
                </c:pt>
                <c:pt idx="38">
                  <c:v>-0.318</c:v>
                </c:pt>
                <c:pt idx="39">
                  <c:v>-0.33200000000000002</c:v>
                </c:pt>
                <c:pt idx="40">
                  <c:v>-0.36299999999999999</c:v>
                </c:pt>
                <c:pt idx="41">
                  <c:v>-0.41399999999999998</c:v>
                </c:pt>
                <c:pt idx="42">
                  <c:v>-0.78100000000000003</c:v>
                </c:pt>
                <c:pt idx="43">
                  <c:v>-0.34499999999999997</c:v>
                </c:pt>
                <c:pt idx="44">
                  <c:v>-0.29099999999999998</c:v>
                </c:pt>
                <c:pt idx="45">
                  <c:v>-0.29799999999999999</c:v>
                </c:pt>
                <c:pt idx="46">
                  <c:v>-0.28699999999999998</c:v>
                </c:pt>
                <c:pt idx="47">
                  <c:v>-0.29599999999999999</c:v>
                </c:pt>
                <c:pt idx="48">
                  <c:v>-0.42899999999999999</c:v>
                </c:pt>
                <c:pt idx="49">
                  <c:v>-0.58199999999999996</c:v>
                </c:pt>
                <c:pt idx="50">
                  <c:v>-0.254</c:v>
                </c:pt>
                <c:pt idx="51">
                  <c:v>-0.23599999999999999</c:v>
                </c:pt>
                <c:pt idx="52">
                  <c:v>-0.248</c:v>
                </c:pt>
                <c:pt idx="53">
                  <c:v>-0.25800000000000001</c:v>
                </c:pt>
                <c:pt idx="54">
                  <c:v>-0.25800000000000001</c:v>
                </c:pt>
                <c:pt idx="55">
                  <c:v>-0.33700000000000002</c:v>
                </c:pt>
                <c:pt idx="56">
                  <c:v>-0.57899999999999996</c:v>
                </c:pt>
                <c:pt idx="57">
                  <c:v>-0.20799999999999999</c:v>
                </c:pt>
                <c:pt idx="58">
                  <c:v>-0.19900000000000001</c:v>
                </c:pt>
                <c:pt idx="59">
                  <c:v>-0.22900000000000001</c:v>
                </c:pt>
                <c:pt idx="60">
                  <c:v>-0.223</c:v>
                </c:pt>
                <c:pt idx="61">
                  <c:v>-0.19700000000000001</c:v>
                </c:pt>
                <c:pt idx="62">
                  <c:v>-0.21</c:v>
                </c:pt>
                <c:pt idx="63">
                  <c:v>-0.49099999999999999</c:v>
                </c:pt>
                <c:pt idx="64">
                  <c:v>-0.14599999999999999</c:v>
                </c:pt>
                <c:pt idx="65">
                  <c:v>-0.14599999999999999</c:v>
                </c:pt>
                <c:pt idx="66">
                  <c:v>-0.152</c:v>
                </c:pt>
                <c:pt idx="67">
                  <c:v>-0.13400000000000001</c:v>
                </c:pt>
                <c:pt idx="68">
                  <c:v>-0.16300000000000001</c:v>
                </c:pt>
                <c:pt idx="69">
                  <c:v>-0.184</c:v>
                </c:pt>
                <c:pt idx="70">
                  <c:v>-0.42299999999999999</c:v>
                </c:pt>
                <c:pt idx="71">
                  <c:v>-0.122</c:v>
                </c:pt>
                <c:pt idx="72">
                  <c:v>-0.11799999999999999</c:v>
                </c:pt>
                <c:pt idx="73">
                  <c:v>-0.111</c:v>
                </c:pt>
                <c:pt idx="74">
                  <c:v>-0.125</c:v>
                </c:pt>
                <c:pt idx="75">
                  <c:v>-0.10199999999999999</c:v>
                </c:pt>
                <c:pt idx="76">
                  <c:v>-0.159</c:v>
                </c:pt>
                <c:pt idx="77">
                  <c:v>-0.34300000000000003</c:v>
                </c:pt>
                <c:pt idx="78">
                  <c:v>-0.1</c:v>
                </c:pt>
                <c:pt idx="79">
                  <c:v>-6.3E-2</c:v>
                </c:pt>
                <c:pt idx="80">
                  <c:v>-8.4000000000000005E-2</c:v>
                </c:pt>
                <c:pt idx="81">
                  <c:v>-7.8E-2</c:v>
                </c:pt>
                <c:pt idx="82">
                  <c:v>-9.5000000000000001E-2</c:v>
                </c:pt>
                <c:pt idx="83">
                  <c:v>-0.17399999999999999</c:v>
                </c:pt>
                <c:pt idx="84">
                  <c:v>-0.372</c:v>
                </c:pt>
                <c:pt idx="85">
                  <c:v>-0.73099999999999998</c:v>
                </c:pt>
                <c:pt idx="86">
                  <c:v>-7.6999999999999999E-2</c:v>
                </c:pt>
                <c:pt idx="87">
                  <c:v>-6.0999999999999999E-2</c:v>
                </c:pt>
                <c:pt idx="88">
                  <c:v>-4.7E-2</c:v>
                </c:pt>
                <c:pt idx="89">
                  <c:v>-4.4999999999999998E-2</c:v>
                </c:pt>
                <c:pt idx="90">
                  <c:v>-3.0000000000000001E-3</c:v>
                </c:pt>
                <c:pt idx="91">
                  <c:v>-0.20599999999999999</c:v>
                </c:pt>
                <c:pt idx="92">
                  <c:v>-5.8000000000000003E-2</c:v>
                </c:pt>
                <c:pt idx="93">
                  <c:v>-6.3E-2</c:v>
                </c:pt>
                <c:pt idx="94">
                  <c:v>-7.5999999999999998E-2</c:v>
                </c:pt>
                <c:pt idx="95">
                  <c:v>-8.2000000000000003E-2</c:v>
                </c:pt>
                <c:pt idx="96">
                  <c:v>-0.112</c:v>
                </c:pt>
                <c:pt idx="97">
                  <c:v>-0.114</c:v>
                </c:pt>
                <c:pt idx="98">
                  <c:v>-0.26</c:v>
                </c:pt>
                <c:pt idx="99">
                  <c:v>-0.151</c:v>
                </c:pt>
              </c:numCache>
            </c:numRef>
          </c:val>
          <c:smooth val="0"/>
          <c:extLst>
            <c:ext xmlns:c16="http://schemas.microsoft.com/office/drawing/2014/chart" uri="{C3380CC4-5D6E-409C-BE32-E72D297353CC}">
              <c16:uniqueId val="{00000003-18FC-934C-8C9D-30AFC858B2DB}"/>
            </c:ext>
          </c:extLst>
        </c:ser>
        <c:ser>
          <c:idx val="4"/>
          <c:order val="4"/>
          <c:tx>
            <c:strRef>
              <c:f>homebase_6_08_2020!$A$19</c:f>
              <c:strCache>
                <c:ptCount val="1"/>
                <c:pt idx="0">
                  <c:v>Leisure and Entertainment</c:v>
                </c:pt>
              </c:strCache>
            </c:strRef>
          </c:tx>
          <c:spPr>
            <a:ln w="28575" cap="rnd">
              <a:solidFill>
                <a:schemeClr val="tx1"/>
              </a:solidFill>
              <a:round/>
            </a:ln>
            <a:effectLst/>
          </c:spPr>
          <c:marker>
            <c:symbol val="none"/>
          </c:marker>
          <c:cat>
            <c:numRef>
              <c:f>homebase_6_08_2020!$B$14:$CW$14</c:f>
              <c:numCache>
                <c:formatCode>m/d/yy</c:formatCode>
                <c:ptCount val="100"/>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numCache>
            </c:numRef>
          </c:cat>
          <c:val>
            <c:numRef>
              <c:f>homebase_6_08_2020!$B$19:$CW$19</c:f>
              <c:numCache>
                <c:formatCode>0.00%</c:formatCode>
                <c:ptCount val="100"/>
                <c:pt idx="0">
                  <c:v>8.2000000000000003E-2</c:v>
                </c:pt>
                <c:pt idx="1">
                  <c:v>2E-3</c:v>
                </c:pt>
                <c:pt idx="2">
                  <c:v>7.1999999999999995E-2</c:v>
                </c:pt>
                <c:pt idx="3">
                  <c:v>8.5999999999999993E-2</c:v>
                </c:pt>
                <c:pt idx="4">
                  <c:v>1.9E-2</c:v>
                </c:pt>
                <c:pt idx="5">
                  <c:v>8.5999999999999993E-2</c:v>
                </c:pt>
                <c:pt idx="6">
                  <c:v>0.129</c:v>
                </c:pt>
                <c:pt idx="7">
                  <c:v>0.124</c:v>
                </c:pt>
                <c:pt idx="8">
                  <c:v>-4.0000000000000001E-3</c:v>
                </c:pt>
                <c:pt idx="9">
                  <c:v>8.1000000000000003E-2</c:v>
                </c:pt>
                <c:pt idx="10">
                  <c:v>4.5999999999999999E-2</c:v>
                </c:pt>
                <c:pt idx="11">
                  <c:v>1.2E-2</c:v>
                </c:pt>
                <c:pt idx="12">
                  <c:v>-3.9E-2</c:v>
                </c:pt>
                <c:pt idx="13">
                  <c:v>-8.8999999999999996E-2</c:v>
                </c:pt>
                <c:pt idx="14">
                  <c:v>-0.19</c:v>
                </c:pt>
                <c:pt idx="15">
                  <c:v>-0.22800000000000001</c:v>
                </c:pt>
                <c:pt idx="16">
                  <c:v>-0.35599999999999998</c:v>
                </c:pt>
                <c:pt idx="17">
                  <c:v>-0.45700000000000002</c:v>
                </c:pt>
                <c:pt idx="18">
                  <c:v>-0.54100000000000004</c:v>
                </c:pt>
                <c:pt idx="19">
                  <c:v>-0.63500000000000001</c:v>
                </c:pt>
                <c:pt idx="20">
                  <c:v>-0.77700000000000002</c:v>
                </c:pt>
                <c:pt idx="21">
                  <c:v>-0.79700000000000004</c:v>
                </c:pt>
                <c:pt idx="22">
                  <c:v>-0.67200000000000004</c:v>
                </c:pt>
                <c:pt idx="23">
                  <c:v>-0.69199999999999995</c:v>
                </c:pt>
                <c:pt idx="24">
                  <c:v>-0.71399999999999997</c:v>
                </c:pt>
                <c:pt idx="25">
                  <c:v>-0.74</c:v>
                </c:pt>
                <c:pt idx="26">
                  <c:v>-0.77700000000000002</c:v>
                </c:pt>
                <c:pt idx="27">
                  <c:v>-0.88200000000000001</c:v>
                </c:pt>
                <c:pt idx="28">
                  <c:v>-0.874</c:v>
                </c:pt>
                <c:pt idx="29">
                  <c:v>-0.73499999999999999</c:v>
                </c:pt>
                <c:pt idx="30">
                  <c:v>-0.74099999999999999</c:v>
                </c:pt>
                <c:pt idx="31">
                  <c:v>-0.74099999999999999</c:v>
                </c:pt>
                <c:pt idx="32">
                  <c:v>-0.754</c:v>
                </c:pt>
                <c:pt idx="33">
                  <c:v>-0.79700000000000004</c:v>
                </c:pt>
                <c:pt idx="34">
                  <c:v>-0.88700000000000001</c:v>
                </c:pt>
                <c:pt idx="35">
                  <c:v>-0.88200000000000001</c:v>
                </c:pt>
                <c:pt idx="36">
                  <c:v>-0.745</c:v>
                </c:pt>
                <c:pt idx="37">
                  <c:v>-0.73699999999999999</c:v>
                </c:pt>
                <c:pt idx="38">
                  <c:v>-0.748</c:v>
                </c:pt>
                <c:pt idx="39">
                  <c:v>-0.76300000000000001</c:v>
                </c:pt>
                <c:pt idx="40">
                  <c:v>-0.80400000000000005</c:v>
                </c:pt>
                <c:pt idx="41">
                  <c:v>-0.89300000000000002</c:v>
                </c:pt>
                <c:pt idx="42">
                  <c:v>-0.90600000000000003</c:v>
                </c:pt>
                <c:pt idx="43">
                  <c:v>-0.755</c:v>
                </c:pt>
                <c:pt idx="44">
                  <c:v>-0.73499999999999999</c:v>
                </c:pt>
                <c:pt idx="45">
                  <c:v>-0.74199999999999999</c:v>
                </c:pt>
                <c:pt idx="46">
                  <c:v>-0.753</c:v>
                </c:pt>
                <c:pt idx="47">
                  <c:v>-0.77900000000000003</c:v>
                </c:pt>
                <c:pt idx="48">
                  <c:v>-0.878</c:v>
                </c:pt>
                <c:pt idx="49">
                  <c:v>-0.873</c:v>
                </c:pt>
                <c:pt idx="50">
                  <c:v>-0.70599999999999996</c:v>
                </c:pt>
                <c:pt idx="51">
                  <c:v>-0.7</c:v>
                </c:pt>
                <c:pt idx="52">
                  <c:v>-0.70899999999999996</c:v>
                </c:pt>
                <c:pt idx="53">
                  <c:v>-0.73</c:v>
                </c:pt>
                <c:pt idx="54">
                  <c:v>-0.75600000000000001</c:v>
                </c:pt>
                <c:pt idx="55">
                  <c:v>-0.86899999999999999</c:v>
                </c:pt>
                <c:pt idx="56">
                  <c:v>-0.86</c:v>
                </c:pt>
                <c:pt idx="57">
                  <c:v>-0.67700000000000005</c:v>
                </c:pt>
                <c:pt idx="58">
                  <c:v>-0.65900000000000003</c:v>
                </c:pt>
                <c:pt idx="59">
                  <c:v>-0.67900000000000005</c:v>
                </c:pt>
                <c:pt idx="60">
                  <c:v>-0.69299999999999995</c:v>
                </c:pt>
                <c:pt idx="61">
                  <c:v>-0.70699999999999996</c:v>
                </c:pt>
                <c:pt idx="62">
                  <c:v>-0.81</c:v>
                </c:pt>
                <c:pt idx="63">
                  <c:v>-0.80800000000000005</c:v>
                </c:pt>
                <c:pt idx="64">
                  <c:v>-0.63500000000000001</c:v>
                </c:pt>
                <c:pt idx="65">
                  <c:v>-0.60099999999999998</c:v>
                </c:pt>
                <c:pt idx="66">
                  <c:v>-0.60399999999999998</c:v>
                </c:pt>
                <c:pt idx="67">
                  <c:v>-0.623</c:v>
                </c:pt>
                <c:pt idx="68">
                  <c:v>-0.65200000000000002</c:v>
                </c:pt>
                <c:pt idx="69">
                  <c:v>-0.75600000000000001</c:v>
                </c:pt>
                <c:pt idx="70">
                  <c:v>-0.77</c:v>
                </c:pt>
                <c:pt idx="71">
                  <c:v>-0.57799999999999996</c:v>
                </c:pt>
                <c:pt idx="72">
                  <c:v>-0.54700000000000004</c:v>
                </c:pt>
                <c:pt idx="73">
                  <c:v>-0.55900000000000005</c:v>
                </c:pt>
                <c:pt idx="74">
                  <c:v>-0.56999999999999995</c:v>
                </c:pt>
                <c:pt idx="75">
                  <c:v>-0.58599999999999997</c:v>
                </c:pt>
                <c:pt idx="76">
                  <c:v>-0.69399999999999995</c:v>
                </c:pt>
                <c:pt idx="77">
                  <c:v>-0.69099999999999995</c:v>
                </c:pt>
                <c:pt idx="78">
                  <c:v>-0.503</c:v>
                </c:pt>
                <c:pt idx="79">
                  <c:v>-0.47099999999999997</c:v>
                </c:pt>
                <c:pt idx="80">
                  <c:v>-0.47099999999999997</c:v>
                </c:pt>
                <c:pt idx="81">
                  <c:v>-0.44400000000000001</c:v>
                </c:pt>
                <c:pt idx="82">
                  <c:v>-0.47299999999999998</c:v>
                </c:pt>
                <c:pt idx="83">
                  <c:v>-0.53900000000000003</c:v>
                </c:pt>
                <c:pt idx="84">
                  <c:v>-0.51500000000000001</c:v>
                </c:pt>
                <c:pt idx="85">
                  <c:v>-0.42599999999999999</c:v>
                </c:pt>
                <c:pt idx="86">
                  <c:v>-0.375</c:v>
                </c:pt>
                <c:pt idx="87">
                  <c:v>-0.38500000000000001</c:v>
                </c:pt>
                <c:pt idx="88">
                  <c:v>-0.38700000000000001</c:v>
                </c:pt>
                <c:pt idx="89">
                  <c:v>-0.39300000000000002</c:v>
                </c:pt>
                <c:pt idx="90">
                  <c:v>-0.48899999999999999</c:v>
                </c:pt>
                <c:pt idx="91">
                  <c:v>-0.48499999999999999</c:v>
                </c:pt>
                <c:pt idx="92">
                  <c:v>-0.36099999999999999</c:v>
                </c:pt>
                <c:pt idx="93">
                  <c:v>-0.313</c:v>
                </c:pt>
                <c:pt idx="94">
                  <c:v>-0.31900000000000001</c:v>
                </c:pt>
                <c:pt idx="95">
                  <c:v>-0.31900000000000001</c:v>
                </c:pt>
                <c:pt idx="96">
                  <c:v>-0.32900000000000001</c:v>
                </c:pt>
                <c:pt idx="97">
                  <c:v>-0.42399999999999999</c:v>
                </c:pt>
                <c:pt idx="98">
                  <c:v>-0.41</c:v>
                </c:pt>
                <c:pt idx="99">
                  <c:v>-0.36599999999999999</c:v>
                </c:pt>
              </c:numCache>
            </c:numRef>
          </c:val>
          <c:smooth val="0"/>
          <c:extLst>
            <c:ext xmlns:c16="http://schemas.microsoft.com/office/drawing/2014/chart" uri="{C3380CC4-5D6E-409C-BE32-E72D297353CC}">
              <c16:uniqueId val="{00000004-18FC-934C-8C9D-30AFC858B2DB}"/>
            </c:ext>
          </c:extLst>
        </c:ser>
        <c:ser>
          <c:idx val="5"/>
          <c:order val="5"/>
          <c:tx>
            <c:strRef>
              <c:f>homebase_6_08_2020!$A$20</c:f>
              <c:strCache>
                <c:ptCount val="1"/>
                <c:pt idx="0">
                  <c:v>Professional Services</c:v>
                </c:pt>
              </c:strCache>
            </c:strRef>
          </c:tx>
          <c:spPr>
            <a:ln w="28575" cap="rnd">
              <a:solidFill>
                <a:schemeClr val="accent6"/>
              </a:solidFill>
              <a:round/>
            </a:ln>
            <a:effectLst/>
          </c:spPr>
          <c:marker>
            <c:symbol val="none"/>
          </c:marker>
          <c:cat>
            <c:numRef>
              <c:f>homebase_6_08_2020!$B$14:$CW$14</c:f>
              <c:numCache>
                <c:formatCode>m/d/yy</c:formatCode>
                <c:ptCount val="100"/>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numCache>
            </c:numRef>
          </c:cat>
          <c:val>
            <c:numRef>
              <c:f>homebase_6_08_2020!$B$20:$CW$20</c:f>
              <c:numCache>
                <c:formatCode>0.00%</c:formatCode>
                <c:ptCount val="100"/>
                <c:pt idx="0">
                  <c:v>-1.7000000000000001E-2</c:v>
                </c:pt>
                <c:pt idx="1">
                  <c:v>1E-3</c:v>
                </c:pt>
                <c:pt idx="2">
                  <c:v>-3.7999999999999999E-2</c:v>
                </c:pt>
                <c:pt idx="3">
                  <c:v>-3.3000000000000002E-2</c:v>
                </c:pt>
                <c:pt idx="4">
                  <c:v>-3.5000000000000003E-2</c:v>
                </c:pt>
                <c:pt idx="5">
                  <c:v>-1.0999999999999999E-2</c:v>
                </c:pt>
                <c:pt idx="6">
                  <c:v>2.3E-2</c:v>
                </c:pt>
                <c:pt idx="7">
                  <c:v>-0.02</c:v>
                </c:pt>
                <c:pt idx="8">
                  <c:v>-3.1E-2</c:v>
                </c:pt>
                <c:pt idx="9">
                  <c:v>-6.9000000000000006E-2</c:v>
                </c:pt>
                <c:pt idx="10">
                  <c:v>-5.0999999999999997E-2</c:v>
                </c:pt>
                <c:pt idx="11">
                  <c:v>-6.6000000000000003E-2</c:v>
                </c:pt>
                <c:pt idx="12">
                  <c:v>-9.6000000000000002E-2</c:v>
                </c:pt>
                <c:pt idx="13">
                  <c:v>-6.4000000000000001E-2</c:v>
                </c:pt>
                <c:pt idx="14">
                  <c:v>-0.151</c:v>
                </c:pt>
                <c:pt idx="15">
                  <c:v>-0.14299999999999999</c:v>
                </c:pt>
                <c:pt idx="16">
                  <c:v>-0.221</c:v>
                </c:pt>
                <c:pt idx="17">
                  <c:v>-0.25800000000000001</c:v>
                </c:pt>
                <c:pt idx="18">
                  <c:v>-0.29799999999999999</c:v>
                </c:pt>
                <c:pt idx="19">
                  <c:v>-0.31900000000000001</c:v>
                </c:pt>
                <c:pt idx="20">
                  <c:v>-0.38600000000000001</c:v>
                </c:pt>
                <c:pt idx="21">
                  <c:v>-0.44500000000000001</c:v>
                </c:pt>
                <c:pt idx="22">
                  <c:v>-0.36499999999999999</c:v>
                </c:pt>
                <c:pt idx="23">
                  <c:v>-0.42</c:v>
                </c:pt>
                <c:pt idx="24">
                  <c:v>-0.439</c:v>
                </c:pt>
                <c:pt idx="25">
                  <c:v>-0.45</c:v>
                </c:pt>
                <c:pt idx="26">
                  <c:v>-0.45500000000000002</c:v>
                </c:pt>
                <c:pt idx="27">
                  <c:v>-0.51</c:v>
                </c:pt>
                <c:pt idx="28">
                  <c:v>-0.51400000000000001</c:v>
                </c:pt>
                <c:pt idx="29">
                  <c:v>-0.42199999999999999</c:v>
                </c:pt>
                <c:pt idx="30">
                  <c:v>-0.45600000000000002</c:v>
                </c:pt>
                <c:pt idx="31">
                  <c:v>-0.44500000000000001</c:v>
                </c:pt>
                <c:pt idx="32">
                  <c:v>-0.46700000000000003</c:v>
                </c:pt>
                <c:pt idx="33">
                  <c:v>-0.46200000000000002</c:v>
                </c:pt>
                <c:pt idx="34">
                  <c:v>-0.50800000000000001</c:v>
                </c:pt>
                <c:pt idx="35">
                  <c:v>-0.51600000000000001</c:v>
                </c:pt>
                <c:pt idx="36">
                  <c:v>-0.442</c:v>
                </c:pt>
                <c:pt idx="37">
                  <c:v>-0.46300000000000002</c:v>
                </c:pt>
                <c:pt idx="38">
                  <c:v>-0.46100000000000002</c:v>
                </c:pt>
                <c:pt idx="39">
                  <c:v>-0.48099999999999998</c:v>
                </c:pt>
                <c:pt idx="40">
                  <c:v>-0.52</c:v>
                </c:pt>
                <c:pt idx="41">
                  <c:v>-0.53</c:v>
                </c:pt>
                <c:pt idx="42">
                  <c:v>-0.61199999999999999</c:v>
                </c:pt>
                <c:pt idx="43">
                  <c:v>-0.46</c:v>
                </c:pt>
                <c:pt idx="44">
                  <c:v>-0.45100000000000001</c:v>
                </c:pt>
                <c:pt idx="45">
                  <c:v>-0.45500000000000002</c:v>
                </c:pt>
                <c:pt idx="46">
                  <c:v>-0.46600000000000003</c:v>
                </c:pt>
                <c:pt idx="47">
                  <c:v>-0.46500000000000002</c:v>
                </c:pt>
                <c:pt idx="48">
                  <c:v>-0.505</c:v>
                </c:pt>
                <c:pt idx="49">
                  <c:v>-0.52900000000000003</c:v>
                </c:pt>
                <c:pt idx="50">
                  <c:v>-0.43099999999999999</c:v>
                </c:pt>
                <c:pt idx="51">
                  <c:v>-0.44900000000000001</c:v>
                </c:pt>
                <c:pt idx="52">
                  <c:v>-0.44500000000000001</c:v>
                </c:pt>
                <c:pt idx="53">
                  <c:v>-0.46100000000000002</c:v>
                </c:pt>
                <c:pt idx="54">
                  <c:v>-0.45900000000000002</c:v>
                </c:pt>
                <c:pt idx="55">
                  <c:v>-0.51100000000000001</c:v>
                </c:pt>
                <c:pt idx="56">
                  <c:v>-0.52900000000000003</c:v>
                </c:pt>
                <c:pt idx="57">
                  <c:v>-0.40699999999999997</c:v>
                </c:pt>
                <c:pt idx="58">
                  <c:v>-0.434</c:v>
                </c:pt>
                <c:pt idx="59">
                  <c:v>-0.42899999999999999</c:v>
                </c:pt>
                <c:pt idx="60">
                  <c:v>-0.44</c:v>
                </c:pt>
                <c:pt idx="61">
                  <c:v>-0.434</c:v>
                </c:pt>
                <c:pt idx="62">
                  <c:v>-0.46200000000000002</c:v>
                </c:pt>
                <c:pt idx="63">
                  <c:v>-0.48199999999999998</c:v>
                </c:pt>
                <c:pt idx="64">
                  <c:v>-0.375</c:v>
                </c:pt>
                <c:pt idx="65">
                  <c:v>-0.39600000000000002</c:v>
                </c:pt>
                <c:pt idx="66">
                  <c:v>-0.39</c:v>
                </c:pt>
                <c:pt idx="67">
                  <c:v>-0.38900000000000001</c:v>
                </c:pt>
                <c:pt idx="68">
                  <c:v>-0.38800000000000001</c:v>
                </c:pt>
                <c:pt idx="69">
                  <c:v>-0.42099999999999999</c:v>
                </c:pt>
                <c:pt idx="70">
                  <c:v>-0.502</c:v>
                </c:pt>
                <c:pt idx="71">
                  <c:v>-0.35099999999999998</c:v>
                </c:pt>
                <c:pt idx="72">
                  <c:v>-0.35</c:v>
                </c:pt>
                <c:pt idx="73">
                  <c:v>-0.34799999999999998</c:v>
                </c:pt>
                <c:pt idx="74">
                  <c:v>-0.36399999999999999</c:v>
                </c:pt>
                <c:pt idx="75">
                  <c:v>-0.35399999999999998</c:v>
                </c:pt>
                <c:pt idx="76">
                  <c:v>-0.39800000000000002</c:v>
                </c:pt>
                <c:pt idx="77">
                  <c:v>-0.43099999999999999</c:v>
                </c:pt>
                <c:pt idx="78">
                  <c:v>-0.312</c:v>
                </c:pt>
                <c:pt idx="79">
                  <c:v>-0.32700000000000001</c:v>
                </c:pt>
                <c:pt idx="80">
                  <c:v>-0.313</c:v>
                </c:pt>
                <c:pt idx="81">
                  <c:v>-0.32600000000000001</c:v>
                </c:pt>
                <c:pt idx="82">
                  <c:v>-0.33900000000000002</c:v>
                </c:pt>
                <c:pt idx="83">
                  <c:v>-0.36299999999999999</c:v>
                </c:pt>
                <c:pt idx="84">
                  <c:v>-0.374</c:v>
                </c:pt>
                <c:pt idx="85">
                  <c:v>-0.71899999999999997</c:v>
                </c:pt>
                <c:pt idx="86">
                  <c:v>-0.307</c:v>
                </c:pt>
                <c:pt idx="87">
                  <c:v>-0.28999999999999998</c:v>
                </c:pt>
                <c:pt idx="88">
                  <c:v>-0.28899999999999998</c:v>
                </c:pt>
                <c:pt idx="89">
                  <c:v>-0.28799999999999998</c:v>
                </c:pt>
                <c:pt idx="90">
                  <c:v>-0.318</c:v>
                </c:pt>
                <c:pt idx="91">
                  <c:v>-0.39</c:v>
                </c:pt>
                <c:pt idx="92">
                  <c:v>-0.27700000000000002</c:v>
                </c:pt>
                <c:pt idx="93">
                  <c:v>-0.28999999999999998</c:v>
                </c:pt>
                <c:pt idx="94">
                  <c:v>-0.28100000000000003</c:v>
                </c:pt>
                <c:pt idx="95">
                  <c:v>-0.28499999999999998</c:v>
                </c:pt>
                <c:pt idx="96">
                  <c:v>-0.31</c:v>
                </c:pt>
                <c:pt idx="97">
                  <c:v>-0.32100000000000001</c:v>
                </c:pt>
                <c:pt idx="98">
                  <c:v>-0.372</c:v>
                </c:pt>
                <c:pt idx="99">
                  <c:v>-0.318</c:v>
                </c:pt>
              </c:numCache>
            </c:numRef>
          </c:val>
          <c:smooth val="0"/>
          <c:extLst>
            <c:ext xmlns:c16="http://schemas.microsoft.com/office/drawing/2014/chart" uri="{C3380CC4-5D6E-409C-BE32-E72D297353CC}">
              <c16:uniqueId val="{00000005-18FC-934C-8C9D-30AFC858B2DB}"/>
            </c:ext>
          </c:extLst>
        </c:ser>
        <c:ser>
          <c:idx val="6"/>
          <c:order val="6"/>
          <c:tx>
            <c:strRef>
              <c:f>homebase_6_08_2020!$A$21</c:f>
              <c:strCache>
                <c:ptCount val="1"/>
                <c:pt idx="0">
                  <c:v>Retail</c:v>
                </c:pt>
              </c:strCache>
            </c:strRef>
          </c:tx>
          <c:spPr>
            <a:ln w="28575" cap="rnd">
              <a:solidFill>
                <a:srgbClr val="00B050"/>
              </a:solidFill>
              <a:round/>
            </a:ln>
            <a:effectLst/>
          </c:spPr>
          <c:marker>
            <c:symbol val="none"/>
          </c:marker>
          <c:cat>
            <c:numRef>
              <c:f>homebase_6_08_2020!$B$14:$CW$14</c:f>
              <c:numCache>
                <c:formatCode>m/d/yy</c:formatCode>
                <c:ptCount val="100"/>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numCache>
            </c:numRef>
          </c:cat>
          <c:val>
            <c:numRef>
              <c:f>homebase_6_08_2020!$B$21:$CW$21</c:f>
              <c:numCache>
                <c:formatCode>0.00%</c:formatCode>
                <c:ptCount val="100"/>
                <c:pt idx="0">
                  <c:v>1.4E-2</c:v>
                </c:pt>
                <c:pt idx="1">
                  <c:v>-1.7000000000000001E-2</c:v>
                </c:pt>
                <c:pt idx="2">
                  <c:v>-3.0000000000000001E-3</c:v>
                </c:pt>
                <c:pt idx="3">
                  <c:v>0</c:v>
                </c:pt>
                <c:pt idx="4">
                  <c:v>-3.0000000000000001E-3</c:v>
                </c:pt>
                <c:pt idx="5">
                  <c:v>4.0000000000000001E-3</c:v>
                </c:pt>
                <c:pt idx="6">
                  <c:v>3.1E-2</c:v>
                </c:pt>
                <c:pt idx="7">
                  <c:v>0.03</c:v>
                </c:pt>
                <c:pt idx="8">
                  <c:v>-3.0000000000000001E-3</c:v>
                </c:pt>
                <c:pt idx="9">
                  <c:v>-5.0000000000000001E-3</c:v>
                </c:pt>
                <c:pt idx="10">
                  <c:v>-4.0000000000000001E-3</c:v>
                </c:pt>
                <c:pt idx="11">
                  <c:v>-1.9E-2</c:v>
                </c:pt>
                <c:pt idx="12">
                  <c:v>-2.9000000000000001E-2</c:v>
                </c:pt>
                <c:pt idx="13">
                  <c:v>-4.2000000000000003E-2</c:v>
                </c:pt>
                <c:pt idx="14">
                  <c:v>-7.8E-2</c:v>
                </c:pt>
                <c:pt idx="15">
                  <c:v>-0.105</c:v>
                </c:pt>
                <c:pt idx="16">
                  <c:v>-0.17199999999999999</c:v>
                </c:pt>
                <c:pt idx="17">
                  <c:v>-0.23599999999999999</c:v>
                </c:pt>
                <c:pt idx="18">
                  <c:v>-0.27700000000000002</c:v>
                </c:pt>
                <c:pt idx="19">
                  <c:v>-0.33200000000000002</c:v>
                </c:pt>
                <c:pt idx="20">
                  <c:v>-0.42499999999999999</c:v>
                </c:pt>
                <c:pt idx="21">
                  <c:v>-0.45100000000000001</c:v>
                </c:pt>
                <c:pt idx="22">
                  <c:v>-0.40100000000000002</c:v>
                </c:pt>
                <c:pt idx="23">
                  <c:v>-0.45300000000000001</c:v>
                </c:pt>
                <c:pt idx="24">
                  <c:v>-0.47799999999999998</c:v>
                </c:pt>
                <c:pt idx="25">
                  <c:v>-0.497</c:v>
                </c:pt>
                <c:pt idx="26">
                  <c:v>-0.50800000000000001</c:v>
                </c:pt>
                <c:pt idx="27">
                  <c:v>-0.57399999999999995</c:v>
                </c:pt>
                <c:pt idx="28">
                  <c:v>-0.56999999999999995</c:v>
                </c:pt>
                <c:pt idx="29">
                  <c:v>-0.5</c:v>
                </c:pt>
                <c:pt idx="30">
                  <c:v>-0.51100000000000001</c:v>
                </c:pt>
                <c:pt idx="31">
                  <c:v>-0.51</c:v>
                </c:pt>
                <c:pt idx="32">
                  <c:v>-0.51500000000000001</c:v>
                </c:pt>
                <c:pt idx="33">
                  <c:v>-0.52500000000000002</c:v>
                </c:pt>
                <c:pt idx="34">
                  <c:v>-0.59199999999999997</c:v>
                </c:pt>
                <c:pt idx="35">
                  <c:v>-0.58299999999999996</c:v>
                </c:pt>
                <c:pt idx="36">
                  <c:v>-0.50700000000000001</c:v>
                </c:pt>
                <c:pt idx="37">
                  <c:v>-0.51</c:v>
                </c:pt>
                <c:pt idx="38">
                  <c:v>-0.50800000000000001</c:v>
                </c:pt>
                <c:pt idx="39">
                  <c:v>-0.51100000000000001</c:v>
                </c:pt>
                <c:pt idx="40">
                  <c:v>-0.52700000000000002</c:v>
                </c:pt>
                <c:pt idx="41">
                  <c:v>-0.57999999999999996</c:v>
                </c:pt>
                <c:pt idx="42">
                  <c:v>-0.71699999999999997</c:v>
                </c:pt>
                <c:pt idx="43">
                  <c:v>-0.50600000000000001</c:v>
                </c:pt>
                <c:pt idx="44">
                  <c:v>-0.496</c:v>
                </c:pt>
                <c:pt idx="45">
                  <c:v>-0.496</c:v>
                </c:pt>
                <c:pt idx="46">
                  <c:v>-0.49399999999999999</c:v>
                </c:pt>
                <c:pt idx="47">
                  <c:v>-0.499</c:v>
                </c:pt>
                <c:pt idx="48">
                  <c:v>-0.56200000000000006</c:v>
                </c:pt>
                <c:pt idx="49">
                  <c:v>-0.55900000000000005</c:v>
                </c:pt>
                <c:pt idx="50">
                  <c:v>-0.45</c:v>
                </c:pt>
                <c:pt idx="51">
                  <c:v>-0.46700000000000003</c:v>
                </c:pt>
                <c:pt idx="52">
                  <c:v>-0.46100000000000002</c:v>
                </c:pt>
                <c:pt idx="53">
                  <c:v>-0.46700000000000003</c:v>
                </c:pt>
                <c:pt idx="54">
                  <c:v>-0.46700000000000003</c:v>
                </c:pt>
                <c:pt idx="55">
                  <c:v>-0.53300000000000003</c:v>
                </c:pt>
                <c:pt idx="56">
                  <c:v>-0.53400000000000003</c:v>
                </c:pt>
                <c:pt idx="57">
                  <c:v>-0.41899999999999998</c:v>
                </c:pt>
                <c:pt idx="58">
                  <c:v>-0.42</c:v>
                </c:pt>
                <c:pt idx="59">
                  <c:v>-0.41799999999999998</c:v>
                </c:pt>
                <c:pt idx="60">
                  <c:v>-0.41399999999999998</c:v>
                </c:pt>
                <c:pt idx="61">
                  <c:v>-0.40400000000000003</c:v>
                </c:pt>
                <c:pt idx="62">
                  <c:v>-0.46200000000000002</c:v>
                </c:pt>
                <c:pt idx="63">
                  <c:v>-0.46100000000000002</c:v>
                </c:pt>
                <c:pt idx="64">
                  <c:v>-0.33500000000000002</c:v>
                </c:pt>
                <c:pt idx="65">
                  <c:v>-0.33300000000000002</c:v>
                </c:pt>
                <c:pt idx="66">
                  <c:v>-0.32200000000000001</c:v>
                </c:pt>
                <c:pt idx="67">
                  <c:v>-0.317</c:v>
                </c:pt>
                <c:pt idx="68">
                  <c:v>-0.30499999999999999</c:v>
                </c:pt>
                <c:pt idx="69">
                  <c:v>-0.35699999999999998</c:v>
                </c:pt>
                <c:pt idx="70">
                  <c:v>-0.40699999999999997</c:v>
                </c:pt>
                <c:pt idx="71">
                  <c:v>-0.29299999999999998</c:v>
                </c:pt>
                <c:pt idx="72">
                  <c:v>-0.28100000000000003</c:v>
                </c:pt>
                <c:pt idx="73">
                  <c:v>-0.27900000000000003</c:v>
                </c:pt>
                <c:pt idx="74">
                  <c:v>-0.27600000000000002</c:v>
                </c:pt>
                <c:pt idx="75">
                  <c:v>-0.27200000000000002</c:v>
                </c:pt>
                <c:pt idx="76">
                  <c:v>-0.32700000000000001</c:v>
                </c:pt>
                <c:pt idx="77">
                  <c:v>-0.34799999999999998</c:v>
                </c:pt>
                <c:pt idx="78">
                  <c:v>-0.23799999999999999</c:v>
                </c:pt>
                <c:pt idx="79">
                  <c:v>-0.23400000000000001</c:v>
                </c:pt>
                <c:pt idx="80">
                  <c:v>-0.22900000000000001</c:v>
                </c:pt>
                <c:pt idx="81">
                  <c:v>-0.224</c:v>
                </c:pt>
                <c:pt idx="82">
                  <c:v>-0.23</c:v>
                </c:pt>
                <c:pt idx="83">
                  <c:v>-0.28000000000000003</c:v>
                </c:pt>
                <c:pt idx="84">
                  <c:v>-0.28999999999999998</c:v>
                </c:pt>
                <c:pt idx="85">
                  <c:v>-0.49099999999999999</c:v>
                </c:pt>
                <c:pt idx="86">
                  <c:v>-0.19900000000000001</c:v>
                </c:pt>
                <c:pt idx="87">
                  <c:v>-0.19400000000000001</c:v>
                </c:pt>
                <c:pt idx="88">
                  <c:v>-0.193</c:v>
                </c:pt>
                <c:pt idx="89">
                  <c:v>-0.19</c:v>
                </c:pt>
                <c:pt idx="90">
                  <c:v>-0.249</c:v>
                </c:pt>
                <c:pt idx="91">
                  <c:v>-0.27900000000000003</c:v>
                </c:pt>
                <c:pt idx="92">
                  <c:v>-0.19800000000000001</c:v>
                </c:pt>
                <c:pt idx="93">
                  <c:v>-0.20100000000000001</c:v>
                </c:pt>
                <c:pt idx="94">
                  <c:v>-0.19</c:v>
                </c:pt>
                <c:pt idx="95">
                  <c:v>-0.19</c:v>
                </c:pt>
                <c:pt idx="96">
                  <c:v>-0.192</c:v>
                </c:pt>
                <c:pt idx="97">
                  <c:v>-0.23799999999999999</c:v>
                </c:pt>
                <c:pt idx="98">
                  <c:v>-0.247</c:v>
                </c:pt>
                <c:pt idx="99">
                  <c:v>-0.23599999999999999</c:v>
                </c:pt>
              </c:numCache>
            </c:numRef>
          </c:val>
          <c:smooth val="0"/>
          <c:extLst>
            <c:ext xmlns:c16="http://schemas.microsoft.com/office/drawing/2014/chart" uri="{C3380CC4-5D6E-409C-BE32-E72D297353CC}">
              <c16:uniqueId val="{00000006-18FC-934C-8C9D-30AFC858B2DB}"/>
            </c:ext>
          </c:extLst>
        </c:ser>
        <c:ser>
          <c:idx val="7"/>
          <c:order val="7"/>
          <c:tx>
            <c:strRef>
              <c:f>homebase_6_08_2020!$A$22</c:f>
              <c:strCache>
                <c:ptCount val="1"/>
                <c:pt idx="0">
                  <c:v>Transportation</c:v>
                </c:pt>
              </c:strCache>
            </c:strRef>
          </c:tx>
          <c:spPr>
            <a:ln w="28575" cap="rnd">
              <a:solidFill>
                <a:srgbClr val="7030A0"/>
              </a:solidFill>
              <a:round/>
            </a:ln>
            <a:effectLst/>
          </c:spPr>
          <c:marker>
            <c:symbol val="none"/>
          </c:marker>
          <c:cat>
            <c:numRef>
              <c:f>homebase_6_08_2020!$B$14:$CW$14</c:f>
              <c:numCache>
                <c:formatCode>m/d/yy</c:formatCode>
                <c:ptCount val="100"/>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numCache>
            </c:numRef>
          </c:cat>
          <c:val>
            <c:numRef>
              <c:f>homebase_6_08_2020!$B$22:$CW$22</c:f>
              <c:numCache>
                <c:formatCode>0.00%</c:formatCode>
                <c:ptCount val="100"/>
                <c:pt idx="0">
                  <c:v>-0.112</c:v>
                </c:pt>
                <c:pt idx="1">
                  <c:v>-2.4E-2</c:v>
                </c:pt>
                <c:pt idx="2">
                  <c:v>-2.5000000000000001E-2</c:v>
                </c:pt>
                <c:pt idx="3">
                  <c:v>-3.3000000000000002E-2</c:v>
                </c:pt>
                <c:pt idx="4">
                  <c:v>-4.3999999999999997E-2</c:v>
                </c:pt>
                <c:pt idx="5">
                  <c:v>-4.3999999999999997E-2</c:v>
                </c:pt>
                <c:pt idx="6">
                  <c:v>-8.9999999999999993E-3</c:v>
                </c:pt>
                <c:pt idx="7">
                  <c:v>-0.13300000000000001</c:v>
                </c:pt>
                <c:pt idx="8">
                  <c:v>-4.4999999999999998E-2</c:v>
                </c:pt>
                <c:pt idx="9">
                  <c:v>-4.2999999999999997E-2</c:v>
                </c:pt>
                <c:pt idx="10">
                  <c:v>-5.3999999999999999E-2</c:v>
                </c:pt>
                <c:pt idx="11">
                  <c:v>-6.4000000000000001E-2</c:v>
                </c:pt>
                <c:pt idx="12">
                  <c:v>-9.2999999999999999E-2</c:v>
                </c:pt>
                <c:pt idx="13">
                  <c:v>-0.14499999999999999</c:v>
                </c:pt>
                <c:pt idx="14">
                  <c:v>-0.22900000000000001</c:v>
                </c:pt>
                <c:pt idx="15">
                  <c:v>-0.107</c:v>
                </c:pt>
                <c:pt idx="16">
                  <c:v>-0.14199999999999999</c:v>
                </c:pt>
                <c:pt idx="17">
                  <c:v>-0.214</c:v>
                </c:pt>
                <c:pt idx="18">
                  <c:v>-0.23</c:v>
                </c:pt>
                <c:pt idx="19">
                  <c:v>-0.23200000000000001</c:v>
                </c:pt>
                <c:pt idx="20">
                  <c:v>-0.307</c:v>
                </c:pt>
                <c:pt idx="21">
                  <c:v>-0.40400000000000003</c:v>
                </c:pt>
                <c:pt idx="22">
                  <c:v>-0.29699999999999999</c:v>
                </c:pt>
                <c:pt idx="23">
                  <c:v>-0.317</c:v>
                </c:pt>
                <c:pt idx="24">
                  <c:v>-0.33200000000000002</c:v>
                </c:pt>
                <c:pt idx="25">
                  <c:v>-0.36499999999999999</c:v>
                </c:pt>
                <c:pt idx="26">
                  <c:v>-0.35099999999999998</c:v>
                </c:pt>
                <c:pt idx="27">
                  <c:v>-0.40899999999999997</c:v>
                </c:pt>
                <c:pt idx="28">
                  <c:v>-0.48099999999999998</c:v>
                </c:pt>
                <c:pt idx="29">
                  <c:v>-0.36899999999999999</c:v>
                </c:pt>
                <c:pt idx="30">
                  <c:v>-0.34</c:v>
                </c:pt>
                <c:pt idx="31">
                  <c:v>-0.374</c:v>
                </c:pt>
                <c:pt idx="32">
                  <c:v>-0.40899999999999997</c:v>
                </c:pt>
                <c:pt idx="33">
                  <c:v>-0.39700000000000002</c:v>
                </c:pt>
                <c:pt idx="34">
                  <c:v>-0.45400000000000001</c:v>
                </c:pt>
                <c:pt idx="35">
                  <c:v>-0.52900000000000003</c:v>
                </c:pt>
                <c:pt idx="36">
                  <c:v>-0.36699999999999999</c:v>
                </c:pt>
                <c:pt idx="37">
                  <c:v>-0.39600000000000002</c:v>
                </c:pt>
                <c:pt idx="38">
                  <c:v>-0.36399999999999999</c:v>
                </c:pt>
                <c:pt idx="39">
                  <c:v>-0.42099999999999999</c:v>
                </c:pt>
                <c:pt idx="40">
                  <c:v>-0.42799999999999999</c:v>
                </c:pt>
                <c:pt idx="41">
                  <c:v>-0.435</c:v>
                </c:pt>
                <c:pt idx="42">
                  <c:v>-0.57199999999999995</c:v>
                </c:pt>
                <c:pt idx="43">
                  <c:v>-0.41599999999999998</c:v>
                </c:pt>
                <c:pt idx="44">
                  <c:v>-0.36799999999999999</c:v>
                </c:pt>
                <c:pt idx="45">
                  <c:v>-0.373</c:v>
                </c:pt>
                <c:pt idx="46">
                  <c:v>-0.39600000000000002</c:v>
                </c:pt>
                <c:pt idx="47">
                  <c:v>-0.36699999999999999</c:v>
                </c:pt>
                <c:pt idx="48">
                  <c:v>-0.38300000000000001</c:v>
                </c:pt>
                <c:pt idx="49">
                  <c:v>-0.46700000000000003</c:v>
                </c:pt>
                <c:pt idx="50">
                  <c:v>-0.34899999999999998</c:v>
                </c:pt>
                <c:pt idx="51">
                  <c:v>-0.35599999999999998</c:v>
                </c:pt>
                <c:pt idx="52">
                  <c:v>-0.35299999999999998</c:v>
                </c:pt>
                <c:pt idx="53">
                  <c:v>-0.40600000000000003</c:v>
                </c:pt>
                <c:pt idx="54">
                  <c:v>-0.372</c:v>
                </c:pt>
                <c:pt idx="55">
                  <c:v>-0.35699999999999998</c:v>
                </c:pt>
                <c:pt idx="56">
                  <c:v>-0.46300000000000002</c:v>
                </c:pt>
                <c:pt idx="57">
                  <c:v>-0.34599999999999997</c:v>
                </c:pt>
                <c:pt idx="58">
                  <c:v>-0.32600000000000001</c:v>
                </c:pt>
                <c:pt idx="59">
                  <c:v>-0.32200000000000001</c:v>
                </c:pt>
                <c:pt idx="60">
                  <c:v>-0.35</c:v>
                </c:pt>
                <c:pt idx="61">
                  <c:v>-0.33700000000000002</c:v>
                </c:pt>
                <c:pt idx="62">
                  <c:v>-0.32400000000000001</c:v>
                </c:pt>
                <c:pt idx="63">
                  <c:v>-0.42199999999999999</c:v>
                </c:pt>
                <c:pt idx="64">
                  <c:v>-0.29399999999999998</c:v>
                </c:pt>
                <c:pt idx="65">
                  <c:v>-0.29899999999999999</c:v>
                </c:pt>
                <c:pt idx="66">
                  <c:v>-0.26900000000000002</c:v>
                </c:pt>
                <c:pt idx="67">
                  <c:v>-0.29899999999999999</c:v>
                </c:pt>
                <c:pt idx="68">
                  <c:v>-0.28000000000000003</c:v>
                </c:pt>
                <c:pt idx="69">
                  <c:v>-0.30199999999999999</c:v>
                </c:pt>
                <c:pt idx="70">
                  <c:v>-0.48499999999999999</c:v>
                </c:pt>
                <c:pt idx="71">
                  <c:v>-0.27700000000000002</c:v>
                </c:pt>
                <c:pt idx="72">
                  <c:v>-0.26100000000000001</c:v>
                </c:pt>
                <c:pt idx="73">
                  <c:v>-0.26400000000000001</c:v>
                </c:pt>
                <c:pt idx="74">
                  <c:v>-0.29399999999999998</c:v>
                </c:pt>
                <c:pt idx="75">
                  <c:v>-0.245</c:v>
                </c:pt>
                <c:pt idx="76">
                  <c:v>-0.29399999999999998</c:v>
                </c:pt>
                <c:pt idx="77">
                  <c:v>-0.42099999999999999</c:v>
                </c:pt>
                <c:pt idx="78">
                  <c:v>-0.25</c:v>
                </c:pt>
                <c:pt idx="79">
                  <c:v>-0.219</c:v>
                </c:pt>
                <c:pt idx="80">
                  <c:v>-0.23899999999999999</c:v>
                </c:pt>
                <c:pt idx="81">
                  <c:v>-0.247</c:v>
                </c:pt>
                <c:pt idx="82">
                  <c:v>-0.22500000000000001</c:v>
                </c:pt>
                <c:pt idx="83">
                  <c:v>-0.26100000000000001</c:v>
                </c:pt>
                <c:pt idx="84">
                  <c:v>-0.42399999999999999</c:v>
                </c:pt>
                <c:pt idx="85">
                  <c:v>-0.69299999999999995</c:v>
                </c:pt>
                <c:pt idx="86">
                  <c:v>-0.21299999999999999</c:v>
                </c:pt>
                <c:pt idx="87">
                  <c:v>-0.20699999999999999</c:v>
                </c:pt>
                <c:pt idx="88">
                  <c:v>-0.20899999999999999</c:v>
                </c:pt>
                <c:pt idx="89">
                  <c:v>-0.222</c:v>
                </c:pt>
                <c:pt idx="90">
                  <c:v>-0.23499999999999999</c:v>
                </c:pt>
                <c:pt idx="91">
                  <c:v>-0.37</c:v>
                </c:pt>
                <c:pt idx="92">
                  <c:v>-0.22900000000000001</c:v>
                </c:pt>
                <c:pt idx="93">
                  <c:v>-0.23</c:v>
                </c:pt>
                <c:pt idx="94">
                  <c:v>-0.218</c:v>
                </c:pt>
                <c:pt idx="95">
                  <c:v>-0.26300000000000001</c:v>
                </c:pt>
                <c:pt idx="96">
                  <c:v>-0.23200000000000001</c:v>
                </c:pt>
                <c:pt idx="97">
                  <c:v>-0.27800000000000002</c:v>
                </c:pt>
                <c:pt idx="98">
                  <c:v>-0.38700000000000001</c:v>
                </c:pt>
                <c:pt idx="99">
                  <c:v>-0.35399999999999998</c:v>
                </c:pt>
              </c:numCache>
            </c:numRef>
          </c:val>
          <c:smooth val="0"/>
          <c:extLst>
            <c:ext xmlns:c16="http://schemas.microsoft.com/office/drawing/2014/chart" uri="{C3380CC4-5D6E-409C-BE32-E72D297353CC}">
              <c16:uniqueId val="{00000007-18FC-934C-8C9D-30AFC858B2DB}"/>
            </c:ext>
          </c:extLst>
        </c:ser>
        <c:dLbls>
          <c:showLegendKey val="0"/>
          <c:showVal val="0"/>
          <c:showCatName val="0"/>
          <c:showSerName val="0"/>
          <c:showPercent val="0"/>
          <c:showBubbleSize val="0"/>
        </c:dLbls>
        <c:smooth val="0"/>
        <c:axId val="1399178496"/>
        <c:axId val="1400611904"/>
      </c:lineChart>
      <c:dateAx>
        <c:axId val="1399178496"/>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0611904"/>
        <c:crosses val="autoZero"/>
        <c:auto val="1"/>
        <c:lblOffset val="100"/>
        <c:baseTimeUnit val="days"/>
      </c:dateAx>
      <c:valAx>
        <c:axId val="14006119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9178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homebase_6_08_2020!$F$30:$M$30</c:f>
              <c:strCache>
                <c:ptCount val="8"/>
                <c:pt idx="0">
                  <c:v>Beauty &amp; Personal Care</c:v>
                </c:pt>
                <c:pt idx="1">
                  <c:v>Food &amp; Drink</c:v>
                </c:pt>
                <c:pt idx="2">
                  <c:v>Health Care and Fitness</c:v>
                </c:pt>
                <c:pt idx="3">
                  <c:v>Home and Repair</c:v>
                </c:pt>
                <c:pt idx="4">
                  <c:v>Leisure and Entertainment</c:v>
                </c:pt>
                <c:pt idx="5">
                  <c:v>Professional Services</c:v>
                </c:pt>
                <c:pt idx="6">
                  <c:v>Retail</c:v>
                </c:pt>
                <c:pt idx="7">
                  <c:v>Transportation</c:v>
                </c:pt>
              </c:strCache>
            </c:strRef>
          </c:cat>
          <c:val>
            <c:numRef>
              <c:f>homebase_6_08_2020!$F$31:$M$31</c:f>
              <c:numCache>
                <c:formatCode>0.00%</c:formatCode>
                <c:ptCount val="8"/>
                <c:pt idx="0">
                  <c:v>-0.85499999999999998</c:v>
                </c:pt>
                <c:pt idx="1">
                  <c:v>-0.65</c:v>
                </c:pt>
                <c:pt idx="2">
                  <c:v>-0.45900000000000002</c:v>
                </c:pt>
                <c:pt idx="3">
                  <c:v>-0.27</c:v>
                </c:pt>
                <c:pt idx="4">
                  <c:v>-0.74</c:v>
                </c:pt>
                <c:pt idx="5">
                  <c:v>-0.45</c:v>
                </c:pt>
                <c:pt idx="6">
                  <c:v>-0.497</c:v>
                </c:pt>
                <c:pt idx="7">
                  <c:v>-0.36499999999999999</c:v>
                </c:pt>
              </c:numCache>
            </c:numRef>
          </c:val>
          <c:extLst>
            <c:ext xmlns:c16="http://schemas.microsoft.com/office/drawing/2014/chart" uri="{C3380CC4-5D6E-409C-BE32-E72D297353CC}">
              <c16:uniqueId val="{00000000-720E-3F43-A374-8C8860D010D3}"/>
            </c:ext>
          </c:extLst>
        </c:ser>
        <c:ser>
          <c:idx val="1"/>
          <c:order val="1"/>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homebase_6_08_2020!$F$30:$M$30</c:f>
              <c:strCache>
                <c:ptCount val="8"/>
                <c:pt idx="0">
                  <c:v>Beauty &amp; Personal Care</c:v>
                </c:pt>
                <c:pt idx="1">
                  <c:v>Food &amp; Drink</c:v>
                </c:pt>
                <c:pt idx="2">
                  <c:v>Health Care and Fitness</c:v>
                </c:pt>
                <c:pt idx="3">
                  <c:v>Home and Repair</c:v>
                </c:pt>
                <c:pt idx="4">
                  <c:v>Leisure and Entertainment</c:v>
                </c:pt>
                <c:pt idx="5">
                  <c:v>Professional Services</c:v>
                </c:pt>
                <c:pt idx="6">
                  <c:v>Retail</c:v>
                </c:pt>
                <c:pt idx="7">
                  <c:v>Transportation</c:v>
                </c:pt>
              </c:strCache>
            </c:strRef>
          </c:cat>
          <c:val>
            <c:numRef>
              <c:f>homebase_6_08_2020!$F$32:$M$32</c:f>
              <c:numCache>
                <c:formatCode>0.00%</c:formatCode>
                <c:ptCount val="8"/>
                <c:pt idx="0">
                  <c:v>-0.46899999999999997</c:v>
                </c:pt>
                <c:pt idx="1">
                  <c:v>-0.39500000000000002</c:v>
                </c:pt>
                <c:pt idx="2">
                  <c:v>-0.24399999999999999</c:v>
                </c:pt>
                <c:pt idx="3">
                  <c:v>-0.151</c:v>
                </c:pt>
                <c:pt idx="4">
                  <c:v>-0.36599999999999999</c:v>
                </c:pt>
                <c:pt idx="5">
                  <c:v>-0.318</c:v>
                </c:pt>
                <c:pt idx="6">
                  <c:v>-0.23599999999999999</c:v>
                </c:pt>
                <c:pt idx="7">
                  <c:v>-0.35399999999999998</c:v>
                </c:pt>
              </c:numCache>
            </c:numRef>
          </c:val>
          <c:extLst>
            <c:ext xmlns:c16="http://schemas.microsoft.com/office/drawing/2014/chart" uri="{C3380CC4-5D6E-409C-BE32-E72D297353CC}">
              <c16:uniqueId val="{00000001-720E-3F43-A374-8C8860D010D3}"/>
            </c:ext>
          </c:extLst>
        </c:ser>
        <c:dLbls>
          <c:showLegendKey val="0"/>
          <c:showVal val="0"/>
          <c:showCatName val="0"/>
          <c:showSerName val="0"/>
          <c:showPercent val="0"/>
          <c:showBubbleSize val="0"/>
        </c:dLbls>
        <c:gapWidth val="219"/>
        <c:overlap val="-27"/>
        <c:axId val="1435110464"/>
        <c:axId val="1796267616"/>
      </c:barChart>
      <c:catAx>
        <c:axId val="14351104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6267616"/>
        <c:crosses val="autoZero"/>
        <c:auto val="1"/>
        <c:lblAlgn val="ctr"/>
        <c:lblOffset val="100"/>
        <c:noMultiLvlLbl val="0"/>
      </c:catAx>
      <c:valAx>
        <c:axId val="17962676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51104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Sheet1!$E$1</c:f>
              <c:strCache>
                <c:ptCount val="1"/>
                <c:pt idx="0">
                  <c:v>March/April</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Sheet1!$D$2:$D$13</c:f>
              <c:strCache>
                <c:ptCount val="12"/>
                <c:pt idx="0">
                  <c:v>Mining and Logging</c:v>
                </c:pt>
                <c:pt idx="1">
                  <c:v>Construction</c:v>
                </c:pt>
                <c:pt idx="2">
                  <c:v>Manufacturing</c:v>
                </c:pt>
                <c:pt idx="3">
                  <c:v>Wholesale </c:v>
                </c:pt>
                <c:pt idx="4">
                  <c:v>Retail</c:v>
                </c:pt>
                <c:pt idx="5">
                  <c:v>Transportation and Wharehousing</c:v>
                </c:pt>
                <c:pt idx="6">
                  <c:v>Utilities</c:v>
                </c:pt>
                <c:pt idx="7">
                  <c:v>Information</c:v>
                </c:pt>
                <c:pt idx="8">
                  <c:v>Financial Activities</c:v>
                </c:pt>
                <c:pt idx="9">
                  <c:v>Business Services</c:v>
                </c:pt>
                <c:pt idx="10">
                  <c:v>Education and Helath Services</c:v>
                </c:pt>
                <c:pt idx="11">
                  <c:v>Leisure and Hospitality</c:v>
                </c:pt>
              </c:strCache>
            </c:strRef>
          </c:cat>
          <c:val>
            <c:numRef>
              <c:f>Sheet1!$E$2:$E$13</c:f>
              <c:numCache>
                <c:formatCode>General</c:formatCode>
                <c:ptCount val="12"/>
                <c:pt idx="0">
                  <c:v>-62</c:v>
                </c:pt>
                <c:pt idx="1">
                  <c:v>-1060</c:v>
                </c:pt>
                <c:pt idx="2">
                  <c:v>-1370</c:v>
                </c:pt>
                <c:pt idx="3">
                  <c:v>-394.5</c:v>
                </c:pt>
                <c:pt idx="4">
                  <c:v>-2371.2000000000003</c:v>
                </c:pt>
                <c:pt idx="5">
                  <c:v>-563.19999999999993</c:v>
                </c:pt>
                <c:pt idx="6">
                  <c:v>-3.8000000000000003</c:v>
                </c:pt>
                <c:pt idx="7">
                  <c:v>-278</c:v>
                </c:pt>
                <c:pt idx="8">
                  <c:v>-282</c:v>
                </c:pt>
                <c:pt idx="9">
                  <c:v>-2283</c:v>
                </c:pt>
                <c:pt idx="10">
                  <c:v>-2768</c:v>
                </c:pt>
                <c:pt idx="11">
                  <c:v>-8282</c:v>
                </c:pt>
              </c:numCache>
            </c:numRef>
          </c:val>
          <c:extLst>
            <c:ext xmlns:c16="http://schemas.microsoft.com/office/drawing/2014/chart" uri="{C3380CC4-5D6E-409C-BE32-E72D297353CC}">
              <c16:uniqueId val="{00000000-A0B3-FA4A-956F-FC17F9641A0E}"/>
            </c:ext>
          </c:extLst>
        </c:ser>
        <c:ser>
          <c:idx val="1"/>
          <c:order val="1"/>
          <c:tx>
            <c:strRef>
              <c:f>Sheet1!$F$1</c:f>
              <c:strCache>
                <c:ptCount val="1"/>
                <c:pt idx="0">
                  <c:v>May</c:v>
                </c:pt>
              </c:strCache>
            </c:strRef>
          </c:tx>
          <c:spPr>
            <a:solidFill>
              <a:srgbClr val="0432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Sheet1!$D$2:$D$13</c:f>
              <c:strCache>
                <c:ptCount val="12"/>
                <c:pt idx="0">
                  <c:v>Mining and Logging</c:v>
                </c:pt>
                <c:pt idx="1">
                  <c:v>Construction</c:v>
                </c:pt>
                <c:pt idx="2">
                  <c:v>Manufacturing</c:v>
                </c:pt>
                <c:pt idx="3">
                  <c:v>Wholesale </c:v>
                </c:pt>
                <c:pt idx="4">
                  <c:v>Retail</c:v>
                </c:pt>
                <c:pt idx="5">
                  <c:v>Transportation and Wharehousing</c:v>
                </c:pt>
                <c:pt idx="6">
                  <c:v>Utilities</c:v>
                </c:pt>
                <c:pt idx="7">
                  <c:v>Information</c:v>
                </c:pt>
                <c:pt idx="8">
                  <c:v>Financial Activities</c:v>
                </c:pt>
                <c:pt idx="9">
                  <c:v>Business Services</c:v>
                </c:pt>
                <c:pt idx="10">
                  <c:v>Education and Helath Services</c:v>
                </c:pt>
                <c:pt idx="11">
                  <c:v>Leisure and Hospitality</c:v>
                </c:pt>
              </c:strCache>
            </c:strRef>
          </c:cat>
          <c:val>
            <c:numRef>
              <c:f>Sheet1!$F$2:$F$13</c:f>
              <c:numCache>
                <c:formatCode>General</c:formatCode>
                <c:ptCount val="12"/>
                <c:pt idx="0">
                  <c:v>-20</c:v>
                </c:pt>
                <c:pt idx="1">
                  <c:v>464</c:v>
                </c:pt>
                <c:pt idx="2">
                  <c:v>225</c:v>
                </c:pt>
                <c:pt idx="3">
                  <c:v>21.4</c:v>
                </c:pt>
                <c:pt idx="4">
                  <c:v>367.8</c:v>
                </c:pt>
                <c:pt idx="5">
                  <c:v>-19</c:v>
                </c:pt>
                <c:pt idx="6">
                  <c:v>-2.2999999999999998</c:v>
                </c:pt>
                <c:pt idx="7">
                  <c:v>-38</c:v>
                </c:pt>
                <c:pt idx="8">
                  <c:v>33</c:v>
                </c:pt>
                <c:pt idx="9">
                  <c:v>127</c:v>
                </c:pt>
                <c:pt idx="10">
                  <c:v>424</c:v>
                </c:pt>
                <c:pt idx="11">
                  <c:v>1239</c:v>
                </c:pt>
              </c:numCache>
            </c:numRef>
          </c:val>
          <c:extLst>
            <c:ext xmlns:c16="http://schemas.microsoft.com/office/drawing/2014/chart" uri="{C3380CC4-5D6E-409C-BE32-E72D297353CC}">
              <c16:uniqueId val="{00000001-A0B3-FA4A-956F-FC17F9641A0E}"/>
            </c:ext>
          </c:extLst>
        </c:ser>
        <c:dLbls>
          <c:showLegendKey val="0"/>
          <c:showVal val="0"/>
          <c:showCatName val="0"/>
          <c:showSerName val="0"/>
          <c:showPercent val="0"/>
          <c:showBubbleSize val="0"/>
        </c:dLbls>
        <c:gapWidth val="219"/>
        <c:axId val="1646174464"/>
        <c:axId val="1521688784"/>
      </c:barChart>
      <c:catAx>
        <c:axId val="164617446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21688784"/>
        <c:crosses val="autoZero"/>
        <c:auto val="1"/>
        <c:lblAlgn val="ctr"/>
        <c:lblOffset val="100"/>
        <c:noMultiLvlLbl val="0"/>
      </c:catAx>
      <c:valAx>
        <c:axId val="15216887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46174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baseline="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Unemployment!$D$1</c:f>
              <c:strCache>
                <c:ptCount val="1"/>
                <c:pt idx="0">
                  <c:v>Unemployment Rate</c:v>
                </c:pt>
              </c:strCache>
            </c:strRef>
          </c:tx>
          <c:spPr>
            <a:ln w="28575" cap="rnd">
              <a:solidFill>
                <a:srgbClr val="FF0000"/>
              </a:solidFill>
              <a:round/>
            </a:ln>
            <a:effectLst/>
          </c:spPr>
          <c:marker>
            <c:symbol val="none"/>
          </c:marker>
          <c:dLbls>
            <c:dLbl>
              <c:idx val="579"/>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D8-B94A-8AF6-2DB077252046}"/>
                </c:ext>
              </c:extLst>
            </c:dLbl>
            <c:dLbl>
              <c:idx val="58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D8-B94A-8AF6-2DB07725204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Unemployment!$C$2:$C$582</c:f>
              <c:numCache>
                <c:formatCode>m/d/yy</c:formatCode>
                <c:ptCount val="581"/>
                <c:pt idx="0">
                  <c:v>26299</c:v>
                </c:pt>
                <c:pt idx="1">
                  <c:v>26330</c:v>
                </c:pt>
                <c:pt idx="2">
                  <c:v>26359</c:v>
                </c:pt>
                <c:pt idx="3">
                  <c:v>26390</c:v>
                </c:pt>
                <c:pt idx="4">
                  <c:v>26420</c:v>
                </c:pt>
                <c:pt idx="5">
                  <c:v>26451</c:v>
                </c:pt>
                <c:pt idx="6">
                  <c:v>26481</c:v>
                </c:pt>
                <c:pt idx="7">
                  <c:v>26512</c:v>
                </c:pt>
                <c:pt idx="8">
                  <c:v>26543</c:v>
                </c:pt>
                <c:pt idx="9">
                  <c:v>26573</c:v>
                </c:pt>
                <c:pt idx="10">
                  <c:v>26604</c:v>
                </c:pt>
                <c:pt idx="11">
                  <c:v>26634</c:v>
                </c:pt>
                <c:pt idx="12">
                  <c:v>26665</c:v>
                </c:pt>
                <c:pt idx="13">
                  <c:v>26696</c:v>
                </c:pt>
                <c:pt idx="14">
                  <c:v>26724</c:v>
                </c:pt>
                <c:pt idx="15">
                  <c:v>26755</c:v>
                </c:pt>
                <c:pt idx="16">
                  <c:v>26785</c:v>
                </c:pt>
                <c:pt idx="17">
                  <c:v>26816</c:v>
                </c:pt>
                <c:pt idx="18">
                  <c:v>26846</c:v>
                </c:pt>
                <c:pt idx="19">
                  <c:v>26877</c:v>
                </c:pt>
                <c:pt idx="20">
                  <c:v>26908</c:v>
                </c:pt>
                <c:pt idx="21">
                  <c:v>26938</c:v>
                </c:pt>
                <c:pt idx="22">
                  <c:v>26969</c:v>
                </c:pt>
                <c:pt idx="23">
                  <c:v>26999</c:v>
                </c:pt>
                <c:pt idx="24">
                  <c:v>27030</c:v>
                </c:pt>
                <c:pt idx="25">
                  <c:v>27061</c:v>
                </c:pt>
                <c:pt idx="26">
                  <c:v>27089</c:v>
                </c:pt>
                <c:pt idx="27">
                  <c:v>27120</c:v>
                </c:pt>
                <c:pt idx="28">
                  <c:v>27150</c:v>
                </c:pt>
                <c:pt idx="29">
                  <c:v>27181</c:v>
                </c:pt>
                <c:pt idx="30">
                  <c:v>27211</c:v>
                </c:pt>
                <c:pt idx="31">
                  <c:v>27242</c:v>
                </c:pt>
                <c:pt idx="32">
                  <c:v>27273</c:v>
                </c:pt>
                <c:pt idx="33">
                  <c:v>27303</c:v>
                </c:pt>
                <c:pt idx="34">
                  <c:v>27334</c:v>
                </c:pt>
                <c:pt idx="35">
                  <c:v>27364</c:v>
                </c:pt>
                <c:pt idx="36">
                  <c:v>27395</c:v>
                </c:pt>
                <c:pt idx="37">
                  <c:v>27426</c:v>
                </c:pt>
                <c:pt idx="38">
                  <c:v>27454</c:v>
                </c:pt>
                <c:pt idx="39">
                  <c:v>27485</c:v>
                </c:pt>
                <c:pt idx="40">
                  <c:v>27515</c:v>
                </c:pt>
                <c:pt idx="41">
                  <c:v>27546</c:v>
                </c:pt>
                <c:pt idx="42">
                  <c:v>27576</c:v>
                </c:pt>
                <c:pt idx="43">
                  <c:v>27607</c:v>
                </c:pt>
                <c:pt idx="44">
                  <c:v>27638</c:v>
                </c:pt>
                <c:pt idx="45">
                  <c:v>27668</c:v>
                </c:pt>
                <c:pt idx="46">
                  <c:v>27699</c:v>
                </c:pt>
                <c:pt idx="47">
                  <c:v>27729</c:v>
                </c:pt>
                <c:pt idx="48">
                  <c:v>27760</c:v>
                </c:pt>
                <c:pt idx="49">
                  <c:v>27791</c:v>
                </c:pt>
                <c:pt idx="50">
                  <c:v>27820</c:v>
                </c:pt>
                <c:pt idx="51">
                  <c:v>27851</c:v>
                </c:pt>
                <c:pt idx="52">
                  <c:v>27881</c:v>
                </c:pt>
                <c:pt idx="53">
                  <c:v>27912</c:v>
                </c:pt>
                <c:pt idx="54">
                  <c:v>27942</c:v>
                </c:pt>
                <c:pt idx="55">
                  <c:v>27973</c:v>
                </c:pt>
                <c:pt idx="56">
                  <c:v>28004</c:v>
                </c:pt>
                <c:pt idx="57">
                  <c:v>28034</c:v>
                </c:pt>
                <c:pt idx="58">
                  <c:v>28065</c:v>
                </c:pt>
                <c:pt idx="59">
                  <c:v>28095</c:v>
                </c:pt>
                <c:pt idx="60">
                  <c:v>28126</c:v>
                </c:pt>
                <c:pt idx="61">
                  <c:v>28157</c:v>
                </c:pt>
                <c:pt idx="62">
                  <c:v>28185</c:v>
                </c:pt>
                <c:pt idx="63">
                  <c:v>28216</c:v>
                </c:pt>
                <c:pt idx="64">
                  <c:v>28246</c:v>
                </c:pt>
                <c:pt idx="65">
                  <c:v>28277</c:v>
                </c:pt>
                <c:pt idx="66">
                  <c:v>28307</c:v>
                </c:pt>
                <c:pt idx="67">
                  <c:v>28338</c:v>
                </c:pt>
                <c:pt idx="68">
                  <c:v>28369</c:v>
                </c:pt>
                <c:pt idx="69">
                  <c:v>28399</c:v>
                </c:pt>
                <c:pt idx="70">
                  <c:v>28430</c:v>
                </c:pt>
                <c:pt idx="71">
                  <c:v>28460</c:v>
                </c:pt>
                <c:pt idx="72">
                  <c:v>28491</c:v>
                </c:pt>
                <c:pt idx="73">
                  <c:v>28522</c:v>
                </c:pt>
                <c:pt idx="74">
                  <c:v>28550</c:v>
                </c:pt>
                <c:pt idx="75">
                  <c:v>28581</c:v>
                </c:pt>
                <c:pt idx="76">
                  <c:v>28611</c:v>
                </c:pt>
                <c:pt idx="77">
                  <c:v>28642</c:v>
                </c:pt>
                <c:pt idx="78">
                  <c:v>28672</c:v>
                </c:pt>
                <c:pt idx="79">
                  <c:v>28703</c:v>
                </c:pt>
                <c:pt idx="80">
                  <c:v>28734</c:v>
                </c:pt>
                <c:pt idx="81">
                  <c:v>28764</c:v>
                </c:pt>
                <c:pt idx="82">
                  <c:v>28795</c:v>
                </c:pt>
                <c:pt idx="83">
                  <c:v>28825</c:v>
                </c:pt>
                <c:pt idx="84">
                  <c:v>28856</c:v>
                </c:pt>
                <c:pt idx="85">
                  <c:v>28887</c:v>
                </c:pt>
                <c:pt idx="86">
                  <c:v>28915</c:v>
                </c:pt>
                <c:pt idx="87">
                  <c:v>28946</c:v>
                </c:pt>
                <c:pt idx="88">
                  <c:v>28976</c:v>
                </c:pt>
                <c:pt idx="89">
                  <c:v>29007</c:v>
                </c:pt>
                <c:pt idx="90">
                  <c:v>29037</c:v>
                </c:pt>
                <c:pt idx="91">
                  <c:v>29068</c:v>
                </c:pt>
                <c:pt idx="92">
                  <c:v>29099</c:v>
                </c:pt>
                <c:pt idx="93">
                  <c:v>29129</c:v>
                </c:pt>
                <c:pt idx="94">
                  <c:v>29160</c:v>
                </c:pt>
                <c:pt idx="95">
                  <c:v>29190</c:v>
                </c:pt>
                <c:pt idx="96">
                  <c:v>29221</c:v>
                </c:pt>
                <c:pt idx="97">
                  <c:v>29252</c:v>
                </c:pt>
                <c:pt idx="98">
                  <c:v>29281</c:v>
                </c:pt>
                <c:pt idx="99">
                  <c:v>29312</c:v>
                </c:pt>
                <c:pt idx="100">
                  <c:v>29342</c:v>
                </c:pt>
                <c:pt idx="101">
                  <c:v>29373</c:v>
                </c:pt>
                <c:pt idx="102">
                  <c:v>29403</c:v>
                </c:pt>
                <c:pt idx="103">
                  <c:v>29434</c:v>
                </c:pt>
                <c:pt idx="104">
                  <c:v>29465</c:v>
                </c:pt>
                <c:pt idx="105">
                  <c:v>29495</c:v>
                </c:pt>
                <c:pt idx="106">
                  <c:v>29526</c:v>
                </c:pt>
                <c:pt idx="107">
                  <c:v>29556</c:v>
                </c:pt>
                <c:pt idx="108">
                  <c:v>29587</c:v>
                </c:pt>
                <c:pt idx="109">
                  <c:v>29618</c:v>
                </c:pt>
                <c:pt idx="110">
                  <c:v>29646</c:v>
                </c:pt>
                <c:pt idx="111">
                  <c:v>29677</c:v>
                </c:pt>
                <c:pt idx="112">
                  <c:v>29707</c:v>
                </c:pt>
                <c:pt idx="113">
                  <c:v>29738</c:v>
                </c:pt>
                <c:pt idx="114">
                  <c:v>29768</c:v>
                </c:pt>
                <c:pt idx="115">
                  <c:v>29799</c:v>
                </c:pt>
                <c:pt idx="116">
                  <c:v>29830</c:v>
                </c:pt>
                <c:pt idx="117">
                  <c:v>29860</c:v>
                </c:pt>
                <c:pt idx="118">
                  <c:v>29891</c:v>
                </c:pt>
                <c:pt idx="119">
                  <c:v>29921</c:v>
                </c:pt>
                <c:pt idx="120">
                  <c:v>29952</c:v>
                </c:pt>
                <c:pt idx="121">
                  <c:v>29983</c:v>
                </c:pt>
                <c:pt idx="122">
                  <c:v>30011</c:v>
                </c:pt>
                <c:pt idx="123">
                  <c:v>30042</c:v>
                </c:pt>
                <c:pt idx="124">
                  <c:v>30072</c:v>
                </c:pt>
                <c:pt idx="125">
                  <c:v>30103</c:v>
                </c:pt>
                <c:pt idx="126">
                  <c:v>30133</c:v>
                </c:pt>
                <c:pt idx="127">
                  <c:v>30164</c:v>
                </c:pt>
                <c:pt idx="128">
                  <c:v>30195</c:v>
                </c:pt>
                <c:pt idx="129">
                  <c:v>30225</c:v>
                </c:pt>
                <c:pt idx="130">
                  <c:v>30256</c:v>
                </c:pt>
                <c:pt idx="131">
                  <c:v>30286</c:v>
                </c:pt>
                <c:pt idx="132">
                  <c:v>30317</c:v>
                </c:pt>
                <c:pt idx="133">
                  <c:v>30348</c:v>
                </c:pt>
                <c:pt idx="134">
                  <c:v>30376</c:v>
                </c:pt>
                <c:pt idx="135">
                  <c:v>30407</c:v>
                </c:pt>
                <c:pt idx="136">
                  <c:v>30437</c:v>
                </c:pt>
                <c:pt idx="137">
                  <c:v>30468</c:v>
                </c:pt>
                <c:pt idx="138">
                  <c:v>30498</c:v>
                </c:pt>
                <c:pt idx="139">
                  <c:v>30529</c:v>
                </c:pt>
                <c:pt idx="140">
                  <c:v>30560</c:v>
                </c:pt>
                <c:pt idx="141">
                  <c:v>30590</c:v>
                </c:pt>
                <c:pt idx="142">
                  <c:v>30621</c:v>
                </c:pt>
                <c:pt idx="143">
                  <c:v>30651</c:v>
                </c:pt>
                <c:pt idx="144">
                  <c:v>30682</c:v>
                </c:pt>
                <c:pt idx="145">
                  <c:v>30713</c:v>
                </c:pt>
                <c:pt idx="146">
                  <c:v>30742</c:v>
                </c:pt>
                <c:pt idx="147">
                  <c:v>30773</c:v>
                </c:pt>
                <c:pt idx="148">
                  <c:v>30803</c:v>
                </c:pt>
                <c:pt idx="149">
                  <c:v>30834</c:v>
                </c:pt>
                <c:pt idx="150">
                  <c:v>30864</c:v>
                </c:pt>
                <c:pt idx="151">
                  <c:v>30895</c:v>
                </c:pt>
                <c:pt idx="152">
                  <c:v>30926</c:v>
                </c:pt>
                <c:pt idx="153">
                  <c:v>30956</c:v>
                </c:pt>
                <c:pt idx="154">
                  <c:v>30987</c:v>
                </c:pt>
                <c:pt idx="155">
                  <c:v>31017</c:v>
                </c:pt>
                <c:pt idx="156">
                  <c:v>31048</c:v>
                </c:pt>
                <c:pt idx="157">
                  <c:v>31079</c:v>
                </c:pt>
                <c:pt idx="158">
                  <c:v>31107</c:v>
                </c:pt>
                <c:pt idx="159">
                  <c:v>31138</c:v>
                </c:pt>
                <c:pt idx="160">
                  <c:v>31168</c:v>
                </c:pt>
                <c:pt idx="161">
                  <c:v>31199</c:v>
                </c:pt>
                <c:pt idx="162">
                  <c:v>31229</c:v>
                </c:pt>
                <c:pt idx="163">
                  <c:v>31260</c:v>
                </c:pt>
                <c:pt idx="164">
                  <c:v>31291</c:v>
                </c:pt>
                <c:pt idx="165">
                  <c:v>31321</c:v>
                </c:pt>
                <c:pt idx="166">
                  <c:v>31352</c:v>
                </c:pt>
                <c:pt idx="167">
                  <c:v>31382</c:v>
                </c:pt>
                <c:pt idx="168">
                  <c:v>31413</c:v>
                </c:pt>
                <c:pt idx="169">
                  <c:v>31444</c:v>
                </c:pt>
                <c:pt idx="170">
                  <c:v>31472</c:v>
                </c:pt>
                <c:pt idx="171">
                  <c:v>31503</c:v>
                </c:pt>
                <c:pt idx="172">
                  <c:v>31533</c:v>
                </c:pt>
                <c:pt idx="173">
                  <c:v>31564</c:v>
                </c:pt>
                <c:pt idx="174">
                  <c:v>31594</c:v>
                </c:pt>
                <c:pt idx="175">
                  <c:v>31625</c:v>
                </c:pt>
                <c:pt idx="176">
                  <c:v>31656</c:v>
                </c:pt>
                <c:pt idx="177">
                  <c:v>31686</c:v>
                </c:pt>
                <c:pt idx="178">
                  <c:v>31717</c:v>
                </c:pt>
                <c:pt idx="179">
                  <c:v>31747</c:v>
                </c:pt>
                <c:pt idx="180">
                  <c:v>31778</c:v>
                </c:pt>
                <c:pt idx="181">
                  <c:v>31809</c:v>
                </c:pt>
                <c:pt idx="182">
                  <c:v>31837</c:v>
                </c:pt>
                <c:pt idx="183">
                  <c:v>31868</c:v>
                </c:pt>
                <c:pt idx="184">
                  <c:v>31898</c:v>
                </c:pt>
                <c:pt idx="185">
                  <c:v>31929</c:v>
                </c:pt>
                <c:pt idx="186">
                  <c:v>31959</c:v>
                </c:pt>
                <c:pt idx="187">
                  <c:v>31990</c:v>
                </c:pt>
                <c:pt idx="188">
                  <c:v>32021</c:v>
                </c:pt>
                <c:pt idx="189">
                  <c:v>32051</c:v>
                </c:pt>
                <c:pt idx="190">
                  <c:v>32082</c:v>
                </c:pt>
                <c:pt idx="191">
                  <c:v>32112</c:v>
                </c:pt>
                <c:pt idx="192">
                  <c:v>32143</c:v>
                </c:pt>
                <c:pt idx="193">
                  <c:v>32174</c:v>
                </c:pt>
                <c:pt idx="194">
                  <c:v>32203</c:v>
                </c:pt>
                <c:pt idx="195">
                  <c:v>32234</c:v>
                </c:pt>
                <c:pt idx="196">
                  <c:v>32264</c:v>
                </c:pt>
                <c:pt idx="197">
                  <c:v>32295</c:v>
                </c:pt>
                <c:pt idx="198">
                  <c:v>32325</c:v>
                </c:pt>
                <c:pt idx="199">
                  <c:v>32356</c:v>
                </c:pt>
                <c:pt idx="200">
                  <c:v>32387</c:v>
                </c:pt>
                <c:pt idx="201">
                  <c:v>32417</c:v>
                </c:pt>
                <c:pt idx="202">
                  <c:v>32448</c:v>
                </c:pt>
                <c:pt idx="203">
                  <c:v>32478</c:v>
                </c:pt>
                <c:pt idx="204">
                  <c:v>32509</c:v>
                </c:pt>
                <c:pt idx="205">
                  <c:v>32540</c:v>
                </c:pt>
                <c:pt idx="206">
                  <c:v>32568</c:v>
                </c:pt>
                <c:pt idx="207">
                  <c:v>32599</c:v>
                </c:pt>
                <c:pt idx="208">
                  <c:v>32629</c:v>
                </c:pt>
                <c:pt idx="209">
                  <c:v>32660</c:v>
                </c:pt>
                <c:pt idx="210">
                  <c:v>32690</c:v>
                </c:pt>
                <c:pt idx="211">
                  <c:v>32721</c:v>
                </c:pt>
                <c:pt idx="212">
                  <c:v>32752</c:v>
                </c:pt>
                <c:pt idx="213">
                  <c:v>32782</c:v>
                </c:pt>
                <c:pt idx="214">
                  <c:v>32813</c:v>
                </c:pt>
                <c:pt idx="215">
                  <c:v>32843</c:v>
                </c:pt>
                <c:pt idx="216">
                  <c:v>32874</c:v>
                </c:pt>
                <c:pt idx="217">
                  <c:v>32905</c:v>
                </c:pt>
                <c:pt idx="218">
                  <c:v>32933</c:v>
                </c:pt>
                <c:pt idx="219">
                  <c:v>32964</c:v>
                </c:pt>
                <c:pt idx="220">
                  <c:v>32994</c:v>
                </c:pt>
                <c:pt idx="221">
                  <c:v>33025</c:v>
                </c:pt>
                <c:pt idx="222">
                  <c:v>33055</c:v>
                </c:pt>
                <c:pt idx="223">
                  <c:v>33086</c:v>
                </c:pt>
                <c:pt idx="224">
                  <c:v>33117</c:v>
                </c:pt>
                <c:pt idx="225">
                  <c:v>33147</c:v>
                </c:pt>
                <c:pt idx="226">
                  <c:v>33178</c:v>
                </c:pt>
                <c:pt idx="227">
                  <c:v>33208</c:v>
                </c:pt>
                <c:pt idx="228">
                  <c:v>33239</c:v>
                </c:pt>
                <c:pt idx="229">
                  <c:v>33270</c:v>
                </c:pt>
                <c:pt idx="230">
                  <c:v>33298</c:v>
                </c:pt>
                <c:pt idx="231">
                  <c:v>33329</c:v>
                </c:pt>
                <c:pt idx="232">
                  <c:v>33359</c:v>
                </c:pt>
                <c:pt idx="233">
                  <c:v>33390</c:v>
                </c:pt>
                <c:pt idx="234">
                  <c:v>33420</c:v>
                </c:pt>
                <c:pt idx="235">
                  <c:v>33451</c:v>
                </c:pt>
                <c:pt idx="236">
                  <c:v>33482</c:v>
                </c:pt>
                <c:pt idx="237">
                  <c:v>33512</c:v>
                </c:pt>
                <c:pt idx="238">
                  <c:v>33543</c:v>
                </c:pt>
                <c:pt idx="239">
                  <c:v>33573</c:v>
                </c:pt>
                <c:pt idx="240">
                  <c:v>33604</c:v>
                </c:pt>
                <c:pt idx="241">
                  <c:v>33635</c:v>
                </c:pt>
                <c:pt idx="242">
                  <c:v>33664</c:v>
                </c:pt>
                <c:pt idx="243">
                  <c:v>33695</c:v>
                </c:pt>
                <c:pt idx="244">
                  <c:v>33725</c:v>
                </c:pt>
                <c:pt idx="245">
                  <c:v>33756</c:v>
                </c:pt>
                <c:pt idx="246">
                  <c:v>33786</c:v>
                </c:pt>
                <c:pt idx="247">
                  <c:v>33817</c:v>
                </c:pt>
                <c:pt idx="248">
                  <c:v>33848</c:v>
                </c:pt>
                <c:pt idx="249">
                  <c:v>33878</c:v>
                </c:pt>
                <c:pt idx="250">
                  <c:v>33909</c:v>
                </c:pt>
                <c:pt idx="251">
                  <c:v>33939</c:v>
                </c:pt>
                <c:pt idx="252">
                  <c:v>33970</c:v>
                </c:pt>
                <c:pt idx="253">
                  <c:v>34001</c:v>
                </c:pt>
                <c:pt idx="254">
                  <c:v>34029</c:v>
                </c:pt>
                <c:pt idx="255">
                  <c:v>34060</c:v>
                </c:pt>
                <c:pt idx="256">
                  <c:v>34090</c:v>
                </c:pt>
                <c:pt idx="257">
                  <c:v>34121</c:v>
                </c:pt>
                <c:pt idx="258">
                  <c:v>34151</c:v>
                </c:pt>
                <c:pt idx="259">
                  <c:v>34182</c:v>
                </c:pt>
                <c:pt idx="260">
                  <c:v>34213</c:v>
                </c:pt>
                <c:pt idx="261">
                  <c:v>34243</c:v>
                </c:pt>
                <c:pt idx="262">
                  <c:v>34274</c:v>
                </c:pt>
                <c:pt idx="263">
                  <c:v>34304</c:v>
                </c:pt>
                <c:pt idx="264">
                  <c:v>34335</c:v>
                </c:pt>
                <c:pt idx="265">
                  <c:v>34366</c:v>
                </c:pt>
                <c:pt idx="266">
                  <c:v>34394</c:v>
                </c:pt>
                <c:pt idx="267">
                  <c:v>34425</c:v>
                </c:pt>
                <c:pt idx="268">
                  <c:v>34455</c:v>
                </c:pt>
                <c:pt idx="269">
                  <c:v>34486</c:v>
                </c:pt>
                <c:pt idx="270">
                  <c:v>34516</c:v>
                </c:pt>
                <c:pt idx="271">
                  <c:v>34547</c:v>
                </c:pt>
                <c:pt idx="272">
                  <c:v>34578</c:v>
                </c:pt>
                <c:pt idx="273">
                  <c:v>34608</c:v>
                </c:pt>
                <c:pt idx="274">
                  <c:v>34639</c:v>
                </c:pt>
                <c:pt idx="275">
                  <c:v>34669</c:v>
                </c:pt>
                <c:pt idx="276">
                  <c:v>34700</c:v>
                </c:pt>
                <c:pt idx="277">
                  <c:v>34731</c:v>
                </c:pt>
                <c:pt idx="278">
                  <c:v>34759</c:v>
                </c:pt>
                <c:pt idx="279">
                  <c:v>34790</c:v>
                </c:pt>
                <c:pt idx="280">
                  <c:v>34820</c:v>
                </c:pt>
                <c:pt idx="281">
                  <c:v>34851</c:v>
                </c:pt>
                <c:pt idx="282">
                  <c:v>34881</c:v>
                </c:pt>
                <c:pt idx="283">
                  <c:v>34912</c:v>
                </c:pt>
                <c:pt idx="284">
                  <c:v>34943</c:v>
                </c:pt>
                <c:pt idx="285">
                  <c:v>34973</c:v>
                </c:pt>
                <c:pt idx="286">
                  <c:v>35004</c:v>
                </c:pt>
                <c:pt idx="287">
                  <c:v>35034</c:v>
                </c:pt>
                <c:pt idx="288">
                  <c:v>35065</c:v>
                </c:pt>
                <c:pt idx="289">
                  <c:v>35096</c:v>
                </c:pt>
                <c:pt idx="290">
                  <c:v>35125</c:v>
                </c:pt>
                <c:pt idx="291">
                  <c:v>35156</c:v>
                </c:pt>
                <c:pt idx="292">
                  <c:v>35186</c:v>
                </c:pt>
                <c:pt idx="293">
                  <c:v>35217</c:v>
                </c:pt>
                <c:pt idx="294">
                  <c:v>35247</c:v>
                </c:pt>
                <c:pt idx="295">
                  <c:v>35278</c:v>
                </c:pt>
                <c:pt idx="296">
                  <c:v>35309</c:v>
                </c:pt>
                <c:pt idx="297">
                  <c:v>35339</c:v>
                </c:pt>
                <c:pt idx="298">
                  <c:v>35370</c:v>
                </c:pt>
                <c:pt idx="299">
                  <c:v>35400</c:v>
                </c:pt>
                <c:pt idx="300">
                  <c:v>35431</c:v>
                </c:pt>
                <c:pt idx="301">
                  <c:v>35462</c:v>
                </c:pt>
                <c:pt idx="302">
                  <c:v>35490</c:v>
                </c:pt>
                <c:pt idx="303">
                  <c:v>35521</c:v>
                </c:pt>
                <c:pt idx="304">
                  <c:v>35551</c:v>
                </c:pt>
                <c:pt idx="305">
                  <c:v>35582</c:v>
                </c:pt>
                <c:pt idx="306">
                  <c:v>35612</c:v>
                </c:pt>
                <c:pt idx="307">
                  <c:v>35643</c:v>
                </c:pt>
                <c:pt idx="308">
                  <c:v>35674</c:v>
                </c:pt>
                <c:pt idx="309">
                  <c:v>35704</c:v>
                </c:pt>
                <c:pt idx="310">
                  <c:v>35735</c:v>
                </c:pt>
                <c:pt idx="311">
                  <c:v>35765</c:v>
                </c:pt>
                <c:pt idx="312">
                  <c:v>35796</c:v>
                </c:pt>
                <c:pt idx="313">
                  <c:v>35827</c:v>
                </c:pt>
                <c:pt idx="314">
                  <c:v>35855</c:v>
                </c:pt>
                <c:pt idx="315">
                  <c:v>35886</c:v>
                </c:pt>
                <c:pt idx="316">
                  <c:v>35916</c:v>
                </c:pt>
                <c:pt idx="317">
                  <c:v>35947</c:v>
                </c:pt>
                <c:pt idx="318">
                  <c:v>35977</c:v>
                </c:pt>
                <c:pt idx="319">
                  <c:v>36008</c:v>
                </c:pt>
                <c:pt idx="320">
                  <c:v>36039</c:v>
                </c:pt>
                <c:pt idx="321">
                  <c:v>36069</c:v>
                </c:pt>
                <c:pt idx="322">
                  <c:v>36100</c:v>
                </c:pt>
                <c:pt idx="323">
                  <c:v>36130</c:v>
                </c:pt>
                <c:pt idx="324">
                  <c:v>36161</c:v>
                </c:pt>
                <c:pt idx="325">
                  <c:v>36192</c:v>
                </c:pt>
                <c:pt idx="326">
                  <c:v>36220</c:v>
                </c:pt>
                <c:pt idx="327">
                  <c:v>36251</c:v>
                </c:pt>
                <c:pt idx="328">
                  <c:v>36281</c:v>
                </c:pt>
                <c:pt idx="329">
                  <c:v>36312</c:v>
                </c:pt>
                <c:pt idx="330">
                  <c:v>36342</c:v>
                </c:pt>
                <c:pt idx="331">
                  <c:v>36373</c:v>
                </c:pt>
                <c:pt idx="332">
                  <c:v>36404</c:v>
                </c:pt>
                <c:pt idx="333">
                  <c:v>36434</c:v>
                </c:pt>
                <c:pt idx="334">
                  <c:v>36465</c:v>
                </c:pt>
                <c:pt idx="335">
                  <c:v>36495</c:v>
                </c:pt>
                <c:pt idx="336">
                  <c:v>36526</c:v>
                </c:pt>
                <c:pt idx="337">
                  <c:v>36557</c:v>
                </c:pt>
                <c:pt idx="338">
                  <c:v>36586</c:v>
                </c:pt>
                <c:pt idx="339">
                  <c:v>36617</c:v>
                </c:pt>
                <c:pt idx="340">
                  <c:v>36647</c:v>
                </c:pt>
                <c:pt idx="341">
                  <c:v>36678</c:v>
                </c:pt>
                <c:pt idx="342">
                  <c:v>36708</c:v>
                </c:pt>
                <c:pt idx="343">
                  <c:v>36739</c:v>
                </c:pt>
                <c:pt idx="344">
                  <c:v>36770</c:v>
                </c:pt>
                <c:pt idx="345">
                  <c:v>36800</c:v>
                </c:pt>
                <c:pt idx="346">
                  <c:v>36831</c:v>
                </c:pt>
                <c:pt idx="347">
                  <c:v>36861</c:v>
                </c:pt>
                <c:pt idx="348">
                  <c:v>36892</c:v>
                </c:pt>
                <c:pt idx="349">
                  <c:v>36923</c:v>
                </c:pt>
                <c:pt idx="350">
                  <c:v>36951</c:v>
                </c:pt>
                <c:pt idx="351">
                  <c:v>36982</c:v>
                </c:pt>
                <c:pt idx="352">
                  <c:v>37012</c:v>
                </c:pt>
                <c:pt idx="353">
                  <c:v>37043</c:v>
                </c:pt>
                <c:pt idx="354">
                  <c:v>37073</c:v>
                </c:pt>
                <c:pt idx="355">
                  <c:v>37104</c:v>
                </c:pt>
                <c:pt idx="356">
                  <c:v>37135</c:v>
                </c:pt>
                <c:pt idx="357">
                  <c:v>37165</c:v>
                </c:pt>
                <c:pt idx="358">
                  <c:v>37196</c:v>
                </c:pt>
                <c:pt idx="359">
                  <c:v>37226</c:v>
                </c:pt>
                <c:pt idx="360">
                  <c:v>37257</c:v>
                </c:pt>
                <c:pt idx="361">
                  <c:v>37288</c:v>
                </c:pt>
                <c:pt idx="362">
                  <c:v>37316</c:v>
                </c:pt>
                <c:pt idx="363">
                  <c:v>37347</c:v>
                </c:pt>
                <c:pt idx="364">
                  <c:v>37377</c:v>
                </c:pt>
                <c:pt idx="365">
                  <c:v>37408</c:v>
                </c:pt>
                <c:pt idx="366">
                  <c:v>37438</c:v>
                </c:pt>
                <c:pt idx="367">
                  <c:v>37469</c:v>
                </c:pt>
                <c:pt idx="368">
                  <c:v>37500</c:v>
                </c:pt>
                <c:pt idx="369">
                  <c:v>37530</c:v>
                </c:pt>
                <c:pt idx="370">
                  <c:v>37561</c:v>
                </c:pt>
                <c:pt idx="371">
                  <c:v>37591</c:v>
                </c:pt>
                <c:pt idx="372">
                  <c:v>37622</c:v>
                </c:pt>
                <c:pt idx="373">
                  <c:v>37653</c:v>
                </c:pt>
                <c:pt idx="374">
                  <c:v>37681</c:v>
                </c:pt>
                <c:pt idx="375">
                  <c:v>37712</c:v>
                </c:pt>
                <c:pt idx="376">
                  <c:v>37742</c:v>
                </c:pt>
                <c:pt idx="377">
                  <c:v>37773</c:v>
                </c:pt>
                <c:pt idx="378">
                  <c:v>37803</c:v>
                </c:pt>
                <c:pt idx="379">
                  <c:v>37834</c:v>
                </c:pt>
                <c:pt idx="380">
                  <c:v>37865</c:v>
                </c:pt>
                <c:pt idx="381">
                  <c:v>37895</c:v>
                </c:pt>
                <c:pt idx="382">
                  <c:v>37926</c:v>
                </c:pt>
                <c:pt idx="383">
                  <c:v>37956</c:v>
                </c:pt>
                <c:pt idx="384">
                  <c:v>37987</c:v>
                </c:pt>
                <c:pt idx="385">
                  <c:v>38018</c:v>
                </c:pt>
                <c:pt idx="386">
                  <c:v>38047</c:v>
                </c:pt>
                <c:pt idx="387">
                  <c:v>38078</c:v>
                </c:pt>
                <c:pt idx="388">
                  <c:v>38108</c:v>
                </c:pt>
                <c:pt idx="389">
                  <c:v>38139</c:v>
                </c:pt>
                <c:pt idx="390">
                  <c:v>38169</c:v>
                </c:pt>
                <c:pt idx="391">
                  <c:v>38200</c:v>
                </c:pt>
                <c:pt idx="392">
                  <c:v>38231</c:v>
                </c:pt>
                <c:pt idx="393">
                  <c:v>38261</c:v>
                </c:pt>
                <c:pt idx="394">
                  <c:v>38292</c:v>
                </c:pt>
                <c:pt idx="395">
                  <c:v>38322</c:v>
                </c:pt>
                <c:pt idx="396">
                  <c:v>38353</c:v>
                </c:pt>
                <c:pt idx="397">
                  <c:v>38384</c:v>
                </c:pt>
                <c:pt idx="398">
                  <c:v>38412</c:v>
                </c:pt>
                <c:pt idx="399">
                  <c:v>38443</c:v>
                </c:pt>
                <c:pt idx="400">
                  <c:v>38473</c:v>
                </c:pt>
                <c:pt idx="401">
                  <c:v>38504</c:v>
                </c:pt>
                <c:pt idx="402">
                  <c:v>38534</c:v>
                </c:pt>
                <c:pt idx="403">
                  <c:v>38565</c:v>
                </c:pt>
                <c:pt idx="404">
                  <c:v>38596</c:v>
                </c:pt>
                <c:pt idx="405">
                  <c:v>38626</c:v>
                </c:pt>
                <c:pt idx="406">
                  <c:v>38657</c:v>
                </c:pt>
                <c:pt idx="407">
                  <c:v>38687</c:v>
                </c:pt>
                <c:pt idx="408">
                  <c:v>38718</c:v>
                </c:pt>
                <c:pt idx="409">
                  <c:v>38749</c:v>
                </c:pt>
                <c:pt idx="410">
                  <c:v>38777</c:v>
                </c:pt>
                <c:pt idx="411">
                  <c:v>38808</c:v>
                </c:pt>
                <c:pt idx="412">
                  <c:v>38838</c:v>
                </c:pt>
                <c:pt idx="413">
                  <c:v>38869</c:v>
                </c:pt>
                <c:pt idx="414">
                  <c:v>38899</c:v>
                </c:pt>
                <c:pt idx="415">
                  <c:v>38930</c:v>
                </c:pt>
                <c:pt idx="416">
                  <c:v>38961</c:v>
                </c:pt>
                <c:pt idx="417">
                  <c:v>38991</c:v>
                </c:pt>
                <c:pt idx="418">
                  <c:v>39022</c:v>
                </c:pt>
                <c:pt idx="419">
                  <c:v>39052</c:v>
                </c:pt>
                <c:pt idx="420">
                  <c:v>39083</c:v>
                </c:pt>
                <c:pt idx="421">
                  <c:v>39114</c:v>
                </c:pt>
                <c:pt idx="422">
                  <c:v>39142</c:v>
                </c:pt>
                <c:pt idx="423">
                  <c:v>39173</c:v>
                </c:pt>
                <c:pt idx="424">
                  <c:v>39203</c:v>
                </c:pt>
                <c:pt idx="425">
                  <c:v>39234</c:v>
                </c:pt>
                <c:pt idx="426">
                  <c:v>39264</c:v>
                </c:pt>
                <c:pt idx="427">
                  <c:v>39295</c:v>
                </c:pt>
                <c:pt idx="428">
                  <c:v>39326</c:v>
                </c:pt>
                <c:pt idx="429">
                  <c:v>39356</c:v>
                </c:pt>
                <c:pt idx="430">
                  <c:v>39387</c:v>
                </c:pt>
                <c:pt idx="431">
                  <c:v>39417</c:v>
                </c:pt>
                <c:pt idx="432">
                  <c:v>39448</c:v>
                </c:pt>
                <c:pt idx="433">
                  <c:v>39479</c:v>
                </c:pt>
                <c:pt idx="434">
                  <c:v>39508</c:v>
                </c:pt>
                <c:pt idx="435">
                  <c:v>39539</c:v>
                </c:pt>
                <c:pt idx="436">
                  <c:v>39569</c:v>
                </c:pt>
                <c:pt idx="437">
                  <c:v>39600</c:v>
                </c:pt>
                <c:pt idx="438">
                  <c:v>39630</c:v>
                </c:pt>
                <c:pt idx="439">
                  <c:v>39661</c:v>
                </c:pt>
                <c:pt idx="440">
                  <c:v>39692</c:v>
                </c:pt>
                <c:pt idx="441">
                  <c:v>39722</c:v>
                </c:pt>
                <c:pt idx="442">
                  <c:v>39753</c:v>
                </c:pt>
                <c:pt idx="443">
                  <c:v>39783</c:v>
                </c:pt>
                <c:pt idx="444">
                  <c:v>39814</c:v>
                </c:pt>
                <c:pt idx="445">
                  <c:v>39845</c:v>
                </c:pt>
                <c:pt idx="446">
                  <c:v>39873</c:v>
                </c:pt>
                <c:pt idx="447">
                  <c:v>39904</c:v>
                </c:pt>
                <c:pt idx="448">
                  <c:v>39934</c:v>
                </c:pt>
                <c:pt idx="449">
                  <c:v>39965</c:v>
                </c:pt>
                <c:pt idx="450">
                  <c:v>39995</c:v>
                </c:pt>
                <c:pt idx="451">
                  <c:v>40026</c:v>
                </c:pt>
                <c:pt idx="452">
                  <c:v>40057</c:v>
                </c:pt>
                <c:pt idx="453">
                  <c:v>40087</c:v>
                </c:pt>
                <c:pt idx="454">
                  <c:v>40118</c:v>
                </c:pt>
                <c:pt idx="455">
                  <c:v>40148</c:v>
                </c:pt>
                <c:pt idx="456">
                  <c:v>40179</c:v>
                </c:pt>
                <c:pt idx="457">
                  <c:v>40210</c:v>
                </c:pt>
                <c:pt idx="458">
                  <c:v>40238</c:v>
                </c:pt>
                <c:pt idx="459">
                  <c:v>40269</c:v>
                </c:pt>
                <c:pt idx="460">
                  <c:v>40299</c:v>
                </c:pt>
                <c:pt idx="461">
                  <c:v>40330</c:v>
                </c:pt>
                <c:pt idx="462">
                  <c:v>40360</c:v>
                </c:pt>
                <c:pt idx="463">
                  <c:v>40391</c:v>
                </c:pt>
                <c:pt idx="464">
                  <c:v>40422</c:v>
                </c:pt>
                <c:pt idx="465">
                  <c:v>40452</c:v>
                </c:pt>
                <c:pt idx="466">
                  <c:v>40483</c:v>
                </c:pt>
                <c:pt idx="467">
                  <c:v>40513</c:v>
                </c:pt>
                <c:pt idx="468">
                  <c:v>40544</c:v>
                </c:pt>
                <c:pt idx="469">
                  <c:v>40575</c:v>
                </c:pt>
                <c:pt idx="470">
                  <c:v>40603</c:v>
                </c:pt>
                <c:pt idx="471">
                  <c:v>40634</c:v>
                </c:pt>
                <c:pt idx="472">
                  <c:v>40664</c:v>
                </c:pt>
                <c:pt idx="473">
                  <c:v>40695</c:v>
                </c:pt>
                <c:pt idx="474">
                  <c:v>40725</c:v>
                </c:pt>
                <c:pt idx="475">
                  <c:v>40756</c:v>
                </c:pt>
                <c:pt idx="476">
                  <c:v>40787</c:v>
                </c:pt>
                <c:pt idx="477">
                  <c:v>40817</c:v>
                </c:pt>
                <c:pt idx="478">
                  <c:v>40848</c:v>
                </c:pt>
                <c:pt idx="479">
                  <c:v>40878</c:v>
                </c:pt>
                <c:pt idx="480">
                  <c:v>40909</c:v>
                </c:pt>
                <c:pt idx="481">
                  <c:v>40940</c:v>
                </c:pt>
                <c:pt idx="482">
                  <c:v>40969</c:v>
                </c:pt>
                <c:pt idx="483">
                  <c:v>41000</c:v>
                </c:pt>
                <c:pt idx="484">
                  <c:v>41030</c:v>
                </c:pt>
                <c:pt idx="485">
                  <c:v>41061</c:v>
                </c:pt>
                <c:pt idx="486">
                  <c:v>41091</c:v>
                </c:pt>
                <c:pt idx="487">
                  <c:v>41122</c:v>
                </c:pt>
                <c:pt idx="488">
                  <c:v>41153</c:v>
                </c:pt>
                <c:pt idx="489">
                  <c:v>41183</c:v>
                </c:pt>
                <c:pt idx="490">
                  <c:v>41214</c:v>
                </c:pt>
                <c:pt idx="491">
                  <c:v>41244</c:v>
                </c:pt>
                <c:pt idx="492">
                  <c:v>41275</c:v>
                </c:pt>
                <c:pt idx="493">
                  <c:v>41306</c:v>
                </c:pt>
                <c:pt idx="494">
                  <c:v>41334</c:v>
                </c:pt>
                <c:pt idx="495">
                  <c:v>41365</c:v>
                </c:pt>
                <c:pt idx="496">
                  <c:v>41395</c:v>
                </c:pt>
                <c:pt idx="497">
                  <c:v>41426</c:v>
                </c:pt>
                <c:pt idx="498">
                  <c:v>41456</c:v>
                </c:pt>
                <c:pt idx="499">
                  <c:v>41487</c:v>
                </c:pt>
                <c:pt idx="500">
                  <c:v>41518</c:v>
                </c:pt>
                <c:pt idx="501">
                  <c:v>41548</c:v>
                </c:pt>
                <c:pt idx="502">
                  <c:v>41579</c:v>
                </c:pt>
                <c:pt idx="503">
                  <c:v>41609</c:v>
                </c:pt>
                <c:pt idx="504">
                  <c:v>41640</c:v>
                </c:pt>
                <c:pt idx="505">
                  <c:v>41671</c:v>
                </c:pt>
                <c:pt idx="506">
                  <c:v>41699</c:v>
                </c:pt>
                <c:pt idx="507">
                  <c:v>41730</c:v>
                </c:pt>
                <c:pt idx="508">
                  <c:v>41760</c:v>
                </c:pt>
                <c:pt idx="509">
                  <c:v>41791</c:v>
                </c:pt>
                <c:pt idx="510">
                  <c:v>41821</c:v>
                </c:pt>
                <c:pt idx="511">
                  <c:v>41852</c:v>
                </c:pt>
                <c:pt idx="512">
                  <c:v>41883</c:v>
                </c:pt>
                <c:pt idx="513">
                  <c:v>41913</c:v>
                </c:pt>
                <c:pt idx="514">
                  <c:v>41944</c:v>
                </c:pt>
                <c:pt idx="515">
                  <c:v>41974</c:v>
                </c:pt>
                <c:pt idx="516">
                  <c:v>42005</c:v>
                </c:pt>
                <c:pt idx="517">
                  <c:v>42036</c:v>
                </c:pt>
                <c:pt idx="518">
                  <c:v>42064</c:v>
                </c:pt>
                <c:pt idx="519">
                  <c:v>42095</c:v>
                </c:pt>
                <c:pt idx="520">
                  <c:v>42125</c:v>
                </c:pt>
                <c:pt idx="521">
                  <c:v>42156</c:v>
                </c:pt>
                <c:pt idx="522">
                  <c:v>42186</c:v>
                </c:pt>
                <c:pt idx="523">
                  <c:v>42217</c:v>
                </c:pt>
                <c:pt idx="524">
                  <c:v>42248</c:v>
                </c:pt>
                <c:pt idx="525">
                  <c:v>42278</c:v>
                </c:pt>
                <c:pt idx="526">
                  <c:v>42309</c:v>
                </c:pt>
                <c:pt idx="527">
                  <c:v>42339</c:v>
                </c:pt>
                <c:pt idx="528">
                  <c:v>42370</c:v>
                </c:pt>
                <c:pt idx="529">
                  <c:v>42401</c:v>
                </c:pt>
                <c:pt idx="530">
                  <c:v>42430</c:v>
                </c:pt>
                <c:pt idx="531">
                  <c:v>42461</c:v>
                </c:pt>
                <c:pt idx="532">
                  <c:v>42491</c:v>
                </c:pt>
                <c:pt idx="533">
                  <c:v>42522</c:v>
                </c:pt>
                <c:pt idx="534">
                  <c:v>42552</c:v>
                </c:pt>
                <c:pt idx="535">
                  <c:v>42583</c:v>
                </c:pt>
                <c:pt idx="536">
                  <c:v>42614</c:v>
                </c:pt>
                <c:pt idx="537">
                  <c:v>42644</c:v>
                </c:pt>
                <c:pt idx="538">
                  <c:v>42675</c:v>
                </c:pt>
                <c:pt idx="539">
                  <c:v>42705</c:v>
                </c:pt>
                <c:pt idx="540">
                  <c:v>42736</c:v>
                </c:pt>
                <c:pt idx="541">
                  <c:v>42767</c:v>
                </c:pt>
                <c:pt idx="542">
                  <c:v>42795</c:v>
                </c:pt>
                <c:pt idx="543">
                  <c:v>42826</c:v>
                </c:pt>
                <c:pt idx="544">
                  <c:v>42856</c:v>
                </c:pt>
                <c:pt idx="545">
                  <c:v>42887</c:v>
                </c:pt>
                <c:pt idx="546">
                  <c:v>42917</c:v>
                </c:pt>
                <c:pt idx="547">
                  <c:v>42948</c:v>
                </c:pt>
                <c:pt idx="548">
                  <c:v>42979</c:v>
                </c:pt>
                <c:pt idx="549">
                  <c:v>43009</c:v>
                </c:pt>
                <c:pt idx="550">
                  <c:v>43040</c:v>
                </c:pt>
                <c:pt idx="551">
                  <c:v>43070</c:v>
                </c:pt>
                <c:pt idx="552">
                  <c:v>43101</c:v>
                </c:pt>
                <c:pt idx="553">
                  <c:v>43132</c:v>
                </c:pt>
                <c:pt idx="554">
                  <c:v>43160</c:v>
                </c:pt>
                <c:pt idx="555">
                  <c:v>43191</c:v>
                </c:pt>
                <c:pt idx="556">
                  <c:v>43221</c:v>
                </c:pt>
                <c:pt idx="557">
                  <c:v>43252</c:v>
                </c:pt>
                <c:pt idx="558">
                  <c:v>43282</c:v>
                </c:pt>
                <c:pt idx="559">
                  <c:v>43313</c:v>
                </c:pt>
                <c:pt idx="560">
                  <c:v>43344</c:v>
                </c:pt>
                <c:pt idx="561">
                  <c:v>43374</c:v>
                </c:pt>
                <c:pt idx="562">
                  <c:v>43405</c:v>
                </c:pt>
                <c:pt idx="563">
                  <c:v>43435</c:v>
                </c:pt>
                <c:pt idx="564">
                  <c:v>43466</c:v>
                </c:pt>
                <c:pt idx="565">
                  <c:v>43497</c:v>
                </c:pt>
                <c:pt idx="566">
                  <c:v>43525</c:v>
                </c:pt>
                <c:pt idx="567">
                  <c:v>43556</c:v>
                </c:pt>
                <c:pt idx="568">
                  <c:v>43586</c:v>
                </c:pt>
                <c:pt idx="569">
                  <c:v>43617</c:v>
                </c:pt>
                <c:pt idx="570">
                  <c:v>43647</c:v>
                </c:pt>
                <c:pt idx="571">
                  <c:v>43678</c:v>
                </c:pt>
                <c:pt idx="572">
                  <c:v>43709</c:v>
                </c:pt>
                <c:pt idx="573">
                  <c:v>43739</c:v>
                </c:pt>
                <c:pt idx="574">
                  <c:v>43770</c:v>
                </c:pt>
                <c:pt idx="575">
                  <c:v>43800</c:v>
                </c:pt>
                <c:pt idx="576">
                  <c:v>43831</c:v>
                </c:pt>
                <c:pt idx="577">
                  <c:v>43862</c:v>
                </c:pt>
                <c:pt idx="578">
                  <c:v>43891</c:v>
                </c:pt>
                <c:pt idx="579">
                  <c:v>43922</c:v>
                </c:pt>
                <c:pt idx="580">
                  <c:v>43952</c:v>
                </c:pt>
              </c:numCache>
            </c:numRef>
          </c:cat>
          <c:val>
            <c:numRef>
              <c:f>Unemployment!$D$2:$D$582</c:f>
              <c:numCache>
                <c:formatCode>General</c:formatCode>
                <c:ptCount val="581"/>
                <c:pt idx="0">
                  <c:v>5.8</c:v>
                </c:pt>
                <c:pt idx="1">
                  <c:v>5.7</c:v>
                </c:pt>
                <c:pt idx="2">
                  <c:v>5.8</c:v>
                </c:pt>
                <c:pt idx="3">
                  <c:v>5.7</c:v>
                </c:pt>
                <c:pt idx="4">
                  <c:v>5.7</c:v>
                </c:pt>
                <c:pt idx="5">
                  <c:v>5.7</c:v>
                </c:pt>
                <c:pt idx="6">
                  <c:v>5.6</c:v>
                </c:pt>
                <c:pt idx="7">
                  <c:v>5.6</c:v>
                </c:pt>
                <c:pt idx="8">
                  <c:v>5.5</c:v>
                </c:pt>
                <c:pt idx="9">
                  <c:v>5.6</c:v>
                </c:pt>
                <c:pt idx="10">
                  <c:v>5.3</c:v>
                </c:pt>
                <c:pt idx="11">
                  <c:v>5.2</c:v>
                </c:pt>
                <c:pt idx="12">
                  <c:v>4.9000000000000004</c:v>
                </c:pt>
                <c:pt idx="13">
                  <c:v>5</c:v>
                </c:pt>
                <c:pt idx="14">
                  <c:v>4.9000000000000004</c:v>
                </c:pt>
                <c:pt idx="15">
                  <c:v>5</c:v>
                </c:pt>
                <c:pt idx="16">
                  <c:v>4.9000000000000004</c:v>
                </c:pt>
                <c:pt idx="17">
                  <c:v>4.9000000000000004</c:v>
                </c:pt>
                <c:pt idx="18">
                  <c:v>4.8</c:v>
                </c:pt>
                <c:pt idx="19">
                  <c:v>4.8</c:v>
                </c:pt>
                <c:pt idx="20">
                  <c:v>4.8</c:v>
                </c:pt>
                <c:pt idx="21">
                  <c:v>4.5999999999999996</c:v>
                </c:pt>
                <c:pt idx="22">
                  <c:v>4.8</c:v>
                </c:pt>
                <c:pt idx="23">
                  <c:v>4.9000000000000004</c:v>
                </c:pt>
                <c:pt idx="24">
                  <c:v>5.0999999999999996</c:v>
                </c:pt>
                <c:pt idx="25">
                  <c:v>5.2</c:v>
                </c:pt>
                <c:pt idx="26">
                  <c:v>5.0999999999999996</c:v>
                </c:pt>
                <c:pt idx="27">
                  <c:v>5.0999999999999996</c:v>
                </c:pt>
                <c:pt idx="28">
                  <c:v>5.0999999999999996</c:v>
                </c:pt>
                <c:pt idx="29">
                  <c:v>5.4</c:v>
                </c:pt>
                <c:pt idx="30">
                  <c:v>5.5</c:v>
                </c:pt>
                <c:pt idx="31">
                  <c:v>5.5</c:v>
                </c:pt>
                <c:pt idx="32">
                  <c:v>5.9</c:v>
                </c:pt>
                <c:pt idx="33">
                  <c:v>6</c:v>
                </c:pt>
                <c:pt idx="34">
                  <c:v>6.6</c:v>
                </c:pt>
                <c:pt idx="35">
                  <c:v>7.2</c:v>
                </c:pt>
                <c:pt idx="36">
                  <c:v>8.1</c:v>
                </c:pt>
                <c:pt idx="37">
                  <c:v>8.1</c:v>
                </c:pt>
                <c:pt idx="38">
                  <c:v>8.6</c:v>
                </c:pt>
                <c:pt idx="39">
                  <c:v>8.8000000000000007</c:v>
                </c:pt>
                <c:pt idx="40">
                  <c:v>9</c:v>
                </c:pt>
                <c:pt idx="41">
                  <c:v>8.8000000000000007</c:v>
                </c:pt>
                <c:pt idx="42">
                  <c:v>8.6</c:v>
                </c:pt>
                <c:pt idx="43">
                  <c:v>8.4</c:v>
                </c:pt>
                <c:pt idx="44">
                  <c:v>8.4</c:v>
                </c:pt>
                <c:pt idx="45">
                  <c:v>8.4</c:v>
                </c:pt>
                <c:pt idx="46">
                  <c:v>8.3000000000000007</c:v>
                </c:pt>
                <c:pt idx="47">
                  <c:v>8.1999999999999993</c:v>
                </c:pt>
                <c:pt idx="48">
                  <c:v>7.9</c:v>
                </c:pt>
                <c:pt idx="49">
                  <c:v>7.7</c:v>
                </c:pt>
                <c:pt idx="50">
                  <c:v>7.6</c:v>
                </c:pt>
                <c:pt idx="51">
                  <c:v>7.7</c:v>
                </c:pt>
                <c:pt idx="52">
                  <c:v>7.4</c:v>
                </c:pt>
                <c:pt idx="53">
                  <c:v>7.6</c:v>
                </c:pt>
                <c:pt idx="54">
                  <c:v>7.8</c:v>
                </c:pt>
                <c:pt idx="55">
                  <c:v>7.8</c:v>
                </c:pt>
                <c:pt idx="56">
                  <c:v>7.6</c:v>
                </c:pt>
                <c:pt idx="57">
                  <c:v>7.7</c:v>
                </c:pt>
                <c:pt idx="58">
                  <c:v>7.8</c:v>
                </c:pt>
                <c:pt idx="59">
                  <c:v>7.8</c:v>
                </c:pt>
                <c:pt idx="60">
                  <c:v>7.5</c:v>
                </c:pt>
                <c:pt idx="61">
                  <c:v>7.6</c:v>
                </c:pt>
                <c:pt idx="62">
                  <c:v>7.4</c:v>
                </c:pt>
                <c:pt idx="63">
                  <c:v>7.2</c:v>
                </c:pt>
                <c:pt idx="64">
                  <c:v>7</c:v>
                </c:pt>
                <c:pt idx="65">
                  <c:v>7.2</c:v>
                </c:pt>
                <c:pt idx="66">
                  <c:v>6.9</c:v>
                </c:pt>
                <c:pt idx="67">
                  <c:v>7</c:v>
                </c:pt>
                <c:pt idx="68">
                  <c:v>6.8</c:v>
                </c:pt>
                <c:pt idx="69">
                  <c:v>6.8</c:v>
                </c:pt>
                <c:pt idx="70">
                  <c:v>6.8</c:v>
                </c:pt>
                <c:pt idx="71">
                  <c:v>6.4</c:v>
                </c:pt>
                <c:pt idx="72">
                  <c:v>6.4</c:v>
                </c:pt>
                <c:pt idx="73">
                  <c:v>6.3</c:v>
                </c:pt>
                <c:pt idx="74">
                  <c:v>6.3</c:v>
                </c:pt>
                <c:pt idx="75">
                  <c:v>6.1</c:v>
                </c:pt>
                <c:pt idx="76">
                  <c:v>6</c:v>
                </c:pt>
                <c:pt idx="77">
                  <c:v>5.9</c:v>
                </c:pt>
                <c:pt idx="78">
                  <c:v>6.2</c:v>
                </c:pt>
                <c:pt idx="79">
                  <c:v>5.9</c:v>
                </c:pt>
                <c:pt idx="80">
                  <c:v>6</c:v>
                </c:pt>
                <c:pt idx="81">
                  <c:v>5.8</c:v>
                </c:pt>
                <c:pt idx="82">
                  <c:v>5.9</c:v>
                </c:pt>
                <c:pt idx="83">
                  <c:v>6</c:v>
                </c:pt>
                <c:pt idx="84">
                  <c:v>5.9</c:v>
                </c:pt>
                <c:pt idx="85">
                  <c:v>5.9</c:v>
                </c:pt>
                <c:pt idx="86">
                  <c:v>5.8</c:v>
                </c:pt>
                <c:pt idx="87">
                  <c:v>5.8</c:v>
                </c:pt>
                <c:pt idx="88">
                  <c:v>5.6</c:v>
                </c:pt>
                <c:pt idx="89">
                  <c:v>5.7</c:v>
                </c:pt>
                <c:pt idx="90">
                  <c:v>5.7</c:v>
                </c:pt>
                <c:pt idx="91">
                  <c:v>6</c:v>
                </c:pt>
                <c:pt idx="92">
                  <c:v>5.9</c:v>
                </c:pt>
                <c:pt idx="93">
                  <c:v>6</c:v>
                </c:pt>
                <c:pt idx="94">
                  <c:v>5.9</c:v>
                </c:pt>
                <c:pt idx="95">
                  <c:v>6</c:v>
                </c:pt>
                <c:pt idx="96">
                  <c:v>6.3</c:v>
                </c:pt>
                <c:pt idx="97">
                  <c:v>6.3</c:v>
                </c:pt>
                <c:pt idx="98">
                  <c:v>6.3</c:v>
                </c:pt>
                <c:pt idx="99">
                  <c:v>6.9</c:v>
                </c:pt>
                <c:pt idx="100">
                  <c:v>7.5</c:v>
                </c:pt>
                <c:pt idx="101">
                  <c:v>7.6</c:v>
                </c:pt>
                <c:pt idx="102">
                  <c:v>7.8</c:v>
                </c:pt>
                <c:pt idx="103">
                  <c:v>7.7</c:v>
                </c:pt>
                <c:pt idx="104">
                  <c:v>7.5</c:v>
                </c:pt>
                <c:pt idx="105">
                  <c:v>7.5</c:v>
                </c:pt>
                <c:pt idx="106">
                  <c:v>7.5</c:v>
                </c:pt>
                <c:pt idx="107">
                  <c:v>7.2</c:v>
                </c:pt>
                <c:pt idx="108">
                  <c:v>7.5</c:v>
                </c:pt>
                <c:pt idx="109">
                  <c:v>7.4</c:v>
                </c:pt>
                <c:pt idx="110">
                  <c:v>7.4</c:v>
                </c:pt>
                <c:pt idx="111">
                  <c:v>7.2</c:v>
                </c:pt>
                <c:pt idx="112">
                  <c:v>7.5</c:v>
                </c:pt>
                <c:pt idx="113">
                  <c:v>7.5</c:v>
                </c:pt>
                <c:pt idx="114">
                  <c:v>7.2</c:v>
                </c:pt>
                <c:pt idx="115">
                  <c:v>7.4</c:v>
                </c:pt>
                <c:pt idx="116">
                  <c:v>7.6</c:v>
                </c:pt>
                <c:pt idx="117">
                  <c:v>7.9</c:v>
                </c:pt>
                <c:pt idx="118">
                  <c:v>8.3000000000000007</c:v>
                </c:pt>
                <c:pt idx="119">
                  <c:v>8.5</c:v>
                </c:pt>
                <c:pt idx="120">
                  <c:v>8.6</c:v>
                </c:pt>
                <c:pt idx="121">
                  <c:v>8.9</c:v>
                </c:pt>
                <c:pt idx="122">
                  <c:v>9</c:v>
                </c:pt>
                <c:pt idx="123">
                  <c:v>9.3000000000000007</c:v>
                </c:pt>
                <c:pt idx="124">
                  <c:v>9.4</c:v>
                </c:pt>
                <c:pt idx="125">
                  <c:v>9.6</c:v>
                </c:pt>
                <c:pt idx="126">
                  <c:v>9.8000000000000007</c:v>
                </c:pt>
                <c:pt idx="127">
                  <c:v>9.8000000000000007</c:v>
                </c:pt>
                <c:pt idx="128">
                  <c:v>10.1</c:v>
                </c:pt>
                <c:pt idx="129">
                  <c:v>10.4</c:v>
                </c:pt>
                <c:pt idx="130">
                  <c:v>10.8</c:v>
                </c:pt>
                <c:pt idx="131">
                  <c:v>10.8</c:v>
                </c:pt>
                <c:pt idx="132">
                  <c:v>10.4</c:v>
                </c:pt>
                <c:pt idx="133">
                  <c:v>10.4</c:v>
                </c:pt>
                <c:pt idx="134">
                  <c:v>10.3</c:v>
                </c:pt>
                <c:pt idx="135">
                  <c:v>10.199999999999999</c:v>
                </c:pt>
                <c:pt idx="136">
                  <c:v>10.1</c:v>
                </c:pt>
                <c:pt idx="137">
                  <c:v>10.1</c:v>
                </c:pt>
                <c:pt idx="138">
                  <c:v>9.4</c:v>
                </c:pt>
                <c:pt idx="139">
                  <c:v>9.5</c:v>
                </c:pt>
                <c:pt idx="140">
                  <c:v>9.1999999999999993</c:v>
                </c:pt>
                <c:pt idx="141">
                  <c:v>8.8000000000000007</c:v>
                </c:pt>
                <c:pt idx="142">
                  <c:v>8.5</c:v>
                </c:pt>
                <c:pt idx="143">
                  <c:v>8.3000000000000007</c:v>
                </c:pt>
                <c:pt idx="144">
                  <c:v>8</c:v>
                </c:pt>
                <c:pt idx="145">
                  <c:v>7.8</c:v>
                </c:pt>
                <c:pt idx="146">
                  <c:v>7.8</c:v>
                </c:pt>
                <c:pt idx="147">
                  <c:v>7.7</c:v>
                </c:pt>
                <c:pt idx="148">
                  <c:v>7.4</c:v>
                </c:pt>
                <c:pt idx="149">
                  <c:v>7.2</c:v>
                </c:pt>
                <c:pt idx="150">
                  <c:v>7.5</c:v>
                </c:pt>
                <c:pt idx="151">
                  <c:v>7.5</c:v>
                </c:pt>
                <c:pt idx="152">
                  <c:v>7.3</c:v>
                </c:pt>
                <c:pt idx="153">
                  <c:v>7.4</c:v>
                </c:pt>
                <c:pt idx="154">
                  <c:v>7.2</c:v>
                </c:pt>
                <c:pt idx="155">
                  <c:v>7.3</c:v>
                </c:pt>
                <c:pt idx="156">
                  <c:v>7.3</c:v>
                </c:pt>
                <c:pt idx="157">
                  <c:v>7.2</c:v>
                </c:pt>
                <c:pt idx="158">
                  <c:v>7.2</c:v>
                </c:pt>
                <c:pt idx="159">
                  <c:v>7.3</c:v>
                </c:pt>
                <c:pt idx="160">
                  <c:v>7.2</c:v>
                </c:pt>
                <c:pt idx="161">
                  <c:v>7.4</c:v>
                </c:pt>
                <c:pt idx="162">
                  <c:v>7.4</c:v>
                </c:pt>
                <c:pt idx="163">
                  <c:v>7.1</c:v>
                </c:pt>
                <c:pt idx="164">
                  <c:v>7.1</c:v>
                </c:pt>
                <c:pt idx="165">
                  <c:v>7.1</c:v>
                </c:pt>
                <c:pt idx="166">
                  <c:v>7</c:v>
                </c:pt>
                <c:pt idx="167">
                  <c:v>7</c:v>
                </c:pt>
                <c:pt idx="168">
                  <c:v>6.7</c:v>
                </c:pt>
                <c:pt idx="169">
                  <c:v>7.2</c:v>
                </c:pt>
                <c:pt idx="170">
                  <c:v>7.2</c:v>
                </c:pt>
                <c:pt idx="171">
                  <c:v>7.1</c:v>
                </c:pt>
                <c:pt idx="172">
                  <c:v>7.2</c:v>
                </c:pt>
                <c:pt idx="173">
                  <c:v>7.2</c:v>
                </c:pt>
                <c:pt idx="174">
                  <c:v>7</c:v>
                </c:pt>
                <c:pt idx="175">
                  <c:v>6.9</c:v>
                </c:pt>
                <c:pt idx="176">
                  <c:v>7</c:v>
                </c:pt>
                <c:pt idx="177">
                  <c:v>7</c:v>
                </c:pt>
                <c:pt idx="178">
                  <c:v>6.9</c:v>
                </c:pt>
                <c:pt idx="179">
                  <c:v>6.6</c:v>
                </c:pt>
                <c:pt idx="180">
                  <c:v>6.6</c:v>
                </c:pt>
                <c:pt idx="181">
                  <c:v>6.6</c:v>
                </c:pt>
                <c:pt idx="182">
                  <c:v>6.6</c:v>
                </c:pt>
                <c:pt idx="183">
                  <c:v>6.3</c:v>
                </c:pt>
                <c:pt idx="184">
                  <c:v>6.3</c:v>
                </c:pt>
                <c:pt idx="185">
                  <c:v>6.2</c:v>
                </c:pt>
                <c:pt idx="186">
                  <c:v>6.1</c:v>
                </c:pt>
                <c:pt idx="187">
                  <c:v>6</c:v>
                </c:pt>
                <c:pt idx="188">
                  <c:v>5.9</c:v>
                </c:pt>
                <c:pt idx="189">
                  <c:v>6</c:v>
                </c:pt>
                <c:pt idx="190">
                  <c:v>5.8</c:v>
                </c:pt>
                <c:pt idx="191">
                  <c:v>5.7</c:v>
                </c:pt>
                <c:pt idx="192">
                  <c:v>5.7</c:v>
                </c:pt>
                <c:pt idx="193">
                  <c:v>5.7</c:v>
                </c:pt>
                <c:pt idx="194">
                  <c:v>5.7</c:v>
                </c:pt>
                <c:pt idx="195">
                  <c:v>5.4</c:v>
                </c:pt>
                <c:pt idx="196">
                  <c:v>5.6</c:v>
                </c:pt>
                <c:pt idx="197">
                  <c:v>5.4</c:v>
                </c:pt>
                <c:pt idx="198">
                  <c:v>5.4</c:v>
                </c:pt>
                <c:pt idx="199">
                  <c:v>5.6</c:v>
                </c:pt>
                <c:pt idx="200">
                  <c:v>5.4</c:v>
                </c:pt>
                <c:pt idx="201">
                  <c:v>5.4</c:v>
                </c:pt>
                <c:pt idx="202">
                  <c:v>5.3</c:v>
                </c:pt>
                <c:pt idx="203">
                  <c:v>5.3</c:v>
                </c:pt>
                <c:pt idx="204">
                  <c:v>5.4</c:v>
                </c:pt>
                <c:pt idx="205">
                  <c:v>5.2</c:v>
                </c:pt>
                <c:pt idx="206">
                  <c:v>5</c:v>
                </c:pt>
                <c:pt idx="207">
                  <c:v>5.2</c:v>
                </c:pt>
                <c:pt idx="208">
                  <c:v>5.2</c:v>
                </c:pt>
                <c:pt idx="209">
                  <c:v>5.3</c:v>
                </c:pt>
                <c:pt idx="210">
                  <c:v>5.2</c:v>
                </c:pt>
                <c:pt idx="211">
                  <c:v>5.2</c:v>
                </c:pt>
                <c:pt idx="212">
                  <c:v>5.3</c:v>
                </c:pt>
                <c:pt idx="213">
                  <c:v>5.3</c:v>
                </c:pt>
                <c:pt idx="214">
                  <c:v>5.4</c:v>
                </c:pt>
                <c:pt idx="215">
                  <c:v>5.4</c:v>
                </c:pt>
                <c:pt idx="216">
                  <c:v>5.4</c:v>
                </c:pt>
                <c:pt idx="217">
                  <c:v>5.3</c:v>
                </c:pt>
                <c:pt idx="218">
                  <c:v>5.2</c:v>
                </c:pt>
                <c:pt idx="219">
                  <c:v>5.4</c:v>
                </c:pt>
                <c:pt idx="220">
                  <c:v>5.4</c:v>
                </c:pt>
                <c:pt idx="221">
                  <c:v>5.2</c:v>
                </c:pt>
                <c:pt idx="222">
                  <c:v>5.5</c:v>
                </c:pt>
                <c:pt idx="223">
                  <c:v>5.7</c:v>
                </c:pt>
                <c:pt idx="224">
                  <c:v>5.9</c:v>
                </c:pt>
                <c:pt idx="225">
                  <c:v>5.9</c:v>
                </c:pt>
                <c:pt idx="226">
                  <c:v>6.2</c:v>
                </c:pt>
                <c:pt idx="227">
                  <c:v>6.3</c:v>
                </c:pt>
                <c:pt idx="228">
                  <c:v>6.4</c:v>
                </c:pt>
                <c:pt idx="229">
                  <c:v>6.6</c:v>
                </c:pt>
                <c:pt idx="230">
                  <c:v>6.8</c:v>
                </c:pt>
                <c:pt idx="231">
                  <c:v>6.7</c:v>
                </c:pt>
                <c:pt idx="232">
                  <c:v>6.9</c:v>
                </c:pt>
                <c:pt idx="233">
                  <c:v>6.9</c:v>
                </c:pt>
                <c:pt idx="234">
                  <c:v>6.8</c:v>
                </c:pt>
                <c:pt idx="235">
                  <c:v>6.9</c:v>
                </c:pt>
                <c:pt idx="236">
                  <c:v>6.9</c:v>
                </c:pt>
                <c:pt idx="237">
                  <c:v>7</c:v>
                </c:pt>
                <c:pt idx="238">
                  <c:v>7</c:v>
                </c:pt>
                <c:pt idx="239">
                  <c:v>7.3</c:v>
                </c:pt>
                <c:pt idx="240">
                  <c:v>7.3</c:v>
                </c:pt>
                <c:pt idx="241">
                  <c:v>7.4</c:v>
                </c:pt>
                <c:pt idx="242">
                  <c:v>7.4</c:v>
                </c:pt>
                <c:pt idx="243">
                  <c:v>7.4</c:v>
                </c:pt>
                <c:pt idx="244">
                  <c:v>7.6</c:v>
                </c:pt>
                <c:pt idx="245">
                  <c:v>7.8</c:v>
                </c:pt>
                <c:pt idx="246">
                  <c:v>7.7</c:v>
                </c:pt>
                <c:pt idx="247">
                  <c:v>7.6</c:v>
                </c:pt>
                <c:pt idx="248">
                  <c:v>7.6</c:v>
                </c:pt>
                <c:pt idx="249">
                  <c:v>7.3</c:v>
                </c:pt>
                <c:pt idx="250">
                  <c:v>7.4</c:v>
                </c:pt>
                <c:pt idx="251">
                  <c:v>7.4</c:v>
                </c:pt>
                <c:pt idx="252">
                  <c:v>7.3</c:v>
                </c:pt>
                <c:pt idx="253">
                  <c:v>7.1</c:v>
                </c:pt>
                <c:pt idx="254">
                  <c:v>7</c:v>
                </c:pt>
                <c:pt idx="255">
                  <c:v>7.1</c:v>
                </c:pt>
                <c:pt idx="256">
                  <c:v>7.1</c:v>
                </c:pt>
                <c:pt idx="257">
                  <c:v>7</c:v>
                </c:pt>
                <c:pt idx="258">
                  <c:v>6.9</c:v>
                </c:pt>
                <c:pt idx="259">
                  <c:v>6.8</c:v>
                </c:pt>
                <c:pt idx="260">
                  <c:v>6.7</c:v>
                </c:pt>
                <c:pt idx="261">
                  <c:v>6.8</c:v>
                </c:pt>
                <c:pt idx="262">
                  <c:v>6.6</c:v>
                </c:pt>
                <c:pt idx="263">
                  <c:v>6.5</c:v>
                </c:pt>
                <c:pt idx="264">
                  <c:v>6.6</c:v>
                </c:pt>
                <c:pt idx="265">
                  <c:v>6.6</c:v>
                </c:pt>
                <c:pt idx="266">
                  <c:v>6.5</c:v>
                </c:pt>
                <c:pt idx="267">
                  <c:v>6.4</c:v>
                </c:pt>
                <c:pt idx="268">
                  <c:v>6.1</c:v>
                </c:pt>
                <c:pt idx="269">
                  <c:v>6.1</c:v>
                </c:pt>
                <c:pt idx="270">
                  <c:v>6.1</c:v>
                </c:pt>
                <c:pt idx="271">
                  <c:v>6</c:v>
                </c:pt>
                <c:pt idx="272">
                  <c:v>5.9</c:v>
                </c:pt>
                <c:pt idx="273">
                  <c:v>5.8</c:v>
                </c:pt>
                <c:pt idx="274">
                  <c:v>5.6</c:v>
                </c:pt>
                <c:pt idx="275">
                  <c:v>5.5</c:v>
                </c:pt>
                <c:pt idx="276">
                  <c:v>5.6</c:v>
                </c:pt>
                <c:pt idx="277">
                  <c:v>5.4</c:v>
                </c:pt>
                <c:pt idx="278">
                  <c:v>5.4</c:v>
                </c:pt>
                <c:pt idx="279">
                  <c:v>5.8</c:v>
                </c:pt>
                <c:pt idx="280">
                  <c:v>5.6</c:v>
                </c:pt>
                <c:pt idx="281">
                  <c:v>5.6</c:v>
                </c:pt>
                <c:pt idx="282">
                  <c:v>5.7</c:v>
                </c:pt>
                <c:pt idx="283">
                  <c:v>5.7</c:v>
                </c:pt>
                <c:pt idx="284">
                  <c:v>5.6</c:v>
                </c:pt>
                <c:pt idx="285">
                  <c:v>5.5</c:v>
                </c:pt>
                <c:pt idx="286">
                  <c:v>5.6</c:v>
                </c:pt>
                <c:pt idx="287">
                  <c:v>5.6</c:v>
                </c:pt>
                <c:pt idx="288">
                  <c:v>5.6</c:v>
                </c:pt>
                <c:pt idx="289">
                  <c:v>5.5</c:v>
                </c:pt>
                <c:pt idx="290">
                  <c:v>5.5</c:v>
                </c:pt>
                <c:pt idx="291">
                  <c:v>5.6</c:v>
                </c:pt>
                <c:pt idx="292">
                  <c:v>5.6</c:v>
                </c:pt>
                <c:pt idx="293">
                  <c:v>5.3</c:v>
                </c:pt>
                <c:pt idx="294">
                  <c:v>5.5</c:v>
                </c:pt>
                <c:pt idx="295">
                  <c:v>5.0999999999999996</c:v>
                </c:pt>
                <c:pt idx="296">
                  <c:v>5.2</c:v>
                </c:pt>
                <c:pt idx="297">
                  <c:v>5.2</c:v>
                </c:pt>
                <c:pt idx="298">
                  <c:v>5.4</c:v>
                </c:pt>
                <c:pt idx="299">
                  <c:v>5.4</c:v>
                </c:pt>
                <c:pt idx="300">
                  <c:v>5.3</c:v>
                </c:pt>
                <c:pt idx="301">
                  <c:v>5.2</c:v>
                </c:pt>
                <c:pt idx="302">
                  <c:v>5.2</c:v>
                </c:pt>
                <c:pt idx="303">
                  <c:v>5.0999999999999996</c:v>
                </c:pt>
                <c:pt idx="304">
                  <c:v>4.9000000000000004</c:v>
                </c:pt>
                <c:pt idx="305">
                  <c:v>5</c:v>
                </c:pt>
                <c:pt idx="306">
                  <c:v>4.9000000000000004</c:v>
                </c:pt>
                <c:pt idx="307">
                  <c:v>4.8</c:v>
                </c:pt>
                <c:pt idx="308">
                  <c:v>4.9000000000000004</c:v>
                </c:pt>
                <c:pt idx="309">
                  <c:v>4.7</c:v>
                </c:pt>
                <c:pt idx="310">
                  <c:v>4.5999999999999996</c:v>
                </c:pt>
                <c:pt idx="311">
                  <c:v>4.7</c:v>
                </c:pt>
                <c:pt idx="312">
                  <c:v>4.5999999999999996</c:v>
                </c:pt>
                <c:pt idx="313">
                  <c:v>4.5999999999999996</c:v>
                </c:pt>
                <c:pt idx="314">
                  <c:v>4.7</c:v>
                </c:pt>
                <c:pt idx="315">
                  <c:v>4.3</c:v>
                </c:pt>
                <c:pt idx="316">
                  <c:v>4.4000000000000004</c:v>
                </c:pt>
                <c:pt idx="317">
                  <c:v>4.5</c:v>
                </c:pt>
                <c:pt idx="318">
                  <c:v>4.5</c:v>
                </c:pt>
                <c:pt idx="319">
                  <c:v>4.5</c:v>
                </c:pt>
                <c:pt idx="320">
                  <c:v>4.5999999999999996</c:v>
                </c:pt>
                <c:pt idx="321">
                  <c:v>4.5</c:v>
                </c:pt>
                <c:pt idx="322">
                  <c:v>4.4000000000000004</c:v>
                </c:pt>
                <c:pt idx="323">
                  <c:v>4.4000000000000004</c:v>
                </c:pt>
                <c:pt idx="324">
                  <c:v>4.3</c:v>
                </c:pt>
                <c:pt idx="325">
                  <c:v>4.4000000000000004</c:v>
                </c:pt>
                <c:pt idx="326">
                  <c:v>4.2</c:v>
                </c:pt>
                <c:pt idx="327">
                  <c:v>4.3</c:v>
                </c:pt>
                <c:pt idx="328">
                  <c:v>4.2</c:v>
                </c:pt>
                <c:pt idx="329">
                  <c:v>4.3</c:v>
                </c:pt>
                <c:pt idx="330">
                  <c:v>4.3</c:v>
                </c:pt>
                <c:pt idx="331">
                  <c:v>4.2</c:v>
                </c:pt>
                <c:pt idx="332">
                  <c:v>4.2</c:v>
                </c:pt>
                <c:pt idx="333">
                  <c:v>4.0999999999999996</c:v>
                </c:pt>
                <c:pt idx="334">
                  <c:v>4.0999999999999996</c:v>
                </c:pt>
                <c:pt idx="335">
                  <c:v>4</c:v>
                </c:pt>
                <c:pt idx="336">
                  <c:v>4</c:v>
                </c:pt>
                <c:pt idx="337">
                  <c:v>4.0999999999999996</c:v>
                </c:pt>
                <c:pt idx="338">
                  <c:v>4</c:v>
                </c:pt>
                <c:pt idx="339">
                  <c:v>3.8</c:v>
                </c:pt>
                <c:pt idx="340">
                  <c:v>4</c:v>
                </c:pt>
                <c:pt idx="341">
                  <c:v>4</c:v>
                </c:pt>
                <c:pt idx="342">
                  <c:v>4</c:v>
                </c:pt>
                <c:pt idx="343">
                  <c:v>4.0999999999999996</c:v>
                </c:pt>
                <c:pt idx="344">
                  <c:v>3.9</c:v>
                </c:pt>
                <c:pt idx="345">
                  <c:v>3.9</c:v>
                </c:pt>
                <c:pt idx="346">
                  <c:v>3.9</c:v>
                </c:pt>
                <c:pt idx="347">
                  <c:v>3.9</c:v>
                </c:pt>
                <c:pt idx="348">
                  <c:v>4.2</c:v>
                </c:pt>
                <c:pt idx="349">
                  <c:v>4.2</c:v>
                </c:pt>
                <c:pt idx="350">
                  <c:v>4.3</c:v>
                </c:pt>
                <c:pt idx="351">
                  <c:v>4.4000000000000004</c:v>
                </c:pt>
                <c:pt idx="352">
                  <c:v>4.3</c:v>
                </c:pt>
                <c:pt idx="353">
                  <c:v>4.5</c:v>
                </c:pt>
                <c:pt idx="354">
                  <c:v>4.5999999999999996</c:v>
                </c:pt>
                <c:pt idx="355">
                  <c:v>4.9000000000000004</c:v>
                </c:pt>
                <c:pt idx="356">
                  <c:v>5</c:v>
                </c:pt>
                <c:pt idx="357">
                  <c:v>5.3</c:v>
                </c:pt>
                <c:pt idx="358">
                  <c:v>5.5</c:v>
                </c:pt>
                <c:pt idx="359">
                  <c:v>5.7</c:v>
                </c:pt>
                <c:pt idx="360">
                  <c:v>5.7</c:v>
                </c:pt>
                <c:pt idx="361">
                  <c:v>5.7</c:v>
                </c:pt>
                <c:pt idx="362">
                  <c:v>5.7</c:v>
                </c:pt>
                <c:pt idx="363">
                  <c:v>5.9</c:v>
                </c:pt>
                <c:pt idx="364">
                  <c:v>5.8</c:v>
                </c:pt>
                <c:pt idx="365">
                  <c:v>5.8</c:v>
                </c:pt>
                <c:pt idx="366">
                  <c:v>5.8</c:v>
                </c:pt>
                <c:pt idx="367">
                  <c:v>5.7</c:v>
                </c:pt>
                <c:pt idx="368">
                  <c:v>5.7</c:v>
                </c:pt>
                <c:pt idx="369">
                  <c:v>5.7</c:v>
                </c:pt>
                <c:pt idx="370">
                  <c:v>5.9</c:v>
                </c:pt>
                <c:pt idx="371">
                  <c:v>6</c:v>
                </c:pt>
                <c:pt idx="372">
                  <c:v>5.8</c:v>
                </c:pt>
                <c:pt idx="373">
                  <c:v>5.9</c:v>
                </c:pt>
                <c:pt idx="374">
                  <c:v>5.9</c:v>
                </c:pt>
                <c:pt idx="375">
                  <c:v>6</c:v>
                </c:pt>
                <c:pt idx="376">
                  <c:v>6.1</c:v>
                </c:pt>
                <c:pt idx="377">
                  <c:v>6.3</c:v>
                </c:pt>
                <c:pt idx="378">
                  <c:v>6.2</c:v>
                </c:pt>
                <c:pt idx="379">
                  <c:v>6.1</c:v>
                </c:pt>
                <c:pt idx="380">
                  <c:v>6.1</c:v>
                </c:pt>
                <c:pt idx="381">
                  <c:v>6</c:v>
                </c:pt>
                <c:pt idx="382">
                  <c:v>5.8</c:v>
                </c:pt>
                <c:pt idx="383">
                  <c:v>5.7</c:v>
                </c:pt>
                <c:pt idx="384">
                  <c:v>5.7</c:v>
                </c:pt>
                <c:pt idx="385">
                  <c:v>5.6</c:v>
                </c:pt>
                <c:pt idx="386">
                  <c:v>5.8</c:v>
                </c:pt>
                <c:pt idx="387">
                  <c:v>5.6</c:v>
                </c:pt>
                <c:pt idx="388">
                  <c:v>5.6</c:v>
                </c:pt>
                <c:pt idx="389">
                  <c:v>5.6</c:v>
                </c:pt>
                <c:pt idx="390">
                  <c:v>5.5</c:v>
                </c:pt>
                <c:pt idx="391">
                  <c:v>5.4</c:v>
                </c:pt>
                <c:pt idx="392">
                  <c:v>5.4</c:v>
                </c:pt>
                <c:pt idx="393">
                  <c:v>5.5</c:v>
                </c:pt>
                <c:pt idx="394">
                  <c:v>5.4</c:v>
                </c:pt>
                <c:pt idx="395">
                  <c:v>5.4</c:v>
                </c:pt>
                <c:pt idx="396">
                  <c:v>5.3</c:v>
                </c:pt>
                <c:pt idx="397">
                  <c:v>5.4</c:v>
                </c:pt>
                <c:pt idx="398">
                  <c:v>5.2</c:v>
                </c:pt>
                <c:pt idx="399">
                  <c:v>5.2</c:v>
                </c:pt>
                <c:pt idx="400">
                  <c:v>5.0999999999999996</c:v>
                </c:pt>
                <c:pt idx="401">
                  <c:v>5</c:v>
                </c:pt>
                <c:pt idx="402">
                  <c:v>5</c:v>
                </c:pt>
                <c:pt idx="403">
                  <c:v>4.9000000000000004</c:v>
                </c:pt>
                <c:pt idx="404">
                  <c:v>5</c:v>
                </c:pt>
                <c:pt idx="405">
                  <c:v>5</c:v>
                </c:pt>
                <c:pt idx="406">
                  <c:v>5</c:v>
                </c:pt>
                <c:pt idx="407">
                  <c:v>4.9000000000000004</c:v>
                </c:pt>
                <c:pt idx="408">
                  <c:v>4.7</c:v>
                </c:pt>
                <c:pt idx="409">
                  <c:v>4.8</c:v>
                </c:pt>
                <c:pt idx="410">
                  <c:v>4.7</c:v>
                </c:pt>
                <c:pt idx="411">
                  <c:v>4.7</c:v>
                </c:pt>
                <c:pt idx="412">
                  <c:v>4.5999999999999996</c:v>
                </c:pt>
                <c:pt idx="413">
                  <c:v>4.5999999999999996</c:v>
                </c:pt>
                <c:pt idx="414">
                  <c:v>4.7</c:v>
                </c:pt>
                <c:pt idx="415">
                  <c:v>4.7</c:v>
                </c:pt>
                <c:pt idx="416">
                  <c:v>4.5</c:v>
                </c:pt>
                <c:pt idx="417">
                  <c:v>4.4000000000000004</c:v>
                </c:pt>
                <c:pt idx="418">
                  <c:v>4.5</c:v>
                </c:pt>
                <c:pt idx="419">
                  <c:v>4.4000000000000004</c:v>
                </c:pt>
                <c:pt idx="420">
                  <c:v>4.5999999999999996</c:v>
                </c:pt>
                <c:pt idx="421">
                  <c:v>4.5</c:v>
                </c:pt>
                <c:pt idx="422">
                  <c:v>4.4000000000000004</c:v>
                </c:pt>
                <c:pt idx="423">
                  <c:v>4.5</c:v>
                </c:pt>
                <c:pt idx="424">
                  <c:v>4.4000000000000004</c:v>
                </c:pt>
                <c:pt idx="425">
                  <c:v>4.5999999999999996</c:v>
                </c:pt>
                <c:pt idx="426">
                  <c:v>4.7</c:v>
                </c:pt>
                <c:pt idx="427">
                  <c:v>4.5999999999999996</c:v>
                </c:pt>
                <c:pt idx="428">
                  <c:v>4.7</c:v>
                </c:pt>
                <c:pt idx="429">
                  <c:v>4.7</c:v>
                </c:pt>
                <c:pt idx="430">
                  <c:v>4.7</c:v>
                </c:pt>
                <c:pt idx="431">
                  <c:v>5</c:v>
                </c:pt>
                <c:pt idx="432">
                  <c:v>5</c:v>
                </c:pt>
                <c:pt idx="433">
                  <c:v>4.9000000000000004</c:v>
                </c:pt>
                <c:pt idx="434">
                  <c:v>5.0999999999999996</c:v>
                </c:pt>
                <c:pt idx="435">
                  <c:v>5</c:v>
                </c:pt>
                <c:pt idx="436">
                  <c:v>5.4</c:v>
                </c:pt>
                <c:pt idx="437">
                  <c:v>5.6</c:v>
                </c:pt>
                <c:pt idx="438">
                  <c:v>5.8</c:v>
                </c:pt>
                <c:pt idx="439">
                  <c:v>6.1</c:v>
                </c:pt>
                <c:pt idx="440">
                  <c:v>6.1</c:v>
                </c:pt>
                <c:pt idx="441">
                  <c:v>6.5</c:v>
                </c:pt>
                <c:pt idx="442">
                  <c:v>6.8</c:v>
                </c:pt>
                <c:pt idx="443">
                  <c:v>7.3</c:v>
                </c:pt>
                <c:pt idx="444">
                  <c:v>7.8</c:v>
                </c:pt>
                <c:pt idx="445">
                  <c:v>8.3000000000000007</c:v>
                </c:pt>
                <c:pt idx="446">
                  <c:v>8.6999999999999993</c:v>
                </c:pt>
                <c:pt idx="447">
                  <c:v>9</c:v>
                </c:pt>
                <c:pt idx="448">
                  <c:v>9.4</c:v>
                </c:pt>
                <c:pt idx="449">
                  <c:v>9.5</c:v>
                </c:pt>
                <c:pt idx="450">
                  <c:v>9.5</c:v>
                </c:pt>
                <c:pt idx="451">
                  <c:v>9.6</c:v>
                </c:pt>
                <c:pt idx="452">
                  <c:v>9.8000000000000007</c:v>
                </c:pt>
                <c:pt idx="453">
                  <c:v>10</c:v>
                </c:pt>
                <c:pt idx="454">
                  <c:v>9.9</c:v>
                </c:pt>
                <c:pt idx="455">
                  <c:v>9.9</c:v>
                </c:pt>
                <c:pt idx="456">
                  <c:v>9.8000000000000007</c:v>
                </c:pt>
                <c:pt idx="457">
                  <c:v>9.8000000000000007</c:v>
                </c:pt>
                <c:pt idx="458">
                  <c:v>9.9</c:v>
                </c:pt>
                <c:pt idx="459">
                  <c:v>9.9</c:v>
                </c:pt>
                <c:pt idx="460">
                  <c:v>9.6</c:v>
                </c:pt>
                <c:pt idx="461">
                  <c:v>9.4</c:v>
                </c:pt>
                <c:pt idx="462">
                  <c:v>9.4</c:v>
                </c:pt>
                <c:pt idx="463">
                  <c:v>9.5</c:v>
                </c:pt>
                <c:pt idx="464">
                  <c:v>9.5</c:v>
                </c:pt>
                <c:pt idx="465">
                  <c:v>9.4</c:v>
                </c:pt>
                <c:pt idx="466">
                  <c:v>9.8000000000000007</c:v>
                </c:pt>
                <c:pt idx="467">
                  <c:v>9.3000000000000007</c:v>
                </c:pt>
                <c:pt idx="468">
                  <c:v>9.1</c:v>
                </c:pt>
                <c:pt idx="469">
                  <c:v>9</c:v>
                </c:pt>
                <c:pt idx="470">
                  <c:v>9</c:v>
                </c:pt>
                <c:pt idx="471">
                  <c:v>9.1</c:v>
                </c:pt>
                <c:pt idx="472">
                  <c:v>9</c:v>
                </c:pt>
                <c:pt idx="473">
                  <c:v>9.1</c:v>
                </c:pt>
                <c:pt idx="474">
                  <c:v>9</c:v>
                </c:pt>
                <c:pt idx="475">
                  <c:v>9</c:v>
                </c:pt>
                <c:pt idx="476">
                  <c:v>9</c:v>
                </c:pt>
                <c:pt idx="477">
                  <c:v>8.8000000000000007</c:v>
                </c:pt>
                <c:pt idx="478">
                  <c:v>8.6</c:v>
                </c:pt>
                <c:pt idx="479">
                  <c:v>8.5</c:v>
                </c:pt>
                <c:pt idx="480">
                  <c:v>8.3000000000000007</c:v>
                </c:pt>
                <c:pt idx="481">
                  <c:v>8.3000000000000007</c:v>
                </c:pt>
                <c:pt idx="482">
                  <c:v>8.1999999999999993</c:v>
                </c:pt>
                <c:pt idx="483">
                  <c:v>8.1999999999999993</c:v>
                </c:pt>
                <c:pt idx="484">
                  <c:v>8.1999999999999993</c:v>
                </c:pt>
                <c:pt idx="485">
                  <c:v>8.1999999999999993</c:v>
                </c:pt>
                <c:pt idx="486">
                  <c:v>8.1999999999999993</c:v>
                </c:pt>
                <c:pt idx="487">
                  <c:v>8.1</c:v>
                </c:pt>
                <c:pt idx="488">
                  <c:v>7.8</c:v>
                </c:pt>
                <c:pt idx="489">
                  <c:v>7.8</c:v>
                </c:pt>
                <c:pt idx="490">
                  <c:v>7.7</c:v>
                </c:pt>
                <c:pt idx="491">
                  <c:v>7.9</c:v>
                </c:pt>
                <c:pt idx="492">
                  <c:v>8</c:v>
                </c:pt>
                <c:pt idx="493">
                  <c:v>7.7</c:v>
                </c:pt>
                <c:pt idx="494">
                  <c:v>7.5</c:v>
                </c:pt>
                <c:pt idx="495">
                  <c:v>7.6</c:v>
                </c:pt>
                <c:pt idx="496">
                  <c:v>7.5</c:v>
                </c:pt>
                <c:pt idx="497">
                  <c:v>7.5</c:v>
                </c:pt>
                <c:pt idx="498">
                  <c:v>7.3</c:v>
                </c:pt>
                <c:pt idx="499">
                  <c:v>7.2</c:v>
                </c:pt>
                <c:pt idx="500">
                  <c:v>7.2</c:v>
                </c:pt>
                <c:pt idx="501">
                  <c:v>7.2</c:v>
                </c:pt>
                <c:pt idx="502">
                  <c:v>6.9</c:v>
                </c:pt>
                <c:pt idx="503">
                  <c:v>6.7</c:v>
                </c:pt>
                <c:pt idx="504">
                  <c:v>6.6</c:v>
                </c:pt>
                <c:pt idx="505">
                  <c:v>6.7</c:v>
                </c:pt>
                <c:pt idx="506">
                  <c:v>6.7</c:v>
                </c:pt>
                <c:pt idx="507">
                  <c:v>6.2</c:v>
                </c:pt>
                <c:pt idx="508">
                  <c:v>6.3</c:v>
                </c:pt>
                <c:pt idx="509">
                  <c:v>6.1</c:v>
                </c:pt>
                <c:pt idx="510">
                  <c:v>6.2</c:v>
                </c:pt>
                <c:pt idx="511">
                  <c:v>6.1</c:v>
                </c:pt>
                <c:pt idx="512">
                  <c:v>5.9</c:v>
                </c:pt>
                <c:pt idx="513">
                  <c:v>5.7</c:v>
                </c:pt>
                <c:pt idx="514">
                  <c:v>5.8</c:v>
                </c:pt>
                <c:pt idx="515">
                  <c:v>5.6</c:v>
                </c:pt>
                <c:pt idx="516">
                  <c:v>5.7</c:v>
                </c:pt>
                <c:pt idx="517">
                  <c:v>5.5</c:v>
                </c:pt>
                <c:pt idx="518">
                  <c:v>5.4</c:v>
                </c:pt>
                <c:pt idx="519">
                  <c:v>5.4</c:v>
                </c:pt>
                <c:pt idx="520">
                  <c:v>5.6</c:v>
                </c:pt>
                <c:pt idx="521">
                  <c:v>5.3</c:v>
                </c:pt>
                <c:pt idx="522">
                  <c:v>5.2</c:v>
                </c:pt>
                <c:pt idx="523">
                  <c:v>5.0999999999999996</c:v>
                </c:pt>
                <c:pt idx="524">
                  <c:v>5</c:v>
                </c:pt>
                <c:pt idx="525">
                  <c:v>5</c:v>
                </c:pt>
                <c:pt idx="526">
                  <c:v>5.0999999999999996</c:v>
                </c:pt>
                <c:pt idx="527">
                  <c:v>5</c:v>
                </c:pt>
                <c:pt idx="528">
                  <c:v>4.9000000000000004</c:v>
                </c:pt>
                <c:pt idx="529">
                  <c:v>4.9000000000000004</c:v>
                </c:pt>
                <c:pt idx="530">
                  <c:v>5</c:v>
                </c:pt>
                <c:pt idx="531">
                  <c:v>5</c:v>
                </c:pt>
                <c:pt idx="532">
                  <c:v>4.8</c:v>
                </c:pt>
                <c:pt idx="533">
                  <c:v>4.9000000000000004</c:v>
                </c:pt>
                <c:pt idx="534">
                  <c:v>4.8</c:v>
                </c:pt>
                <c:pt idx="535">
                  <c:v>4.9000000000000004</c:v>
                </c:pt>
                <c:pt idx="536">
                  <c:v>5</c:v>
                </c:pt>
                <c:pt idx="537">
                  <c:v>4.9000000000000004</c:v>
                </c:pt>
                <c:pt idx="538">
                  <c:v>4.7</c:v>
                </c:pt>
                <c:pt idx="539">
                  <c:v>4.7</c:v>
                </c:pt>
                <c:pt idx="540">
                  <c:v>4.7</c:v>
                </c:pt>
                <c:pt idx="541">
                  <c:v>4.5999999999999996</c:v>
                </c:pt>
                <c:pt idx="542">
                  <c:v>4.4000000000000004</c:v>
                </c:pt>
                <c:pt idx="543">
                  <c:v>4.4000000000000004</c:v>
                </c:pt>
                <c:pt idx="544">
                  <c:v>4.4000000000000004</c:v>
                </c:pt>
                <c:pt idx="545">
                  <c:v>4.3</c:v>
                </c:pt>
                <c:pt idx="546">
                  <c:v>4.3</c:v>
                </c:pt>
                <c:pt idx="547">
                  <c:v>4.4000000000000004</c:v>
                </c:pt>
                <c:pt idx="548">
                  <c:v>4.2</c:v>
                </c:pt>
                <c:pt idx="549">
                  <c:v>4.0999999999999996</c:v>
                </c:pt>
                <c:pt idx="550">
                  <c:v>4.2</c:v>
                </c:pt>
                <c:pt idx="551">
                  <c:v>4.0999999999999996</c:v>
                </c:pt>
                <c:pt idx="552">
                  <c:v>4.0999999999999996</c:v>
                </c:pt>
                <c:pt idx="553">
                  <c:v>4.0999999999999996</c:v>
                </c:pt>
                <c:pt idx="554">
                  <c:v>4</c:v>
                </c:pt>
                <c:pt idx="555">
                  <c:v>4</c:v>
                </c:pt>
                <c:pt idx="556">
                  <c:v>3.8</c:v>
                </c:pt>
                <c:pt idx="557">
                  <c:v>4</c:v>
                </c:pt>
                <c:pt idx="558">
                  <c:v>3.8</c:v>
                </c:pt>
                <c:pt idx="559">
                  <c:v>3.8</c:v>
                </c:pt>
                <c:pt idx="560">
                  <c:v>3.7</c:v>
                </c:pt>
                <c:pt idx="561">
                  <c:v>3.8</c:v>
                </c:pt>
                <c:pt idx="562">
                  <c:v>3.7</c:v>
                </c:pt>
                <c:pt idx="563">
                  <c:v>3.9</c:v>
                </c:pt>
                <c:pt idx="564">
                  <c:v>4</c:v>
                </c:pt>
                <c:pt idx="565">
                  <c:v>3.8</c:v>
                </c:pt>
                <c:pt idx="566">
                  <c:v>3.8</c:v>
                </c:pt>
                <c:pt idx="567">
                  <c:v>3.6</c:v>
                </c:pt>
                <c:pt idx="568">
                  <c:v>3.6</c:v>
                </c:pt>
                <c:pt idx="569">
                  <c:v>3.7</c:v>
                </c:pt>
                <c:pt idx="570">
                  <c:v>3.7</c:v>
                </c:pt>
                <c:pt idx="571">
                  <c:v>3.7</c:v>
                </c:pt>
                <c:pt idx="572">
                  <c:v>3.5</c:v>
                </c:pt>
                <c:pt idx="573">
                  <c:v>3.6</c:v>
                </c:pt>
                <c:pt idx="574">
                  <c:v>3.5</c:v>
                </c:pt>
                <c:pt idx="575">
                  <c:v>3.5</c:v>
                </c:pt>
                <c:pt idx="576">
                  <c:v>3.6</c:v>
                </c:pt>
                <c:pt idx="577">
                  <c:v>3.5</c:v>
                </c:pt>
                <c:pt idx="578">
                  <c:v>4.4000000000000004</c:v>
                </c:pt>
                <c:pt idx="579">
                  <c:v>14.7</c:v>
                </c:pt>
                <c:pt idx="580">
                  <c:v>13.3</c:v>
                </c:pt>
              </c:numCache>
            </c:numRef>
          </c:val>
          <c:smooth val="0"/>
          <c:extLst>
            <c:ext xmlns:c16="http://schemas.microsoft.com/office/drawing/2014/chart" uri="{C3380CC4-5D6E-409C-BE32-E72D297353CC}">
              <c16:uniqueId val="{00000002-46D8-B94A-8AF6-2DB077252046}"/>
            </c:ext>
          </c:extLst>
        </c:ser>
        <c:dLbls>
          <c:showLegendKey val="0"/>
          <c:showVal val="0"/>
          <c:showCatName val="0"/>
          <c:showSerName val="0"/>
          <c:showPercent val="0"/>
          <c:showBubbleSize val="0"/>
        </c:dLbls>
        <c:smooth val="0"/>
        <c:axId val="1533497504"/>
        <c:axId val="1533799936"/>
      </c:lineChart>
      <c:dateAx>
        <c:axId val="1533497504"/>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3799936"/>
        <c:crosses val="autoZero"/>
        <c:auto val="1"/>
        <c:lblOffset val="100"/>
        <c:baseTimeUnit val="months"/>
      </c:dateAx>
      <c:valAx>
        <c:axId val="1533799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34975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Sheet2!$J$2</c:f>
              <c:strCache>
                <c:ptCount val="1"/>
                <c:pt idx="0">
                  <c:v>Restaurants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Sheet2!$K$1</c:f>
              <c:numCache>
                <c:formatCode>d\-mmm</c:formatCode>
                <c:ptCount val="1"/>
                <c:pt idx="0">
                  <c:v>43966</c:v>
                </c:pt>
              </c:numCache>
            </c:numRef>
          </c:cat>
          <c:val>
            <c:numRef>
              <c:f>Sheet2!$K$2</c:f>
              <c:numCache>
                <c:formatCode>0.00%</c:formatCode>
                <c:ptCount val="1"/>
                <c:pt idx="0">
                  <c:v>-0.49099999999999999</c:v>
                </c:pt>
              </c:numCache>
            </c:numRef>
          </c:val>
          <c:extLst>
            <c:ext xmlns:c16="http://schemas.microsoft.com/office/drawing/2014/chart" uri="{C3380CC4-5D6E-409C-BE32-E72D297353CC}">
              <c16:uniqueId val="{00000000-9B70-F14C-9C9F-CE614750EE56}"/>
            </c:ext>
          </c:extLst>
        </c:ser>
        <c:ser>
          <c:idx val="1"/>
          <c:order val="1"/>
          <c:tx>
            <c:strRef>
              <c:f>Sheet2!$J$3</c:f>
              <c:strCache>
                <c:ptCount val="1"/>
                <c:pt idx="0">
                  <c:v>Entertainment</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Sheet2!$K$1</c:f>
              <c:numCache>
                <c:formatCode>d\-mmm</c:formatCode>
                <c:ptCount val="1"/>
                <c:pt idx="0">
                  <c:v>43966</c:v>
                </c:pt>
              </c:numCache>
            </c:numRef>
          </c:cat>
          <c:val>
            <c:numRef>
              <c:f>Sheet2!$K$3</c:f>
              <c:numCache>
                <c:formatCode>0.00%</c:formatCode>
                <c:ptCount val="1"/>
                <c:pt idx="0">
                  <c:v>-0.66600000000000004</c:v>
                </c:pt>
              </c:numCache>
            </c:numRef>
          </c:val>
          <c:extLst>
            <c:ext xmlns:c16="http://schemas.microsoft.com/office/drawing/2014/chart" uri="{C3380CC4-5D6E-409C-BE32-E72D297353CC}">
              <c16:uniqueId val="{00000001-9B70-F14C-9C9F-CE614750EE56}"/>
            </c:ext>
          </c:extLst>
        </c:ser>
        <c:ser>
          <c:idx val="2"/>
          <c:order val="2"/>
          <c:tx>
            <c:strRef>
              <c:f>Sheet2!$J$4</c:f>
              <c:strCache>
                <c:ptCount val="1"/>
                <c:pt idx="0">
                  <c:v>Health</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Sheet2!$K$1</c:f>
              <c:numCache>
                <c:formatCode>d\-mmm</c:formatCode>
                <c:ptCount val="1"/>
                <c:pt idx="0">
                  <c:v>43966</c:v>
                </c:pt>
              </c:numCache>
            </c:numRef>
          </c:cat>
          <c:val>
            <c:numRef>
              <c:f>Sheet2!$K$4</c:f>
              <c:numCache>
                <c:formatCode>0.00%</c:formatCode>
                <c:ptCount val="1"/>
                <c:pt idx="0">
                  <c:v>-0.40400000000000003</c:v>
                </c:pt>
              </c:numCache>
            </c:numRef>
          </c:val>
          <c:extLst>
            <c:ext xmlns:c16="http://schemas.microsoft.com/office/drawing/2014/chart" uri="{C3380CC4-5D6E-409C-BE32-E72D297353CC}">
              <c16:uniqueId val="{00000002-9B70-F14C-9C9F-CE614750EE56}"/>
            </c:ext>
          </c:extLst>
        </c:ser>
        <c:ser>
          <c:idx val="3"/>
          <c:order val="3"/>
          <c:tx>
            <c:strRef>
              <c:f>Sheet2!$J$5</c:f>
              <c:strCache>
                <c:ptCount val="1"/>
                <c:pt idx="0">
                  <c:v>Apparel &amp; GM</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Sheet2!$K$1</c:f>
              <c:numCache>
                <c:formatCode>d\-mmm</c:formatCode>
                <c:ptCount val="1"/>
                <c:pt idx="0">
                  <c:v>43966</c:v>
                </c:pt>
              </c:numCache>
            </c:numRef>
          </c:cat>
          <c:val>
            <c:numRef>
              <c:f>Sheet2!$K$5</c:f>
              <c:numCache>
                <c:formatCode>0.00%</c:formatCode>
                <c:ptCount val="1"/>
                <c:pt idx="0">
                  <c:v>-0.27400000000000002</c:v>
                </c:pt>
              </c:numCache>
            </c:numRef>
          </c:val>
          <c:extLst>
            <c:ext xmlns:c16="http://schemas.microsoft.com/office/drawing/2014/chart" uri="{C3380CC4-5D6E-409C-BE32-E72D297353CC}">
              <c16:uniqueId val="{00000003-9B70-F14C-9C9F-CE614750EE56}"/>
            </c:ext>
          </c:extLst>
        </c:ser>
        <c:ser>
          <c:idx val="4"/>
          <c:order val="4"/>
          <c:tx>
            <c:strRef>
              <c:f>Sheet2!$J$6</c:f>
              <c:strCache>
                <c:ptCount val="1"/>
                <c:pt idx="0">
                  <c:v>Transportation</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Sheet2!$K$1</c:f>
              <c:numCache>
                <c:formatCode>d\-mmm</c:formatCode>
                <c:ptCount val="1"/>
                <c:pt idx="0">
                  <c:v>43966</c:v>
                </c:pt>
              </c:numCache>
            </c:numRef>
          </c:cat>
          <c:val>
            <c:numRef>
              <c:f>Sheet2!$K$6</c:f>
              <c:numCache>
                <c:formatCode>0.00%</c:formatCode>
                <c:ptCount val="1"/>
                <c:pt idx="0">
                  <c:v>-0.65500000000000003</c:v>
                </c:pt>
              </c:numCache>
            </c:numRef>
          </c:val>
          <c:extLst>
            <c:ext xmlns:c16="http://schemas.microsoft.com/office/drawing/2014/chart" uri="{C3380CC4-5D6E-409C-BE32-E72D297353CC}">
              <c16:uniqueId val="{00000004-9B70-F14C-9C9F-CE614750EE56}"/>
            </c:ext>
          </c:extLst>
        </c:ser>
        <c:ser>
          <c:idx val="5"/>
          <c:order val="5"/>
          <c:tx>
            <c:strRef>
              <c:f>Sheet2!$J$7</c:f>
              <c:strCache>
                <c:ptCount val="1"/>
                <c:pt idx="0">
                  <c:v>Grocery</c:v>
                </c:pt>
              </c:strCache>
            </c:strRef>
          </c:tx>
          <c:spPr>
            <a:solidFill>
              <a:srgbClr val="0432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Sheet2!$K$1</c:f>
              <c:numCache>
                <c:formatCode>d\-mmm</c:formatCode>
                <c:ptCount val="1"/>
                <c:pt idx="0">
                  <c:v>43966</c:v>
                </c:pt>
              </c:numCache>
            </c:numRef>
          </c:cat>
          <c:val>
            <c:numRef>
              <c:f>Sheet2!$K$7</c:f>
              <c:numCache>
                <c:formatCode>0.00%</c:formatCode>
                <c:ptCount val="1"/>
                <c:pt idx="0">
                  <c:v>0.20399999999999999</c:v>
                </c:pt>
              </c:numCache>
            </c:numRef>
          </c:val>
          <c:extLst>
            <c:ext xmlns:c16="http://schemas.microsoft.com/office/drawing/2014/chart" uri="{C3380CC4-5D6E-409C-BE32-E72D297353CC}">
              <c16:uniqueId val="{00000005-9B70-F14C-9C9F-CE614750EE56}"/>
            </c:ext>
          </c:extLst>
        </c:ser>
        <c:ser>
          <c:idx val="6"/>
          <c:order val="6"/>
          <c:tx>
            <c:strRef>
              <c:f>Sheet2!$J$8</c:f>
              <c:strCache>
                <c:ptCount val="1"/>
                <c:pt idx="0">
                  <c:v>Total</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Sheet2!$K$1</c:f>
              <c:numCache>
                <c:formatCode>d\-mmm</c:formatCode>
                <c:ptCount val="1"/>
                <c:pt idx="0">
                  <c:v>43966</c:v>
                </c:pt>
              </c:numCache>
            </c:numRef>
          </c:cat>
          <c:val>
            <c:numRef>
              <c:f>Sheet2!$K$8</c:f>
              <c:numCache>
                <c:formatCode>0.00%</c:formatCode>
                <c:ptCount val="1"/>
                <c:pt idx="0">
                  <c:v>-0.156</c:v>
                </c:pt>
              </c:numCache>
            </c:numRef>
          </c:val>
          <c:extLst>
            <c:ext xmlns:c16="http://schemas.microsoft.com/office/drawing/2014/chart" uri="{C3380CC4-5D6E-409C-BE32-E72D297353CC}">
              <c16:uniqueId val="{00000006-9B70-F14C-9C9F-CE614750EE56}"/>
            </c:ext>
          </c:extLst>
        </c:ser>
        <c:dLbls>
          <c:showLegendKey val="0"/>
          <c:showVal val="0"/>
          <c:showCatName val="0"/>
          <c:showSerName val="0"/>
          <c:showPercent val="0"/>
          <c:showBubbleSize val="0"/>
        </c:dLbls>
        <c:gapWidth val="134"/>
        <c:overlap val="-60"/>
        <c:axId val="1400182896"/>
        <c:axId val="1400290304"/>
      </c:barChart>
      <c:dateAx>
        <c:axId val="1400182896"/>
        <c:scaling>
          <c:orientation val="minMax"/>
        </c:scaling>
        <c:delete val="0"/>
        <c:axPos val="l"/>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0290304"/>
        <c:crosses val="autoZero"/>
        <c:auto val="1"/>
        <c:lblOffset val="100"/>
        <c:baseTimeUnit val="days"/>
      </c:dateAx>
      <c:valAx>
        <c:axId val="140029030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01828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Unemployment!$AI$1</c:f>
              <c:strCache>
                <c:ptCount val="1"/>
                <c:pt idx="0">
                  <c:v>Women</c:v>
                </c:pt>
              </c:strCache>
            </c:strRef>
          </c:tx>
          <c:spPr>
            <a:ln w="28575" cap="rnd">
              <a:solidFill>
                <a:srgbClr val="002060"/>
              </a:solidFill>
              <a:round/>
            </a:ln>
            <a:effectLst/>
          </c:spPr>
          <c:marker>
            <c:symbol val="none"/>
          </c:marker>
          <c:dLbls>
            <c:dLbl>
              <c:idx val="363"/>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9B-BF4D-B888-4CBE4ADED803}"/>
                </c:ext>
              </c:extLst>
            </c:dLbl>
            <c:dLbl>
              <c:idx val="364"/>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9B-BF4D-B888-4CBE4ADED80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Unemployment!$AH$2:$AH$366</c:f>
              <c:numCache>
                <c:formatCode>m/d/yy</c:formatCode>
                <c:ptCount val="365"/>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numCache>
            </c:numRef>
          </c:cat>
          <c:val>
            <c:numRef>
              <c:f>Unemployment!$AI$2:$AI$366</c:f>
              <c:numCache>
                <c:formatCode>General</c:formatCode>
                <c:ptCount val="365"/>
                <c:pt idx="0">
                  <c:v>5.3</c:v>
                </c:pt>
                <c:pt idx="1">
                  <c:v>5.4</c:v>
                </c:pt>
                <c:pt idx="2">
                  <c:v>5.3</c:v>
                </c:pt>
                <c:pt idx="3">
                  <c:v>5.4</c:v>
                </c:pt>
                <c:pt idx="4">
                  <c:v>5.4</c:v>
                </c:pt>
                <c:pt idx="5">
                  <c:v>5.2</c:v>
                </c:pt>
                <c:pt idx="6">
                  <c:v>5.4</c:v>
                </c:pt>
                <c:pt idx="7">
                  <c:v>5.6</c:v>
                </c:pt>
                <c:pt idx="8">
                  <c:v>5.8</c:v>
                </c:pt>
                <c:pt idx="9">
                  <c:v>5.7</c:v>
                </c:pt>
                <c:pt idx="10">
                  <c:v>5.9</c:v>
                </c:pt>
                <c:pt idx="11">
                  <c:v>5.9</c:v>
                </c:pt>
                <c:pt idx="12">
                  <c:v>6.2</c:v>
                </c:pt>
                <c:pt idx="13">
                  <c:v>6.1</c:v>
                </c:pt>
                <c:pt idx="14">
                  <c:v>6.3</c:v>
                </c:pt>
                <c:pt idx="15">
                  <c:v>6.2</c:v>
                </c:pt>
                <c:pt idx="16">
                  <c:v>6.6</c:v>
                </c:pt>
                <c:pt idx="17">
                  <c:v>6.5</c:v>
                </c:pt>
                <c:pt idx="18">
                  <c:v>6.3</c:v>
                </c:pt>
                <c:pt idx="19">
                  <c:v>6.5</c:v>
                </c:pt>
                <c:pt idx="20">
                  <c:v>6.4</c:v>
                </c:pt>
                <c:pt idx="21">
                  <c:v>6.6</c:v>
                </c:pt>
                <c:pt idx="22">
                  <c:v>6.7</c:v>
                </c:pt>
                <c:pt idx="23">
                  <c:v>6.9</c:v>
                </c:pt>
                <c:pt idx="24">
                  <c:v>6.7</c:v>
                </c:pt>
                <c:pt idx="25">
                  <c:v>6.9</c:v>
                </c:pt>
                <c:pt idx="26">
                  <c:v>6.9</c:v>
                </c:pt>
                <c:pt idx="27">
                  <c:v>6.9</c:v>
                </c:pt>
                <c:pt idx="28">
                  <c:v>7.1</c:v>
                </c:pt>
                <c:pt idx="29">
                  <c:v>7.3</c:v>
                </c:pt>
                <c:pt idx="30">
                  <c:v>7.3</c:v>
                </c:pt>
                <c:pt idx="31">
                  <c:v>7.2</c:v>
                </c:pt>
                <c:pt idx="32">
                  <c:v>7.2</c:v>
                </c:pt>
                <c:pt idx="33">
                  <c:v>6.8</c:v>
                </c:pt>
                <c:pt idx="34">
                  <c:v>7</c:v>
                </c:pt>
                <c:pt idx="35">
                  <c:v>7.2</c:v>
                </c:pt>
                <c:pt idx="36">
                  <c:v>7</c:v>
                </c:pt>
                <c:pt idx="37">
                  <c:v>6.9</c:v>
                </c:pt>
                <c:pt idx="38">
                  <c:v>6.5</c:v>
                </c:pt>
                <c:pt idx="39">
                  <c:v>6.7</c:v>
                </c:pt>
                <c:pt idx="40">
                  <c:v>6.8</c:v>
                </c:pt>
                <c:pt idx="41">
                  <c:v>6.7</c:v>
                </c:pt>
                <c:pt idx="42">
                  <c:v>6.5</c:v>
                </c:pt>
                <c:pt idx="43">
                  <c:v>6.4</c:v>
                </c:pt>
                <c:pt idx="44">
                  <c:v>6.4</c:v>
                </c:pt>
                <c:pt idx="45">
                  <c:v>6.5</c:v>
                </c:pt>
                <c:pt idx="46">
                  <c:v>6.5</c:v>
                </c:pt>
                <c:pt idx="47">
                  <c:v>6.4</c:v>
                </c:pt>
                <c:pt idx="48">
                  <c:v>6.4</c:v>
                </c:pt>
                <c:pt idx="49">
                  <c:v>6.4</c:v>
                </c:pt>
                <c:pt idx="50">
                  <c:v>6.5</c:v>
                </c:pt>
                <c:pt idx="51">
                  <c:v>6.3</c:v>
                </c:pt>
                <c:pt idx="52">
                  <c:v>6</c:v>
                </c:pt>
                <c:pt idx="53">
                  <c:v>6.1</c:v>
                </c:pt>
                <c:pt idx="54">
                  <c:v>5.9</c:v>
                </c:pt>
                <c:pt idx="55">
                  <c:v>6</c:v>
                </c:pt>
                <c:pt idx="56">
                  <c:v>5.9</c:v>
                </c:pt>
                <c:pt idx="57">
                  <c:v>5.7</c:v>
                </c:pt>
                <c:pt idx="58">
                  <c:v>5.6</c:v>
                </c:pt>
                <c:pt idx="59">
                  <c:v>5.5</c:v>
                </c:pt>
                <c:pt idx="60">
                  <c:v>5.6</c:v>
                </c:pt>
                <c:pt idx="61">
                  <c:v>5.5</c:v>
                </c:pt>
                <c:pt idx="62">
                  <c:v>5.5</c:v>
                </c:pt>
                <c:pt idx="63">
                  <c:v>5.9</c:v>
                </c:pt>
                <c:pt idx="64">
                  <c:v>5.5</c:v>
                </c:pt>
                <c:pt idx="65">
                  <c:v>5.7</c:v>
                </c:pt>
                <c:pt idx="66">
                  <c:v>5.8</c:v>
                </c:pt>
                <c:pt idx="67">
                  <c:v>5.6</c:v>
                </c:pt>
                <c:pt idx="68">
                  <c:v>5.7</c:v>
                </c:pt>
                <c:pt idx="69">
                  <c:v>5.7</c:v>
                </c:pt>
                <c:pt idx="70">
                  <c:v>5.5</c:v>
                </c:pt>
                <c:pt idx="71">
                  <c:v>5.5</c:v>
                </c:pt>
                <c:pt idx="72">
                  <c:v>5.8</c:v>
                </c:pt>
                <c:pt idx="73">
                  <c:v>5.4</c:v>
                </c:pt>
                <c:pt idx="74">
                  <c:v>5.3</c:v>
                </c:pt>
                <c:pt idx="75">
                  <c:v>5.5</c:v>
                </c:pt>
                <c:pt idx="76">
                  <c:v>5.5</c:v>
                </c:pt>
                <c:pt idx="77">
                  <c:v>5.3</c:v>
                </c:pt>
                <c:pt idx="78">
                  <c:v>5.4</c:v>
                </c:pt>
                <c:pt idx="79">
                  <c:v>5.3</c:v>
                </c:pt>
                <c:pt idx="80">
                  <c:v>5.2</c:v>
                </c:pt>
                <c:pt idx="81">
                  <c:v>5.4</c:v>
                </c:pt>
                <c:pt idx="82">
                  <c:v>5.4</c:v>
                </c:pt>
                <c:pt idx="83">
                  <c:v>5.7</c:v>
                </c:pt>
                <c:pt idx="84">
                  <c:v>5.3</c:v>
                </c:pt>
                <c:pt idx="85">
                  <c:v>5.4</c:v>
                </c:pt>
                <c:pt idx="86">
                  <c:v>5.2</c:v>
                </c:pt>
                <c:pt idx="87">
                  <c:v>5</c:v>
                </c:pt>
                <c:pt idx="88">
                  <c:v>5.2</c:v>
                </c:pt>
                <c:pt idx="89">
                  <c:v>5</c:v>
                </c:pt>
                <c:pt idx="90">
                  <c:v>5</c:v>
                </c:pt>
                <c:pt idx="91">
                  <c:v>4.9000000000000004</c:v>
                </c:pt>
                <c:pt idx="92">
                  <c:v>5</c:v>
                </c:pt>
                <c:pt idx="93">
                  <c:v>4.7</c:v>
                </c:pt>
                <c:pt idx="94">
                  <c:v>4.7</c:v>
                </c:pt>
                <c:pt idx="95">
                  <c:v>4.8</c:v>
                </c:pt>
                <c:pt idx="96">
                  <c:v>4.8</c:v>
                </c:pt>
                <c:pt idx="97">
                  <c:v>4.8</c:v>
                </c:pt>
                <c:pt idx="98">
                  <c:v>4.8</c:v>
                </c:pt>
                <c:pt idx="99">
                  <c:v>4.5999999999999996</c:v>
                </c:pt>
                <c:pt idx="100">
                  <c:v>4.5</c:v>
                </c:pt>
                <c:pt idx="101">
                  <c:v>4.5999999999999996</c:v>
                </c:pt>
                <c:pt idx="102">
                  <c:v>4.5</c:v>
                </c:pt>
                <c:pt idx="103">
                  <c:v>4.5999999999999996</c:v>
                </c:pt>
                <c:pt idx="104">
                  <c:v>4.5999999999999996</c:v>
                </c:pt>
                <c:pt idx="105">
                  <c:v>4.7</c:v>
                </c:pt>
                <c:pt idx="106">
                  <c:v>4.5999999999999996</c:v>
                </c:pt>
                <c:pt idx="107">
                  <c:v>4.4000000000000004</c:v>
                </c:pt>
                <c:pt idx="108">
                  <c:v>4.4000000000000004</c:v>
                </c:pt>
                <c:pt idx="109">
                  <c:v>4.5</c:v>
                </c:pt>
                <c:pt idx="110">
                  <c:v>4.4000000000000004</c:v>
                </c:pt>
                <c:pt idx="111">
                  <c:v>4.5999999999999996</c:v>
                </c:pt>
                <c:pt idx="112">
                  <c:v>4.2</c:v>
                </c:pt>
                <c:pt idx="113">
                  <c:v>4.4000000000000004</c:v>
                </c:pt>
                <c:pt idx="114">
                  <c:v>4.5</c:v>
                </c:pt>
                <c:pt idx="115">
                  <c:v>4.3</c:v>
                </c:pt>
                <c:pt idx="116">
                  <c:v>4.4000000000000004</c:v>
                </c:pt>
                <c:pt idx="117">
                  <c:v>4.0999999999999996</c:v>
                </c:pt>
                <c:pt idx="118">
                  <c:v>4.2</c:v>
                </c:pt>
                <c:pt idx="119">
                  <c:v>4.0999999999999996</c:v>
                </c:pt>
                <c:pt idx="120">
                  <c:v>4.0999999999999996</c:v>
                </c:pt>
                <c:pt idx="121">
                  <c:v>4.0999999999999996</c:v>
                </c:pt>
                <c:pt idx="122">
                  <c:v>4.3</c:v>
                </c:pt>
                <c:pt idx="123">
                  <c:v>4</c:v>
                </c:pt>
                <c:pt idx="124">
                  <c:v>4.2</c:v>
                </c:pt>
                <c:pt idx="125">
                  <c:v>4.0999999999999996</c:v>
                </c:pt>
                <c:pt idx="126">
                  <c:v>4.2</c:v>
                </c:pt>
                <c:pt idx="127">
                  <c:v>4.3</c:v>
                </c:pt>
                <c:pt idx="128">
                  <c:v>4</c:v>
                </c:pt>
                <c:pt idx="129">
                  <c:v>3.9</c:v>
                </c:pt>
                <c:pt idx="130">
                  <c:v>4</c:v>
                </c:pt>
                <c:pt idx="131">
                  <c:v>3.8</c:v>
                </c:pt>
                <c:pt idx="132">
                  <c:v>4.0999999999999996</c:v>
                </c:pt>
                <c:pt idx="133">
                  <c:v>4.2</c:v>
                </c:pt>
                <c:pt idx="134">
                  <c:v>4.2</c:v>
                </c:pt>
                <c:pt idx="135">
                  <c:v>4.3</c:v>
                </c:pt>
                <c:pt idx="136">
                  <c:v>4.2</c:v>
                </c:pt>
                <c:pt idx="137">
                  <c:v>4.4000000000000004</c:v>
                </c:pt>
                <c:pt idx="138">
                  <c:v>4.5</c:v>
                </c:pt>
                <c:pt idx="139">
                  <c:v>4.8</c:v>
                </c:pt>
                <c:pt idx="140">
                  <c:v>5</c:v>
                </c:pt>
                <c:pt idx="141">
                  <c:v>5.2</c:v>
                </c:pt>
                <c:pt idx="142">
                  <c:v>5.4</c:v>
                </c:pt>
                <c:pt idx="143">
                  <c:v>5.7</c:v>
                </c:pt>
                <c:pt idx="144">
                  <c:v>5.5</c:v>
                </c:pt>
                <c:pt idx="145">
                  <c:v>5.5</c:v>
                </c:pt>
                <c:pt idx="146">
                  <c:v>5.6</c:v>
                </c:pt>
                <c:pt idx="147">
                  <c:v>5.9</c:v>
                </c:pt>
                <c:pt idx="148">
                  <c:v>5.7</c:v>
                </c:pt>
                <c:pt idx="149">
                  <c:v>5.6</c:v>
                </c:pt>
                <c:pt idx="150">
                  <c:v>5.7</c:v>
                </c:pt>
                <c:pt idx="151">
                  <c:v>5.5</c:v>
                </c:pt>
                <c:pt idx="152">
                  <c:v>5.5</c:v>
                </c:pt>
                <c:pt idx="153">
                  <c:v>5.6</c:v>
                </c:pt>
                <c:pt idx="154">
                  <c:v>5.6</c:v>
                </c:pt>
                <c:pt idx="155">
                  <c:v>5.7</c:v>
                </c:pt>
                <c:pt idx="156">
                  <c:v>5.4</c:v>
                </c:pt>
                <c:pt idx="157">
                  <c:v>5.6</c:v>
                </c:pt>
                <c:pt idx="158">
                  <c:v>5.7</c:v>
                </c:pt>
                <c:pt idx="159">
                  <c:v>5.7</c:v>
                </c:pt>
                <c:pt idx="160">
                  <c:v>5.7</c:v>
                </c:pt>
                <c:pt idx="161">
                  <c:v>5.9</c:v>
                </c:pt>
                <c:pt idx="162">
                  <c:v>5.7</c:v>
                </c:pt>
                <c:pt idx="163">
                  <c:v>5.8</c:v>
                </c:pt>
                <c:pt idx="164">
                  <c:v>5.8</c:v>
                </c:pt>
                <c:pt idx="165">
                  <c:v>5.7</c:v>
                </c:pt>
                <c:pt idx="166">
                  <c:v>5.4</c:v>
                </c:pt>
                <c:pt idx="167">
                  <c:v>5.6</c:v>
                </c:pt>
                <c:pt idx="168">
                  <c:v>5.7</c:v>
                </c:pt>
                <c:pt idx="169">
                  <c:v>5.5</c:v>
                </c:pt>
                <c:pt idx="170">
                  <c:v>5.8</c:v>
                </c:pt>
                <c:pt idx="171">
                  <c:v>5.4</c:v>
                </c:pt>
                <c:pt idx="172">
                  <c:v>5.4</c:v>
                </c:pt>
                <c:pt idx="173">
                  <c:v>5.6</c:v>
                </c:pt>
                <c:pt idx="174">
                  <c:v>5.5</c:v>
                </c:pt>
                <c:pt idx="175">
                  <c:v>5.2</c:v>
                </c:pt>
                <c:pt idx="176">
                  <c:v>5.2</c:v>
                </c:pt>
                <c:pt idx="177">
                  <c:v>5.3</c:v>
                </c:pt>
                <c:pt idx="178">
                  <c:v>5.2</c:v>
                </c:pt>
                <c:pt idx="179">
                  <c:v>5.0999999999999996</c:v>
                </c:pt>
                <c:pt idx="180">
                  <c:v>5.0999999999999996</c:v>
                </c:pt>
                <c:pt idx="181">
                  <c:v>5.3</c:v>
                </c:pt>
                <c:pt idx="182">
                  <c:v>5.0999999999999996</c:v>
                </c:pt>
                <c:pt idx="183">
                  <c:v>5.2</c:v>
                </c:pt>
                <c:pt idx="184">
                  <c:v>5.2</c:v>
                </c:pt>
                <c:pt idx="185">
                  <c:v>5.0999999999999996</c:v>
                </c:pt>
                <c:pt idx="186">
                  <c:v>5.0999999999999996</c:v>
                </c:pt>
                <c:pt idx="187">
                  <c:v>4.9000000000000004</c:v>
                </c:pt>
                <c:pt idx="188">
                  <c:v>5.0999999999999996</c:v>
                </c:pt>
                <c:pt idx="189">
                  <c:v>5.0999999999999996</c:v>
                </c:pt>
                <c:pt idx="190">
                  <c:v>5.0999999999999996</c:v>
                </c:pt>
                <c:pt idx="191">
                  <c:v>4.9000000000000004</c:v>
                </c:pt>
                <c:pt idx="192">
                  <c:v>4.8</c:v>
                </c:pt>
                <c:pt idx="193">
                  <c:v>4.8</c:v>
                </c:pt>
                <c:pt idx="194">
                  <c:v>4.7</c:v>
                </c:pt>
                <c:pt idx="195">
                  <c:v>4.7</c:v>
                </c:pt>
                <c:pt idx="196">
                  <c:v>4.5</c:v>
                </c:pt>
                <c:pt idx="197">
                  <c:v>4.5999999999999996</c:v>
                </c:pt>
                <c:pt idx="198">
                  <c:v>4.7</c:v>
                </c:pt>
                <c:pt idx="199">
                  <c:v>4.5999999999999996</c:v>
                </c:pt>
                <c:pt idx="200">
                  <c:v>4.7</c:v>
                </c:pt>
                <c:pt idx="201">
                  <c:v>4.4000000000000004</c:v>
                </c:pt>
                <c:pt idx="202">
                  <c:v>4.5</c:v>
                </c:pt>
                <c:pt idx="203">
                  <c:v>4.4000000000000004</c:v>
                </c:pt>
                <c:pt idx="204">
                  <c:v>4.5</c:v>
                </c:pt>
                <c:pt idx="205">
                  <c:v>4.3</c:v>
                </c:pt>
                <c:pt idx="206">
                  <c:v>4.3</c:v>
                </c:pt>
                <c:pt idx="207">
                  <c:v>4.4000000000000004</c:v>
                </c:pt>
                <c:pt idx="208">
                  <c:v>4.3</c:v>
                </c:pt>
                <c:pt idx="209">
                  <c:v>4.4000000000000004</c:v>
                </c:pt>
                <c:pt idx="210">
                  <c:v>4.5999999999999996</c:v>
                </c:pt>
                <c:pt idx="211">
                  <c:v>4.5999999999999996</c:v>
                </c:pt>
                <c:pt idx="212">
                  <c:v>4.5</c:v>
                </c:pt>
                <c:pt idx="213">
                  <c:v>4.5999999999999996</c:v>
                </c:pt>
                <c:pt idx="214">
                  <c:v>4.5999999999999996</c:v>
                </c:pt>
                <c:pt idx="215">
                  <c:v>4.9000000000000004</c:v>
                </c:pt>
                <c:pt idx="216">
                  <c:v>4.8</c:v>
                </c:pt>
                <c:pt idx="217">
                  <c:v>4.7</c:v>
                </c:pt>
                <c:pt idx="218">
                  <c:v>5</c:v>
                </c:pt>
                <c:pt idx="219">
                  <c:v>4.8</c:v>
                </c:pt>
                <c:pt idx="220">
                  <c:v>5.2</c:v>
                </c:pt>
                <c:pt idx="221">
                  <c:v>5.3</c:v>
                </c:pt>
                <c:pt idx="222">
                  <c:v>5.3</c:v>
                </c:pt>
                <c:pt idx="223">
                  <c:v>5.9</c:v>
                </c:pt>
                <c:pt idx="224">
                  <c:v>5.5</c:v>
                </c:pt>
                <c:pt idx="225">
                  <c:v>5.9</c:v>
                </c:pt>
                <c:pt idx="226">
                  <c:v>6.2</c:v>
                </c:pt>
                <c:pt idx="227">
                  <c:v>6.5</c:v>
                </c:pt>
                <c:pt idx="228">
                  <c:v>7</c:v>
                </c:pt>
                <c:pt idx="229">
                  <c:v>7.3</c:v>
                </c:pt>
                <c:pt idx="230">
                  <c:v>7.6</c:v>
                </c:pt>
                <c:pt idx="231">
                  <c:v>7.6</c:v>
                </c:pt>
                <c:pt idx="232">
                  <c:v>8</c:v>
                </c:pt>
                <c:pt idx="233">
                  <c:v>8.3000000000000007</c:v>
                </c:pt>
                <c:pt idx="234">
                  <c:v>8.3000000000000007</c:v>
                </c:pt>
                <c:pt idx="235">
                  <c:v>8.3000000000000007</c:v>
                </c:pt>
                <c:pt idx="236">
                  <c:v>8.5</c:v>
                </c:pt>
                <c:pt idx="237">
                  <c:v>8.6999999999999993</c:v>
                </c:pt>
                <c:pt idx="238">
                  <c:v>8.6</c:v>
                </c:pt>
                <c:pt idx="239">
                  <c:v>8.6999999999999993</c:v>
                </c:pt>
                <c:pt idx="240">
                  <c:v>8.4</c:v>
                </c:pt>
                <c:pt idx="241">
                  <c:v>8.6</c:v>
                </c:pt>
                <c:pt idx="242">
                  <c:v>8.6999999999999993</c:v>
                </c:pt>
                <c:pt idx="243">
                  <c:v>8.8000000000000007</c:v>
                </c:pt>
                <c:pt idx="244">
                  <c:v>8.8000000000000007</c:v>
                </c:pt>
                <c:pt idx="245">
                  <c:v>8.3000000000000007</c:v>
                </c:pt>
                <c:pt idx="246">
                  <c:v>8.5</c:v>
                </c:pt>
                <c:pt idx="247">
                  <c:v>8.6</c:v>
                </c:pt>
                <c:pt idx="248">
                  <c:v>8.6</c:v>
                </c:pt>
                <c:pt idx="249">
                  <c:v>8.6999999999999993</c:v>
                </c:pt>
                <c:pt idx="250">
                  <c:v>9</c:v>
                </c:pt>
                <c:pt idx="251">
                  <c:v>8.5</c:v>
                </c:pt>
                <c:pt idx="252">
                  <c:v>8.5</c:v>
                </c:pt>
                <c:pt idx="253">
                  <c:v>8.5</c:v>
                </c:pt>
                <c:pt idx="254">
                  <c:v>8.4</c:v>
                </c:pt>
                <c:pt idx="255">
                  <c:v>8.5</c:v>
                </c:pt>
                <c:pt idx="256">
                  <c:v>8.5</c:v>
                </c:pt>
                <c:pt idx="257">
                  <c:v>8.5</c:v>
                </c:pt>
                <c:pt idx="258">
                  <c:v>8.4</c:v>
                </c:pt>
                <c:pt idx="259">
                  <c:v>8.5</c:v>
                </c:pt>
                <c:pt idx="260">
                  <c:v>8.6999999999999993</c:v>
                </c:pt>
                <c:pt idx="261">
                  <c:v>8.4</c:v>
                </c:pt>
                <c:pt idx="262">
                  <c:v>8.3000000000000007</c:v>
                </c:pt>
                <c:pt idx="263">
                  <c:v>8.3000000000000007</c:v>
                </c:pt>
                <c:pt idx="264">
                  <c:v>8.1999999999999993</c:v>
                </c:pt>
                <c:pt idx="265">
                  <c:v>8.1</c:v>
                </c:pt>
                <c:pt idx="266">
                  <c:v>8</c:v>
                </c:pt>
                <c:pt idx="267">
                  <c:v>8</c:v>
                </c:pt>
                <c:pt idx="268">
                  <c:v>7.9</c:v>
                </c:pt>
                <c:pt idx="269">
                  <c:v>7.9</c:v>
                </c:pt>
                <c:pt idx="270">
                  <c:v>8</c:v>
                </c:pt>
                <c:pt idx="271">
                  <c:v>7.8</c:v>
                </c:pt>
                <c:pt idx="272">
                  <c:v>7.6</c:v>
                </c:pt>
                <c:pt idx="273">
                  <c:v>7.6</c:v>
                </c:pt>
                <c:pt idx="274">
                  <c:v>7.6</c:v>
                </c:pt>
                <c:pt idx="275">
                  <c:v>7.9</c:v>
                </c:pt>
                <c:pt idx="276">
                  <c:v>7.8</c:v>
                </c:pt>
                <c:pt idx="277">
                  <c:v>7.6</c:v>
                </c:pt>
                <c:pt idx="278">
                  <c:v>7.5</c:v>
                </c:pt>
                <c:pt idx="279">
                  <c:v>7.3</c:v>
                </c:pt>
                <c:pt idx="280">
                  <c:v>7.1</c:v>
                </c:pt>
                <c:pt idx="281">
                  <c:v>7.3</c:v>
                </c:pt>
                <c:pt idx="282">
                  <c:v>6.8</c:v>
                </c:pt>
                <c:pt idx="283">
                  <c:v>6.7</c:v>
                </c:pt>
                <c:pt idx="284">
                  <c:v>6.7</c:v>
                </c:pt>
                <c:pt idx="285">
                  <c:v>6.8</c:v>
                </c:pt>
                <c:pt idx="286">
                  <c:v>6.7</c:v>
                </c:pt>
                <c:pt idx="287">
                  <c:v>6.6</c:v>
                </c:pt>
                <c:pt idx="288">
                  <c:v>6.3</c:v>
                </c:pt>
                <c:pt idx="289">
                  <c:v>6.4</c:v>
                </c:pt>
                <c:pt idx="290">
                  <c:v>6.6</c:v>
                </c:pt>
                <c:pt idx="291">
                  <c:v>6.1</c:v>
                </c:pt>
                <c:pt idx="292">
                  <c:v>6.2</c:v>
                </c:pt>
                <c:pt idx="293">
                  <c:v>5.8</c:v>
                </c:pt>
                <c:pt idx="294">
                  <c:v>6.1</c:v>
                </c:pt>
                <c:pt idx="295">
                  <c:v>6</c:v>
                </c:pt>
                <c:pt idx="296">
                  <c:v>6</c:v>
                </c:pt>
                <c:pt idx="297">
                  <c:v>5.9</c:v>
                </c:pt>
                <c:pt idx="298">
                  <c:v>5.8</c:v>
                </c:pt>
                <c:pt idx="299">
                  <c:v>5.4</c:v>
                </c:pt>
                <c:pt idx="300">
                  <c:v>5.5</c:v>
                </c:pt>
                <c:pt idx="301">
                  <c:v>5.3</c:v>
                </c:pt>
                <c:pt idx="302">
                  <c:v>5.3</c:v>
                </c:pt>
                <c:pt idx="303">
                  <c:v>5.4</c:v>
                </c:pt>
                <c:pt idx="304">
                  <c:v>5.5</c:v>
                </c:pt>
                <c:pt idx="305">
                  <c:v>5.0999999999999996</c:v>
                </c:pt>
                <c:pt idx="306">
                  <c:v>5.2</c:v>
                </c:pt>
                <c:pt idx="307">
                  <c:v>5</c:v>
                </c:pt>
                <c:pt idx="308">
                  <c:v>5</c:v>
                </c:pt>
                <c:pt idx="309">
                  <c:v>5</c:v>
                </c:pt>
                <c:pt idx="310">
                  <c:v>5</c:v>
                </c:pt>
                <c:pt idx="311">
                  <c:v>4.9000000000000004</c:v>
                </c:pt>
                <c:pt idx="312">
                  <c:v>4.9000000000000004</c:v>
                </c:pt>
                <c:pt idx="313">
                  <c:v>4.8</c:v>
                </c:pt>
                <c:pt idx="314">
                  <c:v>5</c:v>
                </c:pt>
                <c:pt idx="315">
                  <c:v>5</c:v>
                </c:pt>
                <c:pt idx="316">
                  <c:v>4.8</c:v>
                </c:pt>
                <c:pt idx="317">
                  <c:v>4.8</c:v>
                </c:pt>
                <c:pt idx="318">
                  <c:v>4.5999999999999996</c:v>
                </c:pt>
                <c:pt idx="319">
                  <c:v>4.8</c:v>
                </c:pt>
                <c:pt idx="320">
                  <c:v>4.9000000000000004</c:v>
                </c:pt>
                <c:pt idx="321">
                  <c:v>4.7</c:v>
                </c:pt>
                <c:pt idx="322">
                  <c:v>4.5999999999999996</c:v>
                </c:pt>
                <c:pt idx="323">
                  <c:v>4.5999999999999996</c:v>
                </c:pt>
                <c:pt idx="324">
                  <c:v>4.7</c:v>
                </c:pt>
                <c:pt idx="325">
                  <c:v>4.5999999999999996</c:v>
                </c:pt>
                <c:pt idx="326">
                  <c:v>4.3</c:v>
                </c:pt>
                <c:pt idx="327">
                  <c:v>4.5</c:v>
                </c:pt>
                <c:pt idx="328">
                  <c:v>4.5</c:v>
                </c:pt>
                <c:pt idx="329">
                  <c:v>4.3</c:v>
                </c:pt>
                <c:pt idx="330">
                  <c:v>4.2</c:v>
                </c:pt>
                <c:pt idx="331">
                  <c:v>4.3</c:v>
                </c:pt>
                <c:pt idx="332">
                  <c:v>4.2</c:v>
                </c:pt>
                <c:pt idx="333">
                  <c:v>4</c:v>
                </c:pt>
                <c:pt idx="334">
                  <c:v>4.0999999999999996</c:v>
                </c:pt>
                <c:pt idx="335">
                  <c:v>4.0999999999999996</c:v>
                </c:pt>
                <c:pt idx="336">
                  <c:v>4</c:v>
                </c:pt>
                <c:pt idx="337">
                  <c:v>4.0999999999999996</c:v>
                </c:pt>
                <c:pt idx="338">
                  <c:v>4</c:v>
                </c:pt>
                <c:pt idx="339">
                  <c:v>3.8</c:v>
                </c:pt>
                <c:pt idx="340">
                  <c:v>3.6</c:v>
                </c:pt>
                <c:pt idx="341">
                  <c:v>3.9</c:v>
                </c:pt>
                <c:pt idx="342">
                  <c:v>3.9</c:v>
                </c:pt>
                <c:pt idx="343">
                  <c:v>3.8</c:v>
                </c:pt>
                <c:pt idx="344">
                  <c:v>3.7</c:v>
                </c:pt>
                <c:pt idx="345">
                  <c:v>3.8</c:v>
                </c:pt>
                <c:pt idx="346">
                  <c:v>3.8</c:v>
                </c:pt>
                <c:pt idx="347">
                  <c:v>3.8</c:v>
                </c:pt>
                <c:pt idx="348">
                  <c:v>3.9</c:v>
                </c:pt>
                <c:pt idx="349">
                  <c:v>3.7</c:v>
                </c:pt>
                <c:pt idx="350">
                  <c:v>3.7</c:v>
                </c:pt>
                <c:pt idx="351">
                  <c:v>3.4</c:v>
                </c:pt>
                <c:pt idx="352">
                  <c:v>3.6</c:v>
                </c:pt>
                <c:pt idx="353">
                  <c:v>3.6</c:v>
                </c:pt>
                <c:pt idx="354">
                  <c:v>3.7</c:v>
                </c:pt>
                <c:pt idx="355">
                  <c:v>3.6</c:v>
                </c:pt>
                <c:pt idx="356">
                  <c:v>3.4</c:v>
                </c:pt>
                <c:pt idx="357">
                  <c:v>3.5</c:v>
                </c:pt>
                <c:pt idx="358">
                  <c:v>3.5</c:v>
                </c:pt>
                <c:pt idx="359">
                  <c:v>3.5</c:v>
                </c:pt>
                <c:pt idx="360">
                  <c:v>3.5</c:v>
                </c:pt>
                <c:pt idx="361">
                  <c:v>3.4</c:v>
                </c:pt>
                <c:pt idx="362">
                  <c:v>4.4000000000000004</c:v>
                </c:pt>
                <c:pt idx="363">
                  <c:v>16.2</c:v>
                </c:pt>
                <c:pt idx="364">
                  <c:v>14.5</c:v>
                </c:pt>
              </c:numCache>
            </c:numRef>
          </c:val>
          <c:smooth val="0"/>
          <c:extLst>
            <c:ext xmlns:c16="http://schemas.microsoft.com/office/drawing/2014/chart" uri="{C3380CC4-5D6E-409C-BE32-E72D297353CC}">
              <c16:uniqueId val="{00000002-149B-BF4D-B888-4CBE4ADED803}"/>
            </c:ext>
          </c:extLst>
        </c:ser>
        <c:ser>
          <c:idx val="1"/>
          <c:order val="1"/>
          <c:tx>
            <c:strRef>
              <c:f>Unemployment!$AJ$1</c:f>
              <c:strCache>
                <c:ptCount val="1"/>
                <c:pt idx="0">
                  <c:v>Men</c:v>
                </c:pt>
              </c:strCache>
            </c:strRef>
          </c:tx>
          <c:spPr>
            <a:ln w="28575" cap="rnd">
              <a:solidFill>
                <a:srgbClr val="C00000"/>
              </a:solidFill>
              <a:round/>
            </a:ln>
            <a:effectLst/>
          </c:spPr>
          <c:marker>
            <c:symbol val="none"/>
          </c:marker>
          <c:dLbls>
            <c:dLbl>
              <c:idx val="363"/>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9B-BF4D-B888-4CBE4ADED803}"/>
                </c:ext>
              </c:extLst>
            </c:dLbl>
            <c:dLbl>
              <c:idx val="364"/>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9B-BF4D-B888-4CBE4ADED80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Unemployment!$AH$2:$AH$366</c:f>
              <c:numCache>
                <c:formatCode>m/d/yy</c:formatCode>
                <c:ptCount val="365"/>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numCache>
            </c:numRef>
          </c:cat>
          <c:val>
            <c:numRef>
              <c:f>Unemployment!$AJ$2:$AJ$366</c:f>
              <c:numCache>
                <c:formatCode>General</c:formatCode>
                <c:ptCount val="365"/>
                <c:pt idx="0">
                  <c:v>5.4</c:v>
                </c:pt>
                <c:pt idx="1">
                  <c:v>5.2</c:v>
                </c:pt>
                <c:pt idx="2">
                  <c:v>5.2</c:v>
                </c:pt>
                <c:pt idx="3">
                  <c:v>5.4</c:v>
                </c:pt>
                <c:pt idx="4">
                  <c:v>5.3</c:v>
                </c:pt>
                <c:pt idx="5">
                  <c:v>5.3</c:v>
                </c:pt>
                <c:pt idx="6">
                  <c:v>5.6</c:v>
                </c:pt>
                <c:pt idx="7">
                  <c:v>5.8</c:v>
                </c:pt>
                <c:pt idx="8">
                  <c:v>5.9</c:v>
                </c:pt>
                <c:pt idx="9">
                  <c:v>6.1</c:v>
                </c:pt>
                <c:pt idx="10">
                  <c:v>6.4</c:v>
                </c:pt>
                <c:pt idx="11">
                  <c:v>6.5</c:v>
                </c:pt>
                <c:pt idx="12">
                  <c:v>6.5</c:v>
                </c:pt>
                <c:pt idx="13">
                  <c:v>6.9</c:v>
                </c:pt>
                <c:pt idx="14">
                  <c:v>7.2</c:v>
                </c:pt>
                <c:pt idx="15">
                  <c:v>7.1</c:v>
                </c:pt>
                <c:pt idx="16">
                  <c:v>7.2</c:v>
                </c:pt>
                <c:pt idx="17">
                  <c:v>7.2</c:v>
                </c:pt>
                <c:pt idx="18">
                  <c:v>7.2</c:v>
                </c:pt>
                <c:pt idx="19">
                  <c:v>7.2</c:v>
                </c:pt>
                <c:pt idx="20">
                  <c:v>7.3</c:v>
                </c:pt>
                <c:pt idx="21">
                  <c:v>7.3</c:v>
                </c:pt>
                <c:pt idx="22">
                  <c:v>7.4</c:v>
                </c:pt>
                <c:pt idx="23">
                  <c:v>7.6</c:v>
                </c:pt>
                <c:pt idx="24">
                  <c:v>7.8</c:v>
                </c:pt>
                <c:pt idx="25">
                  <c:v>7.9</c:v>
                </c:pt>
                <c:pt idx="26">
                  <c:v>7.9</c:v>
                </c:pt>
                <c:pt idx="27">
                  <c:v>7.7</c:v>
                </c:pt>
                <c:pt idx="28">
                  <c:v>8.1</c:v>
                </c:pt>
                <c:pt idx="29">
                  <c:v>8.3000000000000007</c:v>
                </c:pt>
                <c:pt idx="30">
                  <c:v>8</c:v>
                </c:pt>
                <c:pt idx="31">
                  <c:v>8</c:v>
                </c:pt>
                <c:pt idx="32">
                  <c:v>8</c:v>
                </c:pt>
                <c:pt idx="33">
                  <c:v>7.8</c:v>
                </c:pt>
                <c:pt idx="34">
                  <c:v>7.8</c:v>
                </c:pt>
                <c:pt idx="35">
                  <c:v>7.6</c:v>
                </c:pt>
                <c:pt idx="36">
                  <c:v>7.4</c:v>
                </c:pt>
                <c:pt idx="37">
                  <c:v>7.4</c:v>
                </c:pt>
                <c:pt idx="38">
                  <c:v>7.5</c:v>
                </c:pt>
                <c:pt idx="39">
                  <c:v>7.4</c:v>
                </c:pt>
                <c:pt idx="40">
                  <c:v>7.3</c:v>
                </c:pt>
                <c:pt idx="41">
                  <c:v>7.4</c:v>
                </c:pt>
                <c:pt idx="42">
                  <c:v>7.2</c:v>
                </c:pt>
                <c:pt idx="43">
                  <c:v>7.1</c:v>
                </c:pt>
                <c:pt idx="44">
                  <c:v>7</c:v>
                </c:pt>
                <c:pt idx="45">
                  <c:v>6.9</c:v>
                </c:pt>
                <c:pt idx="46">
                  <c:v>6.7</c:v>
                </c:pt>
                <c:pt idx="47">
                  <c:v>6.6</c:v>
                </c:pt>
                <c:pt idx="48">
                  <c:v>6.8</c:v>
                </c:pt>
                <c:pt idx="49">
                  <c:v>6.7</c:v>
                </c:pt>
                <c:pt idx="50">
                  <c:v>6.5</c:v>
                </c:pt>
                <c:pt idx="51">
                  <c:v>6.4</c:v>
                </c:pt>
                <c:pt idx="52">
                  <c:v>6.1</c:v>
                </c:pt>
                <c:pt idx="53">
                  <c:v>6.1</c:v>
                </c:pt>
                <c:pt idx="54">
                  <c:v>6.3</c:v>
                </c:pt>
                <c:pt idx="55">
                  <c:v>6.1</c:v>
                </c:pt>
                <c:pt idx="56">
                  <c:v>5.8</c:v>
                </c:pt>
                <c:pt idx="57">
                  <c:v>5.8</c:v>
                </c:pt>
                <c:pt idx="58">
                  <c:v>5.6</c:v>
                </c:pt>
                <c:pt idx="59">
                  <c:v>5.5</c:v>
                </c:pt>
                <c:pt idx="60">
                  <c:v>5.6</c:v>
                </c:pt>
                <c:pt idx="61">
                  <c:v>5.4</c:v>
                </c:pt>
                <c:pt idx="62">
                  <c:v>5.3</c:v>
                </c:pt>
                <c:pt idx="63">
                  <c:v>5.6</c:v>
                </c:pt>
                <c:pt idx="64">
                  <c:v>5.8</c:v>
                </c:pt>
                <c:pt idx="65">
                  <c:v>5.6</c:v>
                </c:pt>
                <c:pt idx="66">
                  <c:v>5.6</c:v>
                </c:pt>
                <c:pt idx="67">
                  <c:v>5.7</c:v>
                </c:pt>
                <c:pt idx="68">
                  <c:v>5.6</c:v>
                </c:pt>
                <c:pt idx="69">
                  <c:v>5.4</c:v>
                </c:pt>
                <c:pt idx="70">
                  <c:v>5.7</c:v>
                </c:pt>
                <c:pt idx="71">
                  <c:v>5.7</c:v>
                </c:pt>
                <c:pt idx="72">
                  <c:v>5.6</c:v>
                </c:pt>
                <c:pt idx="73">
                  <c:v>5.6</c:v>
                </c:pt>
                <c:pt idx="74">
                  <c:v>5.6</c:v>
                </c:pt>
                <c:pt idx="75">
                  <c:v>5.6</c:v>
                </c:pt>
                <c:pt idx="76">
                  <c:v>5.6</c:v>
                </c:pt>
                <c:pt idx="77">
                  <c:v>5.3</c:v>
                </c:pt>
                <c:pt idx="78">
                  <c:v>5.5</c:v>
                </c:pt>
                <c:pt idx="79">
                  <c:v>5</c:v>
                </c:pt>
                <c:pt idx="80">
                  <c:v>5.2</c:v>
                </c:pt>
                <c:pt idx="81">
                  <c:v>5.0999999999999996</c:v>
                </c:pt>
                <c:pt idx="82">
                  <c:v>5.3</c:v>
                </c:pt>
                <c:pt idx="83">
                  <c:v>5</c:v>
                </c:pt>
                <c:pt idx="84">
                  <c:v>5.3</c:v>
                </c:pt>
                <c:pt idx="85">
                  <c:v>5.0999999999999996</c:v>
                </c:pt>
                <c:pt idx="86">
                  <c:v>5.0999999999999996</c:v>
                </c:pt>
                <c:pt idx="87">
                  <c:v>5.0999999999999996</c:v>
                </c:pt>
                <c:pt idx="88">
                  <c:v>4.5999999999999996</c:v>
                </c:pt>
                <c:pt idx="89">
                  <c:v>5</c:v>
                </c:pt>
                <c:pt idx="90">
                  <c:v>4.8</c:v>
                </c:pt>
                <c:pt idx="91">
                  <c:v>4.8</c:v>
                </c:pt>
                <c:pt idx="92">
                  <c:v>4.7</c:v>
                </c:pt>
                <c:pt idx="93">
                  <c:v>4.7</c:v>
                </c:pt>
                <c:pt idx="94">
                  <c:v>4.5999999999999996</c:v>
                </c:pt>
                <c:pt idx="95">
                  <c:v>4.7</c:v>
                </c:pt>
                <c:pt idx="96">
                  <c:v>4.5</c:v>
                </c:pt>
                <c:pt idx="97">
                  <c:v>4.5</c:v>
                </c:pt>
                <c:pt idx="98">
                  <c:v>4.5999999999999996</c:v>
                </c:pt>
                <c:pt idx="99">
                  <c:v>4.0999999999999996</c:v>
                </c:pt>
                <c:pt idx="100">
                  <c:v>4.3</c:v>
                </c:pt>
                <c:pt idx="101">
                  <c:v>4.4000000000000004</c:v>
                </c:pt>
                <c:pt idx="102">
                  <c:v>4.5999999999999996</c:v>
                </c:pt>
                <c:pt idx="103">
                  <c:v>4.4000000000000004</c:v>
                </c:pt>
                <c:pt idx="104">
                  <c:v>4.5999999999999996</c:v>
                </c:pt>
                <c:pt idx="105">
                  <c:v>4.4000000000000004</c:v>
                </c:pt>
                <c:pt idx="106">
                  <c:v>4.3</c:v>
                </c:pt>
                <c:pt idx="107">
                  <c:v>4.3</c:v>
                </c:pt>
                <c:pt idx="108">
                  <c:v>4.2</c:v>
                </c:pt>
                <c:pt idx="109">
                  <c:v>4.3</c:v>
                </c:pt>
                <c:pt idx="110">
                  <c:v>3.9</c:v>
                </c:pt>
                <c:pt idx="111">
                  <c:v>4.0999999999999996</c:v>
                </c:pt>
                <c:pt idx="112">
                  <c:v>4.2</c:v>
                </c:pt>
                <c:pt idx="113">
                  <c:v>4.2</c:v>
                </c:pt>
                <c:pt idx="114">
                  <c:v>4.2</c:v>
                </c:pt>
                <c:pt idx="115">
                  <c:v>4.0999999999999996</c:v>
                </c:pt>
                <c:pt idx="116">
                  <c:v>4.0999999999999996</c:v>
                </c:pt>
                <c:pt idx="117">
                  <c:v>4.0999999999999996</c:v>
                </c:pt>
                <c:pt idx="118">
                  <c:v>4</c:v>
                </c:pt>
                <c:pt idx="119">
                  <c:v>4</c:v>
                </c:pt>
                <c:pt idx="120">
                  <c:v>3.9</c:v>
                </c:pt>
                <c:pt idx="121">
                  <c:v>4.0999999999999996</c:v>
                </c:pt>
                <c:pt idx="122">
                  <c:v>3.8</c:v>
                </c:pt>
                <c:pt idx="123">
                  <c:v>3.7</c:v>
                </c:pt>
                <c:pt idx="124">
                  <c:v>3.9</c:v>
                </c:pt>
                <c:pt idx="125">
                  <c:v>3.8</c:v>
                </c:pt>
                <c:pt idx="126">
                  <c:v>3.9</c:v>
                </c:pt>
                <c:pt idx="127">
                  <c:v>3.9</c:v>
                </c:pt>
                <c:pt idx="128">
                  <c:v>3.9</c:v>
                </c:pt>
                <c:pt idx="129">
                  <c:v>3.9</c:v>
                </c:pt>
                <c:pt idx="130">
                  <c:v>3.9</c:v>
                </c:pt>
                <c:pt idx="131">
                  <c:v>4</c:v>
                </c:pt>
                <c:pt idx="132">
                  <c:v>4.2</c:v>
                </c:pt>
                <c:pt idx="133">
                  <c:v>4.3</c:v>
                </c:pt>
                <c:pt idx="134">
                  <c:v>4.3</c:v>
                </c:pt>
                <c:pt idx="135">
                  <c:v>4.5</c:v>
                </c:pt>
                <c:pt idx="136">
                  <c:v>4.4000000000000004</c:v>
                </c:pt>
                <c:pt idx="137">
                  <c:v>4.5999999999999996</c:v>
                </c:pt>
                <c:pt idx="138">
                  <c:v>4.5999999999999996</c:v>
                </c:pt>
                <c:pt idx="139">
                  <c:v>5</c:v>
                </c:pt>
                <c:pt idx="140">
                  <c:v>4.9000000000000004</c:v>
                </c:pt>
                <c:pt idx="141">
                  <c:v>5.4</c:v>
                </c:pt>
                <c:pt idx="142">
                  <c:v>5.7</c:v>
                </c:pt>
                <c:pt idx="143">
                  <c:v>5.8</c:v>
                </c:pt>
                <c:pt idx="144">
                  <c:v>5.8</c:v>
                </c:pt>
                <c:pt idx="145">
                  <c:v>5.8</c:v>
                </c:pt>
                <c:pt idx="146">
                  <c:v>5.9</c:v>
                </c:pt>
                <c:pt idx="147">
                  <c:v>6</c:v>
                </c:pt>
                <c:pt idx="148">
                  <c:v>5.8</c:v>
                </c:pt>
                <c:pt idx="149">
                  <c:v>6</c:v>
                </c:pt>
                <c:pt idx="150">
                  <c:v>5.9</c:v>
                </c:pt>
                <c:pt idx="151">
                  <c:v>5.9</c:v>
                </c:pt>
                <c:pt idx="152">
                  <c:v>5.9</c:v>
                </c:pt>
                <c:pt idx="153">
                  <c:v>5.8</c:v>
                </c:pt>
                <c:pt idx="154">
                  <c:v>6.1</c:v>
                </c:pt>
                <c:pt idx="155">
                  <c:v>6.2</c:v>
                </c:pt>
                <c:pt idx="156">
                  <c:v>6.2</c:v>
                </c:pt>
                <c:pt idx="157">
                  <c:v>6.1</c:v>
                </c:pt>
                <c:pt idx="158">
                  <c:v>6.1</c:v>
                </c:pt>
                <c:pt idx="159">
                  <c:v>6.4</c:v>
                </c:pt>
                <c:pt idx="160">
                  <c:v>6.4</c:v>
                </c:pt>
                <c:pt idx="161">
                  <c:v>6.7</c:v>
                </c:pt>
                <c:pt idx="162">
                  <c:v>6.6</c:v>
                </c:pt>
                <c:pt idx="163">
                  <c:v>6.3</c:v>
                </c:pt>
                <c:pt idx="164">
                  <c:v>6.4</c:v>
                </c:pt>
                <c:pt idx="165">
                  <c:v>6.2</c:v>
                </c:pt>
                <c:pt idx="166">
                  <c:v>6.2</c:v>
                </c:pt>
                <c:pt idx="167">
                  <c:v>5.8</c:v>
                </c:pt>
                <c:pt idx="168">
                  <c:v>5.7</c:v>
                </c:pt>
                <c:pt idx="169">
                  <c:v>5.6</c:v>
                </c:pt>
                <c:pt idx="170">
                  <c:v>5.8</c:v>
                </c:pt>
                <c:pt idx="171">
                  <c:v>5.7</c:v>
                </c:pt>
                <c:pt idx="172">
                  <c:v>5.8</c:v>
                </c:pt>
                <c:pt idx="173">
                  <c:v>5.7</c:v>
                </c:pt>
                <c:pt idx="174">
                  <c:v>5.5</c:v>
                </c:pt>
                <c:pt idx="175">
                  <c:v>5.6</c:v>
                </c:pt>
                <c:pt idx="176">
                  <c:v>5.6</c:v>
                </c:pt>
                <c:pt idx="177">
                  <c:v>5.6</c:v>
                </c:pt>
                <c:pt idx="178">
                  <c:v>5.5</c:v>
                </c:pt>
                <c:pt idx="179">
                  <c:v>5.5</c:v>
                </c:pt>
                <c:pt idx="180">
                  <c:v>5.4</c:v>
                </c:pt>
                <c:pt idx="181">
                  <c:v>5.5</c:v>
                </c:pt>
                <c:pt idx="182">
                  <c:v>5.3</c:v>
                </c:pt>
                <c:pt idx="183">
                  <c:v>5.0999999999999996</c:v>
                </c:pt>
                <c:pt idx="184">
                  <c:v>5</c:v>
                </c:pt>
                <c:pt idx="185">
                  <c:v>5</c:v>
                </c:pt>
                <c:pt idx="186">
                  <c:v>4.9000000000000004</c:v>
                </c:pt>
                <c:pt idx="187">
                  <c:v>4.9000000000000004</c:v>
                </c:pt>
                <c:pt idx="188">
                  <c:v>5</c:v>
                </c:pt>
                <c:pt idx="189">
                  <c:v>4.8</c:v>
                </c:pt>
                <c:pt idx="190">
                  <c:v>5</c:v>
                </c:pt>
                <c:pt idx="191">
                  <c:v>4.8</c:v>
                </c:pt>
                <c:pt idx="192">
                  <c:v>4.5999999999999996</c:v>
                </c:pt>
                <c:pt idx="193">
                  <c:v>4.8</c:v>
                </c:pt>
                <c:pt idx="194">
                  <c:v>4.7</c:v>
                </c:pt>
                <c:pt idx="195">
                  <c:v>4.7</c:v>
                </c:pt>
                <c:pt idx="196">
                  <c:v>4.7</c:v>
                </c:pt>
                <c:pt idx="197">
                  <c:v>4.5999999999999996</c:v>
                </c:pt>
                <c:pt idx="198">
                  <c:v>4.7</c:v>
                </c:pt>
                <c:pt idx="199">
                  <c:v>4.7</c:v>
                </c:pt>
                <c:pt idx="200">
                  <c:v>4.4000000000000004</c:v>
                </c:pt>
                <c:pt idx="201">
                  <c:v>4.4000000000000004</c:v>
                </c:pt>
                <c:pt idx="202">
                  <c:v>4.5</c:v>
                </c:pt>
                <c:pt idx="203">
                  <c:v>4.5</c:v>
                </c:pt>
                <c:pt idx="204">
                  <c:v>4.7</c:v>
                </c:pt>
                <c:pt idx="205">
                  <c:v>4.7</c:v>
                </c:pt>
                <c:pt idx="206">
                  <c:v>4.5</c:v>
                </c:pt>
                <c:pt idx="207">
                  <c:v>4.5999999999999996</c:v>
                </c:pt>
                <c:pt idx="208">
                  <c:v>4.5999999999999996</c:v>
                </c:pt>
                <c:pt idx="209">
                  <c:v>4.7</c:v>
                </c:pt>
                <c:pt idx="210">
                  <c:v>4.7</c:v>
                </c:pt>
                <c:pt idx="211">
                  <c:v>4.7</c:v>
                </c:pt>
                <c:pt idx="212">
                  <c:v>4.8</c:v>
                </c:pt>
                <c:pt idx="213">
                  <c:v>4.8</c:v>
                </c:pt>
                <c:pt idx="214">
                  <c:v>4.8</c:v>
                </c:pt>
                <c:pt idx="215">
                  <c:v>5.0999999999999996</c:v>
                </c:pt>
                <c:pt idx="216">
                  <c:v>5.2</c:v>
                </c:pt>
                <c:pt idx="217">
                  <c:v>5</c:v>
                </c:pt>
                <c:pt idx="218">
                  <c:v>5.2</c:v>
                </c:pt>
                <c:pt idx="219">
                  <c:v>5.2</c:v>
                </c:pt>
                <c:pt idx="220">
                  <c:v>5.6</c:v>
                </c:pt>
                <c:pt idx="221">
                  <c:v>5.8</c:v>
                </c:pt>
                <c:pt idx="222">
                  <c:v>6.2</c:v>
                </c:pt>
                <c:pt idx="223">
                  <c:v>6.3</c:v>
                </c:pt>
                <c:pt idx="224">
                  <c:v>6.7</c:v>
                </c:pt>
                <c:pt idx="225">
                  <c:v>7.1</c:v>
                </c:pt>
                <c:pt idx="226">
                  <c:v>7.4</c:v>
                </c:pt>
                <c:pt idx="227">
                  <c:v>8</c:v>
                </c:pt>
                <c:pt idx="228">
                  <c:v>8.6</c:v>
                </c:pt>
                <c:pt idx="229">
                  <c:v>9.1999999999999993</c:v>
                </c:pt>
                <c:pt idx="230">
                  <c:v>9.6999999999999993</c:v>
                </c:pt>
                <c:pt idx="231">
                  <c:v>10.1</c:v>
                </c:pt>
                <c:pt idx="232">
                  <c:v>10.6</c:v>
                </c:pt>
                <c:pt idx="233">
                  <c:v>10.6</c:v>
                </c:pt>
                <c:pt idx="234">
                  <c:v>10.5</c:v>
                </c:pt>
                <c:pt idx="235">
                  <c:v>10.7</c:v>
                </c:pt>
                <c:pt idx="236">
                  <c:v>10.9</c:v>
                </c:pt>
                <c:pt idx="237">
                  <c:v>11.1</c:v>
                </c:pt>
                <c:pt idx="238">
                  <c:v>11</c:v>
                </c:pt>
                <c:pt idx="239">
                  <c:v>10.9</c:v>
                </c:pt>
                <c:pt idx="240">
                  <c:v>11</c:v>
                </c:pt>
                <c:pt idx="241">
                  <c:v>10.9</c:v>
                </c:pt>
                <c:pt idx="242">
                  <c:v>10.9</c:v>
                </c:pt>
                <c:pt idx="243">
                  <c:v>10.9</c:v>
                </c:pt>
                <c:pt idx="244">
                  <c:v>10.4</c:v>
                </c:pt>
                <c:pt idx="245">
                  <c:v>10.4</c:v>
                </c:pt>
                <c:pt idx="246">
                  <c:v>10.3</c:v>
                </c:pt>
                <c:pt idx="247">
                  <c:v>10.3</c:v>
                </c:pt>
                <c:pt idx="248">
                  <c:v>10.199999999999999</c:v>
                </c:pt>
                <c:pt idx="249">
                  <c:v>10.1</c:v>
                </c:pt>
                <c:pt idx="250">
                  <c:v>10.5</c:v>
                </c:pt>
                <c:pt idx="251">
                  <c:v>10</c:v>
                </c:pt>
                <c:pt idx="252">
                  <c:v>9.6999999999999993</c:v>
                </c:pt>
                <c:pt idx="253">
                  <c:v>9.5</c:v>
                </c:pt>
                <c:pt idx="254">
                  <c:v>9.5</c:v>
                </c:pt>
                <c:pt idx="255">
                  <c:v>9.6</c:v>
                </c:pt>
                <c:pt idx="256">
                  <c:v>9.5</c:v>
                </c:pt>
                <c:pt idx="257">
                  <c:v>9.6</c:v>
                </c:pt>
                <c:pt idx="258">
                  <c:v>9.5</c:v>
                </c:pt>
                <c:pt idx="259">
                  <c:v>9.4</c:v>
                </c:pt>
                <c:pt idx="260">
                  <c:v>9.3000000000000007</c:v>
                </c:pt>
                <c:pt idx="261">
                  <c:v>9.1999999999999993</c:v>
                </c:pt>
                <c:pt idx="262">
                  <c:v>8.9</c:v>
                </c:pt>
                <c:pt idx="263">
                  <c:v>8.6999999999999993</c:v>
                </c:pt>
                <c:pt idx="264">
                  <c:v>8.4</c:v>
                </c:pt>
                <c:pt idx="265">
                  <c:v>8.4</c:v>
                </c:pt>
                <c:pt idx="266">
                  <c:v>8.4</c:v>
                </c:pt>
                <c:pt idx="267">
                  <c:v>8.3000000000000007</c:v>
                </c:pt>
                <c:pt idx="268">
                  <c:v>8.4</c:v>
                </c:pt>
                <c:pt idx="269">
                  <c:v>8.4</c:v>
                </c:pt>
                <c:pt idx="270">
                  <c:v>8.3000000000000007</c:v>
                </c:pt>
                <c:pt idx="271">
                  <c:v>8.3000000000000007</c:v>
                </c:pt>
                <c:pt idx="272">
                  <c:v>8</c:v>
                </c:pt>
                <c:pt idx="273">
                  <c:v>7.9</c:v>
                </c:pt>
                <c:pt idx="274">
                  <c:v>7.9</c:v>
                </c:pt>
                <c:pt idx="275">
                  <c:v>7.9</c:v>
                </c:pt>
                <c:pt idx="276">
                  <c:v>8.1999999999999993</c:v>
                </c:pt>
                <c:pt idx="277">
                  <c:v>7.8</c:v>
                </c:pt>
                <c:pt idx="278">
                  <c:v>7.6</c:v>
                </c:pt>
                <c:pt idx="279">
                  <c:v>7.8</c:v>
                </c:pt>
                <c:pt idx="280">
                  <c:v>7.9</c:v>
                </c:pt>
                <c:pt idx="281">
                  <c:v>7.7</c:v>
                </c:pt>
                <c:pt idx="282">
                  <c:v>7.7</c:v>
                </c:pt>
                <c:pt idx="283">
                  <c:v>7.7</c:v>
                </c:pt>
                <c:pt idx="284">
                  <c:v>7.7</c:v>
                </c:pt>
                <c:pt idx="285">
                  <c:v>7.5</c:v>
                </c:pt>
                <c:pt idx="286">
                  <c:v>7.2</c:v>
                </c:pt>
                <c:pt idx="287">
                  <c:v>6.8</c:v>
                </c:pt>
                <c:pt idx="288">
                  <c:v>6.8</c:v>
                </c:pt>
                <c:pt idx="289">
                  <c:v>6.9</c:v>
                </c:pt>
                <c:pt idx="290">
                  <c:v>6.7</c:v>
                </c:pt>
                <c:pt idx="291">
                  <c:v>6.4</c:v>
                </c:pt>
                <c:pt idx="292">
                  <c:v>6.4</c:v>
                </c:pt>
                <c:pt idx="293">
                  <c:v>6.3</c:v>
                </c:pt>
                <c:pt idx="294">
                  <c:v>6.2</c:v>
                </c:pt>
                <c:pt idx="295">
                  <c:v>6.3</c:v>
                </c:pt>
                <c:pt idx="296">
                  <c:v>5.9</c:v>
                </c:pt>
                <c:pt idx="297">
                  <c:v>5.6</c:v>
                </c:pt>
                <c:pt idx="298">
                  <c:v>5.9</c:v>
                </c:pt>
                <c:pt idx="299">
                  <c:v>5.7</c:v>
                </c:pt>
                <c:pt idx="300">
                  <c:v>5.8</c:v>
                </c:pt>
                <c:pt idx="301">
                  <c:v>5.6</c:v>
                </c:pt>
                <c:pt idx="302">
                  <c:v>5.6</c:v>
                </c:pt>
                <c:pt idx="303">
                  <c:v>5.5</c:v>
                </c:pt>
                <c:pt idx="304">
                  <c:v>5.7</c:v>
                </c:pt>
                <c:pt idx="305">
                  <c:v>5.3</c:v>
                </c:pt>
                <c:pt idx="306">
                  <c:v>5.2</c:v>
                </c:pt>
                <c:pt idx="307">
                  <c:v>5.0999999999999996</c:v>
                </c:pt>
                <c:pt idx="308">
                  <c:v>5.0999999999999996</c:v>
                </c:pt>
                <c:pt idx="309">
                  <c:v>5.0999999999999996</c:v>
                </c:pt>
                <c:pt idx="310">
                  <c:v>5.2</c:v>
                </c:pt>
                <c:pt idx="311">
                  <c:v>5.0999999999999996</c:v>
                </c:pt>
                <c:pt idx="312">
                  <c:v>4.9000000000000004</c:v>
                </c:pt>
                <c:pt idx="313">
                  <c:v>4.9000000000000004</c:v>
                </c:pt>
                <c:pt idx="314">
                  <c:v>5</c:v>
                </c:pt>
                <c:pt idx="315">
                  <c:v>5</c:v>
                </c:pt>
                <c:pt idx="316">
                  <c:v>4.9000000000000004</c:v>
                </c:pt>
                <c:pt idx="317">
                  <c:v>5</c:v>
                </c:pt>
                <c:pt idx="318">
                  <c:v>5</c:v>
                </c:pt>
                <c:pt idx="319">
                  <c:v>5</c:v>
                </c:pt>
                <c:pt idx="320">
                  <c:v>5.0999999999999996</c:v>
                </c:pt>
                <c:pt idx="321">
                  <c:v>5</c:v>
                </c:pt>
                <c:pt idx="322">
                  <c:v>4.8</c:v>
                </c:pt>
                <c:pt idx="323">
                  <c:v>4.8</c:v>
                </c:pt>
                <c:pt idx="324">
                  <c:v>4.7</c:v>
                </c:pt>
                <c:pt idx="325">
                  <c:v>4.7</c:v>
                </c:pt>
                <c:pt idx="326">
                  <c:v>4.5999999999999996</c:v>
                </c:pt>
                <c:pt idx="327">
                  <c:v>4.4000000000000004</c:v>
                </c:pt>
                <c:pt idx="328">
                  <c:v>4.3</c:v>
                </c:pt>
                <c:pt idx="329">
                  <c:v>4.4000000000000004</c:v>
                </c:pt>
                <c:pt idx="330">
                  <c:v>4.3</c:v>
                </c:pt>
                <c:pt idx="331">
                  <c:v>4.5</c:v>
                </c:pt>
                <c:pt idx="332">
                  <c:v>4.3</c:v>
                </c:pt>
                <c:pt idx="333">
                  <c:v>4.2</c:v>
                </c:pt>
                <c:pt idx="334">
                  <c:v>4.2</c:v>
                </c:pt>
                <c:pt idx="335">
                  <c:v>4.0999999999999996</c:v>
                </c:pt>
                <c:pt idx="336">
                  <c:v>4.2</c:v>
                </c:pt>
                <c:pt idx="337">
                  <c:v>4.0999999999999996</c:v>
                </c:pt>
                <c:pt idx="338">
                  <c:v>4.0999999999999996</c:v>
                </c:pt>
                <c:pt idx="339">
                  <c:v>4.0999999999999996</c:v>
                </c:pt>
                <c:pt idx="340">
                  <c:v>4</c:v>
                </c:pt>
                <c:pt idx="341">
                  <c:v>4.0999999999999996</c:v>
                </c:pt>
                <c:pt idx="342">
                  <c:v>3.8</c:v>
                </c:pt>
                <c:pt idx="343">
                  <c:v>3.8</c:v>
                </c:pt>
                <c:pt idx="344">
                  <c:v>3.8</c:v>
                </c:pt>
                <c:pt idx="345">
                  <c:v>3.8</c:v>
                </c:pt>
                <c:pt idx="346">
                  <c:v>3.6</c:v>
                </c:pt>
                <c:pt idx="347">
                  <c:v>3.9</c:v>
                </c:pt>
                <c:pt idx="348">
                  <c:v>4.0999999999999996</c:v>
                </c:pt>
                <c:pt idx="349">
                  <c:v>3.9</c:v>
                </c:pt>
                <c:pt idx="350">
                  <c:v>3.9</c:v>
                </c:pt>
                <c:pt idx="351">
                  <c:v>3.8</c:v>
                </c:pt>
                <c:pt idx="352">
                  <c:v>3.7</c:v>
                </c:pt>
                <c:pt idx="353">
                  <c:v>3.7</c:v>
                </c:pt>
                <c:pt idx="354">
                  <c:v>3.7</c:v>
                </c:pt>
                <c:pt idx="355">
                  <c:v>3.7</c:v>
                </c:pt>
                <c:pt idx="356">
                  <c:v>3.6</c:v>
                </c:pt>
                <c:pt idx="357">
                  <c:v>3.6</c:v>
                </c:pt>
                <c:pt idx="358">
                  <c:v>3.5</c:v>
                </c:pt>
                <c:pt idx="359">
                  <c:v>3.5</c:v>
                </c:pt>
                <c:pt idx="360">
                  <c:v>3.6</c:v>
                </c:pt>
                <c:pt idx="361">
                  <c:v>3.6</c:v>
                </c:pt>
                <c:pt idx="362">
                  <c:v>4.4000000000000004</c:v>
                </c:pt>
                <c:pt idx="363">
                  <c:v>13.5</c:v>
                </c:pt>
                <c:pt idx="364">
                  <c:v>12.2</c:v>
                </c:pt>
              </c:numCache>
            </c:numRef>
          </c:val>
          <c:smooth val="0"/>
          <c:extLst>
            <c:ext xmlns:c16="http://schemas.microsoft.com/office/drawing/2014/chart" uri="{C3380CC4-5D6E-409C-BE32-E72D297353CC}">
              <c16:uniqueId val="{00000005-149B-BF4D-B888-4CBE4ADED803}"/>
            </c:ext>
          </c:extLst>
        </c:ser>
        <c:dLbls>
          <c:showLegendKey val="0"/>
          <c:showVal val="0"/>
          <c:showCatName val="0"/>
          <c:showSerName val="0"/>
          <c:showPercent val="0"/>
          <c:showBubbleSize val="0"/>
        </c:dLbls>
        <c:smooth val="0"/>
        <c:axId val="1522421840"/>
        <c:axId val="1355657856"/>
      </c:lineChart>
      <c:dateAx>
        <c:axId val="1522421840"/>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5657856"/>
        <c:crosses val="autoZero"/>
        <c:auto val="1"/>
        <c:lblOffset val="100"/>
        <c:baseTimeUnit val="months"/>
      </c:dateAx>
      <c:valAx>
        <c:axId val="1355657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2421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Unemployment!$AT$1</c:f>
              <c:strCache>
                <c:ptCount val="1"/>
                <c:pt idx="0">
                  <c:v>White</c:v>
                </c:pt>
              </c:strCache>
            </c:strRef>
          </c:tx>
          <c:spPr>
            <a:ln w="28575" cap="rnd">
              <a:solidFill>
                <a:srgbClr val="7030A0"/>
              </a:solidFill>
              <a:round/>
            </a:ln>
            <a:effectLst/>
          </c:spPr>
          <c:marker>
            <c:symbol val="none"/>
          </c:marker>
          <c:dLbls>
            <c:dLbl>
              <c:idx val="364"/>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53-1743-AE97-9C889B215C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Unemployment!$AS$2:$AS$366</c:f>
              <c:numCache>
                <c:formatCode>m/d/yy</c:formatCode>
                <c:ptCount val="365"/>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numCache>
            </c:numRef>
          </c:cat>
          <c:val>
            <c:numRef>
              <c:f>Unemployment!$AT$2:$AT$366</c:f>
              <c:numCache>
                <c:formatCode>General</c:formatCode>
                <c:ptCount val="365"/>
                <c:pt idx="0">
                  <c:v>4.5999999999999996</c:v>
                </c:pt>
                <c:pt idx="1">
                  <c:v>4.5999999999999996</c:v>
                </c:pt>
                <c:pt idx="2">
                  <c:v>4.5</c:v>
                </c:pt>
                <c:pt idx="3">
                  <c:v>4.7</c:v>
                </c:pt>
                <c:pt idx="4">
                  <c:v>4.5999999999999996</c:v>
                </c:pt>
                <c:pt idx="5">
                  <c:v>4.5</c:v>
                </c:pt>
                <c:pt idx="6">
                  <c:v>4.7</c:v>
                </c:pt>
                <c:pt idx="7">
                  <c:v>4.9000000000000004</c:v>
                </c:pt>
                <c:pt idx="8">
                  <c:v>5</c:v>
                </c:pt>
                <c:pt idx="9">
                  <c:v>5.0999999999999996</c:v>
                </c:pt>
                <c:pt idx="10">
                  <c:v>5.3</c:v>
                </c:pt>
                <c:pt idx="11">
                  <c:v>5.4</c:v>
                </c:pt>
                <c:pt idx="12">
                  <c:v>5.6</c:v>
                </c:pt>
                <c:pt idx="13">
                  <c:v>5.8</c:v>
                </c:pt>
                <c:pt idx="14">
                  <c:v>6</c:v>
                </c:pt>
                <c:pt idx="15">
                  <c:v>5.9</c:v>
                </c:pt>
                <c:pt idx="16">
                  <c:v>6.1</c:v>
                </c:pt>
                <c:pt idx="17">
                  <c:v>6.2</c:v>
                </c:pt>
                <c:pt idx="18">
                  <c:v>6.2</c:v>
                </c:pt>
                <c:pt idx="19">
                  <c:v>6.2</c:v>
                </c:pt>
                <c:pt idx="20">
                  <c:v>6.2</c:v>
                </c:pt>
                <c:pt idx="21">
                  <c:v>6.2</c:v>
                </c:pt>
                <c:pt idx="22">
                  <c:v>6.3</c:v>
                </c:pt>
                <c:pt idx="23">
                  <c:v>6.5</c:v>
                </c:pt>
                <c:pt idx="24">
                  <c:v>6.4</c:v>
                </c:pt>
                <c:pt idx="25">
                  <c:v>6.5</c:v>
                </c:pt>
                <c:pt idx="26">
                  <c:v>6.5</c:v>
                </c:pt>
                <c:pt idx="27">
                  <c:v>6.5</c:v>
                </c:pt>
                <c:pt idx="28">
                  <c:v>6.6</c:v>
                </c:pt>
                <c:pt idx="29">
                  <c:v>6.9</c:v>
                </c:pt>
                <c:pt idx="30">
                  <c:v>6.7</c:v>
                </c:pt>
                <c:pt idx="31">
                  <c:v>6.7</c:v>
                </c:pt>
                <c:pt idx="32">
                  <c:v>6.7</c:v>
                </c:pt>
                <c:pt idx="33">
                  <c:v>6.5</c:v>
                </c:pt>
                <c:pt idx="34">
                  <c:v>6.5</c:v>
                </c:pt>
                <c:pt idx="35">
                  <c:v>6.5</c:v>
                </c:pt>
                <c:pt idx="36">
                  <c:v>6.3</c:v>
                </c:pt>
                <c:pt idx="37">
                  <c:v>6.2</c:v>
                </c:pt>
                <c:pt idx="38">
                  <c:v>6.1</c:v>
                </c:pt>
                <c:pt idx="39">
                  <c:v>6.1</c:v>
                </c:pt>
                <c:pt idx="40">
                  <c:v>6.2</c:v>
                </c:pt>
                <c:pt idx="41">
                  <c:v>6.2</c:v>
                </c:pt>
                <c:pt idx="42">
                  <c:v>6.1</c:v>
                </c:pt>
                <c:pt idx="43">
                  <c:v>6</c:v>
                </c:pt>
                <c:pt idx="44">
                  <c:v>5.9</c:v>
                </c:pt>
                <c:pt idx="45">
                  <c:v>6.2</c:v>
                </c:pt>
                <c:pt idx="46">
                  <c:v>5.7</c:v>
                </c:pt>
                <c:pt idx="47">
                  <c:v>5.8</c:v>
                </c:pt>
                <c:pt idx="48">
                  <c:v>5.7</c:v>
                </c:pt>
                <c:pt idx="49">
                  <c:v>5.7</c:v>
                </c:pt>
                <c:pt idx="50">
                  <c:v>5.7</c:v>
                </c:pt>
                <c:pt idx="51">
                  <c:v>5.6</c:v>
                </c:pt>
                <c:pt idx="52">
                  <c:v>5.2</c:v>
                </c:pt>
                <c:pt idx="53">
                  <c:v>5.3</c:v>
                </c:pt>
                <c:pt idx="54">
                  <c:v>5.3</c:v>
                </c:pt>
                <c:pt idx="55">
                  <c:v>5.2</c:v>
                </c:pt>
                <c:pt idx="56">
                  <c:v>5.0999999999999996</c:v>
                </c:pt>
                <c:pt idx="57">
                  <c:v>5</c:v>
                </c:pt>
                <c:pt idx="58">
                  <c:v>4.8</c:v>
                </c:pt>
                <c:pt idx="59">
                  <c:v>4.8</c:v>
                </c:pt>
                <c:pt idx="60">
                  <c:v>4.8</c:v>
                </c:pt>
                <c:pt idx="61">
                  <c:v>4.7</c:v>
                </c:pt>
                <c:pt idx="62">
                  <c:v>4.7</c:v>
                </c:pt>
                <c:pt idx="63">
                  <c:v>5</c:v>
                </c:pt>
                <c:pt idx="64">
                  <c:v>5</c:v>
                </c:pt>
                <c:pt idx="65">
                  <c:v>4.9000000000000004</c:v>
                </c:pt>
                <c:pt idx="66">
                  <c:v>4.9000000000000004</c:v>
                </c:pt>
                <c:pt idx="67">
                  <c:v>4.9000000000000004</c:v>
                </c:pt>
                <c:pt idx="68">
                  <c:v>4.9000000000000004</c:v>
                </c:pt>
                <c:pt idx="69">
                  <c:v>4.9000000000000004</c:v>
                </c:pt>
                <c:pt idx="70">
                  <c:v>5</c:v>
                </c:pt>
                <c:pt idx="71">
                  <c:v>4.9000000000000004</c:v>
                </c:pt>
                <c:pt idx="72">
                  <c:v>4.9000000000000004</c:v>
                </c:pt>
                <c:pt idx="73">
                  <c:v>4.8</c:v>
                </c:pt>
                <c:pt idx="74">
                  <c:v>4.8</c:v>
                </c:pt>
                <c:pt idx="75">
                  <c:v>4.8</c:v>
                </c:pt>
                <c:pt idx="76">
                  <c:v>4.9000000000000004</c:v>
                </c:pt>
                <c:pt idx="77">
                  <c:v>4.5999999999999996</c:v>
                </c:pt>
                <c:pt idx="78">
                  <c:v>4.7</c:v>
                </c:pt>
                <c:pt idx="79">
                  <c:v>4.4000000000000004</c:v>
                </c:pt>
                <c:pt idx="80">
                  <c:v>4.5</c:v>
                </c:pt>
                <c:pt idx="81">
                  <c:v>4.5</c:v>
                </c:pt>
                <c:pt idx="82">
                  <c:v>4.5999999999999996</c:v>
                </c:pt>
                <c:pt idx="83">
                  <c:v>4.5999999999999996</c:v>
                </c:pt>
                <c:pt idx="84">
                  <c:v>4.5</c:v>
                </c:pt>
                <c:pt idx="85">
                  <c:v>4.5</c:v>
                </c:pt>
                <c:pt idx="86">
                  <c:v>4.4000000000000004</c:v>
                </c:pt>
                <c:pt idx="87">
                  <c:v>4.3</c:v>
                </c:pt>
                <c:pt idx="88">
                  <c:v>4.0999999999999996</c:v>
                </c:pt>
                <c:pt idx="89">
                  <c:v>4.2</c:v>
                </c:pt>
                <c:pt idx="90">
                  <c:v>4.2</c:v>
                </c:pt>
                <c:pt idx="91">
                  <c:v>4.2</c:v>
                </c:pt>
                <c:pt idx="92">
                  <c:v>4.2</c:v>
                </c:pt>
                <c:pt idx="93">
                  <c:v>4.0999999999999996</c:v>
                </c:pt>
                <c:pt idx="94">
                  <c:v>3.9</c:v>
                </c:pt>
                <c:pt idx="95">
                  <c:v>3.9</c:v>
                </c:pt>
                <c:pt idx="96">
                  <c:v>4</c:v>
                </c:pt>
                <c:pt idx="97">
                  <c:v>3.9</c:v>
                </c:pt>
                <c:pt idx="98">
                  <c:v>4</c:v>
                </c:pt>
                <c:pt idx="99">
                  <c:v>3.7</c:v>
                </c:pt>
                <c:pt idx="100">
                  <c:v>3.8</c:v>
                </c:pt>
                <c:pt idx="101">
                  <c:v>3.9</c:v>
                </c:pt>
                <c:pt idx="102">
                  <c:v>3.8</c:v>
                </c:pt>
                <c:pt idx="103">
                  <c:v>3.9</c:v>
                </c:pt>
                <c:pt idx="104">
                  <c:v>3.9</c:v>
                </c:pt>
                <c:pt idx="105">
                  <c:v>3.9</c:v>
                </c:pt>
                <c:pt idx="106">
                  <c:v>3.8</c:v>
                </c:pt>
                <c:pt idx="107">
                  <c:v>3.8</c:v>
                </c:pt>
                <c:pt idx="108">
                  <c:v>3.8</c:v>
                </c:pt>
                <c:pt idx="109">
                  <c:v>3.8</c:v>
                </c:pt>
                <c:pt idx="110">
                  <c:v>3.6</c:v>
                </c:pt>
                <c:pt idx="111">
                  <c:v>3.8</c:v>
                </c:pt>
                <c:pt idx="112">
                  <c:v>3.7</c:v>
                </c:pt>
                <c:pt idx="113">
                  <c:v>3.8</c:v>
                </c:pt>
                <c:pt idx="114">
                  <c:v>3.7</c:v>
                </c:pt>
                <c:pt idx="115">
                  <c:v>3.7</c:v>
                </c:pt>
                <c:pt idx="116">
                  <c:v>3.6</c:v>
                </c:pt>
                <c:pt idx="117">
                  <c:v>3.5</c:v>
                </c:pt>
                <c:pt idx="118">
                  <c:v>3.5</c:v>
                </c:pt>
                <c:pt idx="119">
                  <c:v>3.5</c:v>
                </c:pt>
                <c:pt idx="120">
                  <c:v>3.4</c:v>
                </c:pt>
                <c:pt idx="121">
                  <c:v>3.6</c:v>
                </c:pt>
                <c:pt idx="122">
                  <c:v>3.5</c:v>
                </c:pt>
                <c:pt idx="123">
                  <c:v>3.4</c:v>
                </c:pt>
                <c:pt idx="124">
                  <c:v>3.5</c:v>
                </c:pt>
                <c:pt idx="125">
                  <c:v>3.4</c:v>
                </c:pt>
                <c:pt idx="126">
                  <c:v>3.5</c:v>
                </c:pt>
                <c:pt idx="127">
                  <c:v>3.6</c:v>
                </c:pt>
                <c:pt idx="128">
                  <c:v>3.5</c:v>
                </c:pt>
                <c:pt idx="129">
                  <c:v>3.4</c:v>
                </c:pt>
                <c:pt idx="130">
                  <c:v>3.5</c:v>
                </c:pt>
                <c:pt idx="131">
                  <c:v>3.5</c:v>
                </c:pt>
                <c:pt idx="132">
                  <c:v>3.6</c:v>
                </c:pt>
                <c:pt idx="133">
                  <c:v>3.7</c:v>
                </c:pt>
                <c:pt idx="134">
                  <c:v>3.7</c:v>
                </c:pt>
                <c:pt idx="135">
                  <c:v>3.9</c:v>
                </c:pt>
                <c:pt idx="136">
                  <c:v>3.8</c:v>
                </c:pt>
                <c:pt idx="137">
                  <c:v>4</c:v>
                </c:pt>
                <c:pt idx="138">
                  <c:v>4</c:v>
                </c:pt>
                <c:pt idx="139">
                  <c:v>4.3</c:v>
                </c:pt>
                <c:pt idx="140">
                  <c:v>4.3</c:v>
                </c:pt>
                <c:pt idx="141">
                  <c:v>4.7</c:v>
                </c:pt>
                <c:pt idx="142">
                  <c:v>4.9000000000000004</c:v>
                </c:pt>
                <c:pt idx="143">
                  <c:v>5.0999999999999996</c:v>
                </c:pt>
                <c:pt idx="144">
                  <c:v>5.0999999999999996</c:v>
                </c:pt>
                <c:pt idx="145">
                  <c:v>5</c:v>
                </c:pt>
                <c:pt idx="146">
                  <c:v>5</c:v>
                </c:pt>
                <c:pt idx="147">
                  <c:v>5.2</c:v>
                </c:pt>
                <c:pt idx="148">
                  <c:v>5.0999999999999996</c:v>
                </c:pt>
                <c:pt idx="149">
                  <c:v>5.0999999999999996</c:v>
                </c:pt>
                <c:pt idx="150">
                  <c:v>5.2</c:v>
                </c:pt>
                <c:pt idx="151">
                  <c:v>5.0999999999999996</c:v>
                </c:pt>
                <c:pt idx="152">
                  <c:v>5.0999999999999996</c:v>
                </c:pt>
                <c:pt idx="153">
                  <c:v>5.0999999999999996</c:v>
                </c:pt>
                <c:pt idx="154">
                  <c:v>5.0999999999999996</c:v>
                </c:pt>
                <c:pt idx="155">
                  <c:v>5.0999999999999996</c:v>
                </c:pt>
                <c:pt idx="156">
                  <c:v>5.2</c:v>
                </c:pt>
                <c:pt idx="157">
                  <c:v>5.0999999999999996</c:v>
                </c:pt>
                <c:pt idx="158">
                  <c:v>5.0999999999999996</c:v>
                </c:pt>
                <c:pt idx="159">
                  <c:v>5.3</c:v>
                </c:pt>
                <c:pt idx="160">
                  <c:v>5.4</c:v>
                </c:pt>
                <c:pt idx="161">
                  <c:v>5.5</c:v>
                </c:pt>
                <c:pt idx="162">
                  <c:v>5.4</c:v>
                </c:pt>
                <c:pt idx="163">
                  <c:v>5.4</c:v>
                </c:pt>
                <c:pt idx="164">
                  <c:v>5.3</c:v>
                </c:pt>
                <c:pt idx="165">
                  <c:v>5.0999999999999996</c:v>
                </c:pt>
                <c:pt idx="166">
                  <c:v>5.2</c:v>
                </c:pt>
                <c:pt idx="167">
                  <c:v>5</c:v>
                </c:pt>
                <c:pt idx="168">
                  <c:v>5</c:v>
                </c:pt>
                <c:pt idx="169">
                  <c:v>4.9000000000000004</c:v>
                </c:pt>
                <c:pt idx="170">
                  <c:v>5.0999999999999996</c:v>
                </c:pt>
                <c:pt idx="171">
                  <c:v>5</c:v>
                </c:pt>
                <c:pt idx="172">
                  <c:v>4.9000000000000004</c:v>
                </c:pt>
                <c:pt idx="173">
                  <c:v>5</c:v>
                </c:pt>
                <c:pt idx="174">
                  <c:v>4.7</c:v>
                </c:pt>
                <c:pt idx="175">
                  <c:v>4.7</c:v>
                </c:pt>
                <c:pt idx="176">
                  <c:v>4.5999999999999996</c:v>
                </c:pt>
                <c:pt idx="177">
                  <c:v>4.5999999999999996</c:v>
                </c:pt>
                <c:pt idx="178">
                  <c:v>4.5999999999999996</c:v>
                </c:pt>
                <c:pt idx="179">
                  <c:v>4.5</c:v>
                </c:pt>
                <c:pt idx="180">
                  <c:v>4.5</c:v>
                </c:pt>
                <c:pt idx="181">
                  <c:v>4.5999999999999996</c:v>
                </c:pt>
                <c:pt idx="182">
                  <c:v>4.5</c:v>
                </c:pt>
                <c:pt idx="183">
                  <c:v>4.4000000000000004</c:v>
                </c:pt>
                <c:pt idx="184">
                  <c:v>4.4000000000000004</c:v>
                </c:pt>
                <c:pt idx="185">
                  <c:v>4.3</c:v>
                </c:pt>
                <c:pt idx="186">
                  <c:v>4.2</c:v>
                </c:pt>
                <c:pt idx="187">
                  <c:v>4.2</c:v>
                </c:pt>
                <c:pt idx="188">
                  <c:v>4.4000000000000004</c:v>
                </c:pt>
                <c:pt idx="189">
                  <c:v>4.4000000000000004</c:v>
                </c:pt>
                <c:pt idx="190">
                  <c:v>4.3</c:v>
                </c:pt>
                <c:pt idx="191">
                  <c:v>4.2</c:v>
                </c:pt>
                <c:pt idx="192">
                  <c:v>4.0999999999999996</c:v>
                </c:pt>
                <c:pt idx="193">
                  <c:v>4.0999999999999996</c:v>
                </c:pt>
                <c:pt idx="194">
                  <c:v>4</c:v>
                </c:pt>
                <c:pt idx="195">
                  <c:v>4.0999999999999996</c:v>
                </c:pt>
                <c:pt idx="196">
                  <c:v>4.0999999999999996</c:v>
                </c:pt>
                <c:pt idx="197">
                  <c:v>4.0999999999999996</c:v>
                </c:pt>
                <c:pt idx="198">
                  <c:v>4.0999999999999996</c:v>
                </c:pt>
                <c:pt idx="199">
                  <c:v>4.0999999999999996</c:v>
                </c:pt>
                <c:pt idx="200">
                  <c:v>3.9</c:v>
                </c:pt>
                <c:pt idx="201">
                  <c:v>3.9</c:v>
                </c:pt>
                <c:pt idx="202">
                  <c:v>4</c:v>
                </c:pt>
                <c:pt idx="203">
                  <c:v>3.9</c:v>
                </c:pt>
                <c:pt idx="204">
                  <c:v>4.2</c:v>
                </c:pt>
                <c:pt idx="205">
                  <c:v>4.0999999999999996</c:v>
                </c:pt>
                <c:pt idx="206">
                  <c:v>3.8</c:v>
                </c:pt>
                <c:pt idx="207">
                  <c:v>4</c:v>
                </c:pt>
                <c:pt idx="208">
                  <c:v>3.9</c:v>
                </c:pt>
                <c:pt idx="209">
                  <c:v>4.0999999999999996</c:v>
                </c:pt>
                <c:pt idx="210">
                  <c:v>4.2</c:v>
                </c:pt>
                <c:pt idx="211">
                  <c:v>4.2</c:v>
                </c:pt>
                <c:pt idx="212">
                  <c:v>4.2</c:v>
                </c:pt>
                <c:pt idx="213">
                  <c:v>4.0999999999999996</c:v>
                </c:pt>
                <c:pt idx="214">
                  <c:v>4.2</c:v>
                </c:pt>
                <c:pt idx="215">
                  <c:v>4.4000000000000004</c:v>
                </c:pt>
                <c:pt idx="216">
                  <c:v>4.4000000000000004</c:v>
                </c:pt>
                <c:pt idx="217">
                  <c:v>4.4000000000000004</c:v>
                </c:pt>
                <c:pt idx="218">
                  <c:v>4.5</c:v>
                </c:pt>
                <c:pt idx="219">
                  <c:v>4.4000000000000004</c:v>
                </c:pt>
                <c:pt idx="220">
                  <c:v>4.8</c:v>
                </c:pt>
                <c:pt idx="221">
                  <c:v>5</c:v>
                </c:pt>
                <c:pt idx="222">
                  <c:v>5.2</c:v>
                </c:pt>
                <c:pt idx="223">
                  <c:v>5.4</c:v>
                </c:pt>
                <c:pt idx="224">
                  <c:v>5.4</c:v>
                </c:pt>
                <c:pt idx="225">
                  <c:v>5.9</c:v>
                </c:pt>
                <c:pt idx="226">
                  <c:v>6.2</c:v>
                </c:pt>
                <c:pt idx="227">
                  <c:v>6.7</c:v>
                </c:pt>
                <c:pt idx="228">
                  <c:v>7.1</c:v>
                </c:pt>
                <c:pt idx="229">
                  <c:v>7.6</c:v>
                </c:pt>
                <c:pt idx="230">
                  <c:v>8</c:v>
                </c:pt>
                <c:pt idx="231">
                  <c:v>8.1</c:v>
                </c:pt>
                <c:pt idx="232">
                  <c:v>8.5</c:v>
                </c:pt>
                <c:pt idx="233">
                  <c:v>8.6999999999999993</c:v>
                </c:pt>
                <c:pt idx="234">
                  <c:v>8.6999999999999993</c:v>
                </c:pt>
                <c:pt idx="235">
                  <c:v>8.9</c:v>
                </c:pt>
                <c:pt idx="236">
                  <c:v>8.9</c:v>
                </c:pt>
                <c:pt idx="237">
                  <c:v>9.1999999999999993</c:v>
                </c:pt>
                <c:pt idx="238">
                  <c:v>9.1999999999999993</c:v>
                </c:pt>
                <c:pt idx="239">
                  <c:v>9</c:v>
                </c:pt>
                <c:pt idx="240">
                  <c:v>8.8000000000000007</c:v>
                </c:pt>
                <c:pt idx="241">
                  <c:v>8.9</c:v>
                </c:pt>
                <c:pt idx="242">
                  <c:v>8.9</c:v>
                </c:pt>
                <c:pt idx="243">
                  <c:v>9</c:v>
                </c:pt>
                <c:pt idx="244">
                  <c:v>8.6999999999999993</c:v>
                </c:pt>
                <c:pt idx="245">
                  <c:v>8.6</c:v>
                </c:pt>
                <c:pt idx="246">
                  <c:v>8.5</c:v>
                </c:pt>
                <c:pt idx="247">
                  <c:v>8.6</c:v>
                </c:pt>
                <c:pt idx="248">
                  <c:v>8.6</c:v>
                </c:pt>
                <c:pt idx="249">
                  <c:v>8.6</c:v>
                </c:pt>
                <c:pt idx="250">
                  <c:v>8.9</c:v>
                </c:pt>
                <c:pt idx="251">
                  <c:v>8.5</c:v>
                </c:pt>
                <c:pt idx="252">
                  <c:v>8.1</c:v>
                </c:pt>
                <c:pt idx="253">
                  <c:v>8.1</c:v>
                </c:pt>
                <c:pt idx="254">
                  <c:v>8</c:v>
                </c:pt>
                <c:pt idx="255">
                  <c:v>8.1</c:v>
                </c:pt>
                <c:pt idx="256">
                  <c:v>7.9</c:v>
                </c:pt>
                <c:pt idx="257">
                  <c:v>8.1</c:v>
                </c:pt>
                <c:pt idx="258">
                  <c:v>8</c:v>
                </c:pt>
                <c:pt idx="259">
                  <c:v>7.9</c:v>
                </c:pt>
                <c:pt idx="260">
                  <c:v>7.9</c:v>
                </c:pt>
                <c:pt idx="261">
                  <c:v>7.9</c:v>
                </c:pt>
                <c:pt idx="262">
                  <c:v>7.7</c:v>
                </c:pt>
                <c:pt idx="263">
                  <c:v>7.5</c:v>
                </c:pt>
                <c:pt idx="264">
                  <c:v>7.4</c:v>
                </c:pt>
                <c:pt idx="265">
                  <c:v>7.4</c:v>
                </c:pt>
                <c:pt idx="266">
                  <c:v>7.3</c:v>
                </c:pt>
                <c:pt idx="267">
                  <c:v>7.4</c:v>
                </c:pt>
                <c:pt idx="268">
                  <c:v>7.4</c:v>
                </c:pt>
                <c:pt idx="269">
                  <c:v>7.3</c:v>
                </c:pt>
                <c:pt idx="270">
                  <c:v>7.3</c:v>
                </c:pt>
                <c:pt idx="271">
                  <c:v>7.2</c:v>
                </c:pt>
                <c:pt idx="272">
                  <c:v>7</c:v>
                </c:pt>
                <c:pt idx="273">
                  <c:v>6.9</c:v>
                </c:pt>
                <c:pt idx="274">
                  <c:v>6.8</c:v>
                </c:pt>
                <c:pt idx="275">
                  <c:v>6.9</c:v>
                </c:pt>
                <c:pt idx="276">
                  <c:v>7.1</c:v>
                </c:pt>
                <c:pt idx="277">
                  <c:v>6.8</c:v>
                </c:pt>
                <c:pt idx="278">
                  <c:v>6.7</c:v>
                </c:pt>
                <c:pt idx="279">
                  <c:v>6.7</c:v>
                </c:pt>
                <c:pt idx="280">
                  <c:v>6.7</c:v>
                </c:pt>
                <c:pt idx="281">
                  <c:v>6.6</c:v>
                </c:pt>
                <c:pt idx="282">
                  <c:v>6.5</c:v>
                </c:pt>
                <c:pt idx="283">
                  <c:v>6.4</c:v>
                </c:pt>
                <c:pt idx="284">
                  <c:v>6.3</c:v>
                </c:pt>
                <c:pt idx="285">
                  <c:v>6.3</c:v>
                </c:pt>
                <c:pt idx="286">
                  <c:v>6.1</c:v>
                </c:pt>
                <c:pt idx="287">
                  <c:v>5.9</c:v>
                </c:pt>
                <c:pt idx="288">
                  <c:v>5.7</c:v>
                </c:pt>
                <c:pt idx="289">
                  <c:v>5.8</c:v>
                </c:pt>
                <c:pt idx="290">
                  <c:v>5.8</c:v>
                </c:pt>
                <c:pt idx="291">
                  <c:v>5.3</c:v>
                </c:pt>
                <c:pt idx="292">
                  <c:v>5.4</c:v>
                </c:pt>
                <c:pt idx="293">
                  <c:v>5.3</c:v>
                </c:pt>
                <c:pt idx="294">
                  <c:v>5.3</c:v>
                </c:pt>
                <c:pt idx="295">
                  <c:v>5.3</c:v>
                </c:pt>
                <c:pt idx="296">
                  <c:v>5.0999999999999996</c:v>
                </c:pt>
                <c:pt idx="297">
                  <c:v>4.9000000000000004</c:v>
                </c:pt>
                <c:pt idx="298">
                  <c:v>5</c:v>
                </c:pt>
                <c:pt idx="299">
                  <c:v>4.7</c:v>
                </c:pt>
                <c:pt idx="300">
                  <c:v>4.9000000000000004</c:v>
                </c:pt>
                <c:pt idx="301">
                  <c:v>4.7</c:v>
                </c:pt>
                <c:pt idx="302">
                  <c:v>4.8</c:v>
                </c:pt>
                <c:pt idx="303">
                  <c:v>4.7</c:v>
                </c:pt>
                <c:pt idx="304">
                  <c:v>4.8</c:v>
                </c:pt>
                <c:pt idx="305">
                  <c:v>4.5999999999999996</c:v>
                </c:pt>
                <c:pt idx="306">
                  <c:v>4.5</c:v>
                </c:pt>
                <c:pt idx="307">
                  <c:v>4.4000000000000004</c:v>
                </c:pt>
                <c:pt idx="308">
                  <c:v>4.4000000000000004</c:v>
                </c:pt>
                <c:pt idx="309">
                  <c:v>4.4000000000000004</c:v>
                </c:pt>
                <c:pt idx="310">
                  <c:v>4.4000000000000004</c:v>
                </c:pt>
                <c:pt idx="311">
                  <c:v>4.4000000000000004</c:v>
                </c:pt>
                <c:pt idx="312">
                  <c:v>4.2</c:v>
                </c:pt>
                <c:pt idx="313">
                  <c:v>4.3</c:v>
                </c:pt>
                <c:pt idx="314">
                  <c:v>4.3</c:v>
                </c:pt>
                <c:pt idx="315">
                  <c:v>4.4000000000000004</c:v>
                </c:pt>
                <c:pt idx="316">
                  <c:v>4.2</c:v>
                </c:pt>
                <c:pt idx="317">
                  <c:v>4.3</c:v>
                </c:pt>
                <c:pt idx="318">
                  <c:v>4.2</c:v>
                </c:pt>
                <c:pt idx="319">
                  <c:v>4.3</c:v>
                </c:pt>
                <c:pt idx="320">
                  <c:v>4.4000000000000004</c:v>
                </c:pt>
                <c:pt idx="321">
                  <c:v>4.4000000000000004</c:v>
                </c:pt>
                <c:pt idx="322">
                  <c:v>4.2</c:v>
                </c:pt>
                <c:pt idx="323">
                  <c:v>4.2</c:v>
                </c:pt>
                <c:pt idx="324">
                  <c:v>4.2</c:v>
                </c:pt>
                <c:pt idx="325">
                  <c:v>4</c:v>
                </c:pt>
                <c:pt idx="326">
                  <c:v>3.9</c:v>
                </c:pt>
                <c:pt idx="327">
                  <c:v>3.9</c:v>
                </c:pt>
                <c:pt idx="328">
                  <c:v>3.8</c:v>
                </c:pt>
                <c:pt idx="329">
                  <c:v>3.8</c:v>
                </c:pt>
                <c:pt idx="330">
                  <c:v>3.7</c:v>
                </c:pt>
                <c:pt idx="331">
                  <c:v>3.8</c:v>
                </c:pt>
                <c:pt idx="332">
                  <c:v>3.7</c:v>
                </c:pt>
                <c:pt idx="333">
                  <c:v>3.5</c:v>
                </c:pt>
                <c:pt idx="334">
                  <c:v>3.7</c:v>
                </c:pt>
                <c:pt idx="335">
                  <c:v>3.7</c:v>
                </c:pt>
                <c:pt idx="336">
                  <c:v>3.5</c:v>
                </c:pt>
                <c:pt idx="337">
                  <c:v>3.7</c:v>
                </c:pt>
                <c:pt idx="338">
                  <c:v>3.6</c:v>
                </c:pt>
                <c:pt idx="339">
                  <c:v>3.6</c:v>
                </c:pt>
                <c:pt idx="340">
                  <c:v>3.5</c:v>
                </c:pt>
                <c:pt idx="341">
                  <c:v>3.5</c:v>
                </c:pt>
                <c:pt idx="342">
                  <c:v>3.3</c:v>
                </c:pt>
                <c:pt idx="343">
                  <c:v>3.4</c:v>
                </c:pt>
                <c:pt idx="344">
                  <c:v>3.3</c:v>
                </c:pt>
                <c:pt idx="345">
                  <c:v>3.3</c:v>
                </c:pt>
                <c:pt idx="346">
                  <c:v>3.4</c:v>
                </c:pt>
                <c:pt idx="347">
                  <c:v>3.4</c:v>
                </c:pt>
                <c:pt idx="348">
                  <c:v>3.5</c:v>
                </c:pt>
                <c:pt idx="349">
                  <c:v>3.3</c:v>
                </c:pt>
                <c:pt idx="350">
                  <c:v>3.4</c:v>
                </c:pt>
                <c:pt idx="351">
                  <c:v>3.1</c:v>
                </c:pt>
                <c:pt idx="352">
                  <c:v>3.3</c:v>
                </c:pt>
                <c:pt idx="353">
                  <c:v>3.3</c:v>
                </c:pt>
                <c:pt idx="354">
                  <c:v>3.3</c:v>
                </c:pt>
                <c:pt idx="355">
                  <c:v>3.4</c:v>
                </c:pt>
                <c:pt idx="356">
                  <c:v>3.2</c:v>
                </c:pt>
                <c:pt idx="357">
                  <c:v>3.2</c:v>
                </c:pt>
                <c:pt idx="358">
                  <c:v>3.2</c:v>
                </c:pt>
                <c:pt idx="359">
                  <c:v>3.2</c:v>
                </c:pt>
                <c:pt idx="360">
                  <c:v>3.1</c:v>
                </c:pt>
                <c:pt idx="361">
                  <c:v>3.1</c:v>
                </c:pt>
                <c:pt idx="362">
                  <c:v>4</c:v>
                </c:pt>
                <c:pt idx="363">
                  <c:v>14.2</c:v>
                </c:pt>
                <c:pt idx="364">
                  <c:v>12.4</c:v>
                </c:pt>
              </c:numCache>
            </c:numRef>
          </c:val>
          <c:smooth val="0"/>
          <c:extLst>
            <c:ext xmlns:c16="http://schemas.microsoft.com/office/drawing/2014/chart" uri="{C3380CC4-5D6E-409C-BE32-E72D297353CC}">
              <c16:uniqueId val="{00000001-6353-1743-AE97-9C889B215C38}"/>
            </c:ext>
          </c:extLst>
        </c:ser>
        <c:ser>
          <c:idx val="1"/>
          <c:order val="1"/>
          <c:tx>
            <c:strRef>
              <c:f>Unemployment!$AU$1</c:f>
              <c:strCache>
                <c:ptCount val="1"/>
                <c:pt idx="0">
                  <c:v>Black/African American</c:v>
                </c:pt>
              </c:strCache>
            </c:strRef>
          </c:tx>
          <c:spPr>
            <a:ln w="28575" cap="rnd">
              <a:solidFill>
                <a:srgbClr val="FF0000"/>
              </a:solidFill>
              <a:round/>
            </a:ln>
            <a:effectLst/>
          </c:spPr>
          <c:marker>
            <c:symbol val="none"/>
          </c:marker>
          <c:dLbls>
            <c:dLbl>
              <c:idx val="363"/>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53-1743-AE97-9C889B215C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Unemployment!$AS$2:$AS$366</c:f>
              <c:numCache>
                <c:formatCode>m/d/yy</c:formatCode>
                <c:ptCount val="365"/>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numCache>
            </c:numRef>
          </c:cat>
          <c:val>
            <c:numRef>
              <c:f>Unemployment!$AU$2:$AU$366</c:f>
              <c:numCache>
                <c:formatCode>General</c:formatCode>
                <c:ptCount val="365"/>
                <c:pt idx="0">
                  <c:v>11.1</c:v>
                </c:pt>
                <c:pt idx="1">
                  <c:v>11</c:v>
                </c:pt>
                <c:pt idx="2">
                  <c:v>10.9</c:v>
                </c:pt>
                <c:pt idx="3">
                  <c:v>10.7</c:v>
                </c:pt>
                <c:pt idx="4">
                  <c:v>10.6</c:v>
                </c:pt>
                <c:pt idx="5">
                  <c:v>10.5</c:v>
                </c:pt>
                <c:pt idx="6">
                  <c:v>11.4</c:v>
                </c:pt>
                <c:pt idx="7">
                  <c:v>11.7</c:v>
                </c:pt>
                <c:pt idx="8">
                  <c:v>12.1</c:v>
                </c:pt>
                <c:pt idx="9">
                  <c:v>12.1</c:v>
                </c:pt>
                <c:pt idx="10">
                  <c:v>12.4</c:v>
                </c:pt>
                <c:pt idx="11">
                  <c:v>12.4</c:v>
                </c:pt>
                <c:pt idx="12">
                  <c:v>11.9</c:v>
                </c:pt>
                <c:pt idx="13">
                  <c:v>12.2</c:v>
                </c:pt>
                <c:pt idx="14">
                  <c:v>12.5</c:v>
                </c:pt>
                <c:pt idx="15">
                  <c:v>12.7</c:v>
                </c:pt>
                <c:pt idx="16">
                  <c:v>12.8</c:v>
                </c:pt>
                <c:pt idx="17">
                  <c:v>12.5</c:v>
                </c:pt>
                <c:pt idx="18">
                  <c:v>11.9</c:v>
                </c:pt>
                <c:pt idx="19">
                  <c:v>12.4</c:v>
                </c:pt>
                <c:pt idx="20">
                  <c:v>12.3</c:v>
                </c:pt>
                <c:pt idx="21">
                  <c:v>13.3</c:v>
                </c:pt>
                <c:pt idx="22">
                  <c:v>12.5</c:v>
                </c:pt>
                <c:pt idx="23">
                  <c:v>12.9</c:v>
                </c:pt>
                <c:pt idx="24">
                  <c:v>13.5</c:v>
                </c:pt>
                <c:pt idx="25">
                  <c:v>14.2</c:v>
                </c:pt>
                <c:pt idx="26">
                  <c:v>14.1</c:v>
                </c:pt>
                <c:pt idx="27">
                  <c:v>14.1</c:v>
                </c:pt>
                <c:pt idx="28">
                  <c:v>14.7</c:v>
                </c:pt>
                <c:pt idx="29">
                  <c:v>14.6</c:v>
                </c:pt>
                <c:pt idx="30">
                  <c:v>14.4</c:v>
                </c:pt>
                <c:pt idx="31">
                  <c:v>14.2</c:v>
                </c:pt>
                <c:pt idx="32">
                  <c:v>13.9</c:v>
                </c:pt>
                <c:pt idx="33">
                  <c:v>14.3</c:v>
                </c:pt>
                <c:pt idx="34">
                  <c:v>14.1</c:v>
                </c:pt>
                <c:pt idx="35">
                  <c:v>14.3</c:v>
                </c:pt>
                <c:pt idx="36">
                  <c:v>14.1</c:v>
                </c:pt>
                <c:pt idx="37">
                  <c:v>13.5</c:v>
                </c:pt>
                <c:pt idx="38">
                  <c:v>13.7</c:v>
                </c:pt>
                <c:pt idx="39">
                  <c:v>14</c:v>
                </c:pt>
                <c:pt idx="40">
                  <c:v>13.1</c:v>
                </c:pt>
                <c:pt idx="41">
                  <c:v>13.4</c:v>
                </c:pt>
                <c:pt idx="42">
                  <c:v>12.7</c:v>
                </c:pt>
                <c:pt idx="43">
                  <c:v>12.3</c:v>
                </c:pt>
                <c:pt idx="44">
                  <c:v>12.5</c:v>
                </c:pt>
                <c:pt idx="45">
                  <c:v>11.8</c:v>
                </c:pt>
                <c:pt idx="46">
                  <c:v>12.6</c:v>
                </c:pt>
                <c:pt idx="47">
                  <c:v>11.7</c:v>
                </c:pt>
                <c:pt idx="48">
                  <c:v>13.1</c:v>
                </c:pt>
                <c:pt idx="49">
                  <c:v>12.8</c:v>
                </c:pt>
                <c:pt idx="50">
                  <c:v>12.4</c:v>
                </c:pt>
                <c:pt idx="51">
                  <c:v>11.9</c:v>
                </c:pt>
                <c:pt idx="52">
                  <c:v>11.7</c:v>
                </c:pt>
                <c:pt idx="53">
                  <c:v>11.3</c:v>
                </c:pt>
                <c:pt idx="54">
                  <c:v>10.9</c:v>
                </c:pt>
                <c:pt idx="55">
                  <c:v>11.2</c:v>
                </c:pt>
                <c:pt idx="56">
                  <c:v>10.6</c:v>
                </c:pt>
                <c:pt idx="57">
                  <c:v>11.3</c:v>
                </c:pt>
                <c:pt idx="58">
                  <c:v>10.8</c:v>
                </c:pt>
                <c:pt idx="59">
                  <c:v>9.9</c:v>
                </c:pt>
                <c:pt idx="60">
                  <c:v>10.3</c:v>
                </c:pt>
                <c:pt idx="61">
                  <c:v>10.1</c:v>
                </c:pt>
                <c:pt idx="62">
                  <c:v>9.6999999999999993</c:v>
                </c:pt>
                <c:pt idx="63">
                  <c:v>10.7</c:v>
                </c:pt>
                <c:pt idx="64">
                  <c:v>10</c:v>
                </c:pt>
                <c:pt idx="65">
                  <c:v>10.7</c:v>
                </c:pt>
                <c:pt idx="66">
                  <c:v>10.9</c:v>
                </c:pt>
                <c:pt idx="67">
                  <c:v>11.1</c:v>
                </c:pt>
                <c:pt idx="68">
                  <c:v>11.1</c:v>
                </c:pt>
                <c:pt idx="69">
                  <c:v>10</c:v>
                </c:pt>
                <c:pt idx="70">
                  <c:v>9.6999999999999993</c:v>
                </c:pt>
                <c:pt idx="71">
                  <c:v>10.199999999999999</c:v>
                </c:pt>
                <c:pt idx="72">
                  <c:v>10.6</c:v>
                </c:pt>
                <c:pt idx="73">
                  <c:v>10</c:v>
                </c:pt>
                <c:pt idx="74">
                  <c:v>10.6</c:v>
                </c:pt>
                <c:pt idx="75">
                  <c:v>10.7</c:v>
                </c:pt>
                <c:pt idx="76">
                  <c:v>10.199999999999999</c:v>
                </c:pt>
                <c:pt idx="77">
                  <c:v>10.4</c:v>
                </c:pt>
                <c:pt idx="78">
                  <c:v>10.6</c:v>
                </c:pt>
                <c:pt idx="79">
                  <c:v>10.6</c:v>
                </c:pt>
                <c:pt idx="80">
                  <c:v>10.6</c:v>
                </c:pt>
                <c:pt idx="81">
                  <c:v>10.7</c:v>
                </c:pt>
                <c:pt idx="82">
                  <c:v>10.6</c:v>
                </c:pt>
                <c:pt idx="83">
                  <c:v>10.5</c:v>
                </c:pt>
                <c:pt idx="84">
                  <c:v>10.8</c:v>
                </c:pt>
                <c:pt idx="85">
                  <c:v>10.7</c:v>
                </c:pt>
                <c:pt idx="86">
                  <c:v>10.5</c:v>
                </c:pt>
                <c:pt idx="87">
                  <c:v>10.199999999999999</c:v>
                </c:pt>
                <c:pt idx="88">
                  <c:v>10.3</c:v>
                </c:pt>
                <c:pt idx="89">
                  <c:v>10.8</c:v>
                </c:pt>
                <c:pt idx="90">
                  <c:v>9.5</c:v>
                </c:pt>
                <c:pt idx="91">
                  <c:v>9.4</c:v>
                </c:pt>
                <c:pt idx="92">
                  <c:v>9.5</c:v>
                </c:pt>
                <c:pt idx="93">
                  <c:v>9.5</c:v>
                </c:pt>
                <c:pt idx="94">
                  <c:v>9.5</c:v>
                </c:pt>
                <c:pt idx="95">
                  <c:v>10</c:v>
                </c:pt>
                <c:pt idx="96">
                  <c:v>9.4</c:v>
                </c:pt>
                <c:pt idx="97">
                  <c:v>9.3000000000000007</c:v>
                </c:pt>
                <c:pt idx="98">
                  <c:v>9.1999999999999993</c:v>
                </c:pt>
                <c:pt idx="99">
                  <c:v>9.1</c:v>
                </c:pt>
                <c:pt idx="100">
                  <c:v>8.9</c:v>
                </c:pt>
                <c:pt idx="101">
                  <c:v>8.8000000000000007</c:v>
                </c:pt>
                <c:pt idx="102">
                  <c:v>9.5</c:v>
                </c:pt>
                <c:pt idx="103">
                  <c:v>8.8000000000000007</c:v>
                </c:pt>
                <c:pt idx="104">
                  <c:v>9.1</c:v>
                </c:pt>
                <c:pt idx="105">
                  <c:v>8.6</c:v>
                </c:pt>
                <c:pt idx="106">
                  <c:v>8.6</c:v>
                </c:pt>
                <c:pt idx="107">
                  <c:v>7.7</c:v>
                </c:pt>
                <c:pt idx="108">
                  <c:v>7.8</c:v>
                </c:pt>
                <c:pt idx="109">
                  <c:v>8.1999999999999993</c:v>
                </c:pt>
                <c:pt idx="110">
                  <c:v>8</c:v>
                </c:pt>
                <c:pt idx="111">
                  <c:v>7.8</c:v>
                </c:pt>
                <c:pt idx="112">
                  <c:v>7.4</c:v>
                </c:pt>
                <c:pt idx="113">
                  <c:v>7.7</c:v>
                </c:pt>
                <c:pt idx="114">
                  <c:v>8.6999999999999993</c:v>
                </c:pt>
                <c:pt idx="115">
                  <c:v>7.7</c:v>
                </c:pt>
                <c:pt idx="116">
                  <c:v>8.5</c:v>
                </c:pt>
                <c:pt idx="117">
                  <c:v>8.4</c:v>
                </c:pt>
                <c:pt idx="118">
                  <c:v>8</c:v>
                </c:pt>
                <c:pt idx="119">
                  <c:v>7.8</c:v>
                </c:pt>
                <c:pt idx="120">
                  <c:v>8.1999999999999993</c:v>
                </c:pt>
                <c:pt idx="121">
                  <c:v>8.1</c:v>
                </c:pt>
                <c:pt idx="122">
                  <c:v>7.4</c:v>
                </c:pt>
                <c:pt idx="123">
                  <c:v>7</c:v>
                </c:pt>
                <c:pt idx="124">
                  <c:v>7.7</c:v>
                </c:pt>
                <c:pt idx="125">
                  <c:v>7.8</c:v>
                </c:pt>
                <c:pt idx="126">
                  <c:v>7.7</c:v>
                </c:pt>
                <c:pt idx="127">
                  <c:v>7.9</c:v>
                </c:pt>
                <c:pt idx="128">
                  <c:v>7.3</c:v>
                </c:pt>
                <c:pt idx="129">
                  <c:v>7.3</c:v>
                </c:pt>
                <c:pt idx="130">
                  <c:v>7.3</c:v>
                </c:pt>
                <c:pt idx="131">
                  <c:v>7.4</c:v>
                </c:pt>
                <c:pt idx="132">
                  <c:v>8.1999999999999993</c:v>
                </c:pt>
                <c:pt idx="133">
                  <c:v>7.7</c:v>
                </c:pt>
                <c:pt idx="134">
                  <c:v>8.3000000000000007</c:v>
                </c:pt>
                <c:pt idx="135">
                  <c:v>8</c:v>
                </c:pt>
                <c:pt idx="136">
                  <c:v>7.9</c:v>
                </c:pt>
                <c:pt idx="137">
                  <c:v>8.3000000000000007</c:v>
                </c:pt>
                <c:pt idx="138">
                  <c:v>8</c:v>
                </c:pt>
                <c:pt idx="139">
                  <c:v>9.1</c:v>
                </c:pt>
                <c:pt idx="140">
                  <c:v>8.9</c:v>
                </c:pt>
                <c:pt idx="141">
                  <c:v>9.5</c:v>
                </c:pt>
                <c:pt idx="142">
                  <c:v>9.8000000000000007</c:v>
                </c:pt>
                <c:pt idx="143">
                  <c:v>10.1</c:v>
                </c:pt>
                <c:pt idx="144">
                  <c:v>10</c:v>
                </c:pt>
                <c:pt idx="145">
                  <c:v>9.9</c:v>
                </c:pt>
                <c:pt idx="146">
                  <c:v>10.5</c:v>
                </c:pt>
                <c:pt idx="147">
                  <c:v>10.7</c:v>
                </c:pt>
                <c:pt idx="148">
                  <c:v>10.199999999999999</c:v>
                </c:pt>
                <c:pt idx="149">
                  <c:v>10.5</c:v>
                </c:pt>
                <c:pt idx="150">
                  <c:v>9.8000000000000007</c:v>
                </c:pt>
                <c:pt idx="151">
                  <c:v>9.8000000000000007</c:v>
                </c:pt>
                <c:pt idx="152">
                  <c:v>9.6999999999999993</c:v>
                </c:pt>
                <c:pt idx="153">
                  <c:v>9.8000000000000007</c:v>
                </c:pt>
                <c:pt idx="154">
                  <c:v>10.7</c:v>
                </c:pt>
                <c:pt idx="155">
                  <c:v>11.3</c:v>
                </c:pt>
                <c:pt idx="156">
                  <c:v>10.5</c:v>
                </c:pt>
                <c:pt idx="157">
                  <c:v>10.7</c:v>
                </c:pt>
                <c:pt idx="158">
                  <c:v>10.3</c:v>
                </c:pt>
                <c:pt idx="159">
                  <c:v>10.9</c:v>
                </c:pt>
                <c:pt idx="160">
                  <c:v>10.9</c:v>
                </c:pt>
                <c:pt idx="161">
                  <c:v>11.5</c:v>
                </c:pt>
                <c:pt idx="162">
                  <c:v>10.9</c:v>
                </c:pt>
                <c:pt idx="163">
                  <c:v>10.9</c:v>
                </c:pt>
                <c:pt idx="164">
                  <c:v>11.1</c:v>
                </c:pt>
                <c:pt idx="165">
                  <c:v>11.4</c:v>
                </c:pt>
                <c:pt idx="166">
                  <c:v>10.199999999999999</c:v>
                </c:pt>
                <c:pt idx="167">
                  <c:v>10.1</c:v>
                </c:pt>
                <c:pt idx="168">
                  <c:v>10.4</c:v>
                </c:pt>
                <c:pt idx="169">
                  <c:v>9.6999999999999993</c:v>
                </c:pt>
                <c:pt idx="170">
                  <c:v>10.3</c:v>
                </c:pt>
                <c:pt idx="171">
                  <c:v>9.8000000000000007</c:v>
                </c:pt>
                <c:pt idx="172">
                  <c:v>10.1</c:v>
                </c:pt>
                <c:pt idx="173">
                  <c:v>10.199999999999999</c:v>
                </c:pt>
                <c:pt idx="174">
                  <c:v>11</c:v>
                </c:pt>
                <c:pt idx="175">
                  <c:v>10.5</c:v>
                </c:pt>
                <c:pt idx="176">
                  <c:v>10.3</c:v>
                </c:pt>
                <c:pt idx="177">
                  <c:v>10.8</c:v>
                </c:pt>
                <c:pt idx="178">
                  <c:v>10.7</c:v>
                </c:pt>
                <c:pt idx="179">
                  <c:v>10.7</c:v>
                </c:pt>
                <c:pt idx="180">
                  <c:v>10.6</c:v>
                </c:pt>
                <c:pt idx="181">
                  <c:v>10.9</c:v>
                </c:pt>
                <c:pt idx="182">
                  <c:v>10.5</c:v>
                </c:pt>
                <c:pt idx="183">
                  <c:v>10.3</c:v>
                </c:pt>
                <c:pt idx="184">
                  <c:v>10.1</c:v>
                </c:pt>
                <c:pt idx="185">
                  <c:v>10.199999999999999</c:v>
                </c:pt>
                <c:pt idx="186">
                  <c:v>9.1999999999999993</c:v>
                </c:pt>
                <c:pt idx="187">
                  <c:v>9.6999999999999993</c:v>
                </c:pt>
                <c:pt idx="188">
                  <c:v>9.4</c:v>
                </c:pt>
                <c:pt idx="189">
                  <c:v>9.1</c:v>
                </c:pt>
                <c:pt idx="190">
                  <c:v>10.6</c:v>
                </c:pt>
                <c:pt idx="191">
                  <c:v>9.1999999999999993</c:v>
                </c:pt>
                <c:pt idx="192">
                  <c:v>8.9</c:v>
                </c:pt>
                <c:pt idx="193">
                  <c:v>9.5</c:v>
                </c:pt>
                <c:pt idx="194">
                  <c:v>9.5</c:v>
                </c:pt>
                <c:pt idx="195">
                  <c:v>9.4</c:v>
                </c:pt>
                <c:pt idx="196">
                  <c:v>8.6999999999999993</c:v>
                </c:pt>
                <c:pt idx="197">
                  <c:v>8.9</c:v>
                </c:pt>
                <c:pt idx="198">
                  <c:v>9.5</c:v>
                </c:pt>
                <c:pt idx="199">
                  <c:v>8.8000000000000007</c:v>
                </c:pt>
                <c:pt idx="200">
                  <c:v>9</c:v>
                </c:pt>
                <c:pt idx="201">
                  <c:v>8.4</c:v>
                </c:pt>
                <c:pt idx="202">
                  <c:v>8.5</c:v>
                </c:pt>
                <c:pt idx="203">
                  <c:v>8.3000000000000007</c:v>
                </c:pt>
                <c:pt idx="204">
                  <c:v>7.9</c:v>
                </c:pt>
                <c:pt idx="205">
                  <c:v>8</c:v>
                </c:pt>
                <c:pt idx="206">
                  <c:v>8.4</c:v>
                </c:pt>
                <c:pt idx="207">
                  <c:v>8.3000000000000007</c:v>
                </c:pt>
                <c:pt idx="208">
                  <c:v>8.3000000000000007</c:v>
                </c:pt>
                <c:pt idx="209">
                  <c:v>8.5</c:v>
                </c:pt>
                <c:pt idx="210">
                  <c:v>8.1</c:v>
                </c:pt>
                <c:pt idx="211">
                  <c:v>7.6</c:v>
                </c:pt>
                <c:pt idx="212">
                  <c:v>8</c:v>
                </c:pt>
                <c:pt idx="213">
                  <c:v>8.5</c:v>
                </c:pt>
                <c:pt idx="214">
                  <c:v>8.5</c:v>
                </c:pt>
                <c:pt idx="215">
                  <c:v>9</c:v>
                </c:pt>
                <c:pt idx="216">
                  <c:v>9.1</c:v>
                </c:pt>
                <c:pt idx="217">
                  <c:v>8.4</c:v>
                </c:pt>
                <c:pt idx="218">
                  <c:v>9.1999999999999993</c:v>
                </c:pt>
                <c:pt idx="219">
                  <c:v>8.6</c:v>
                </c:pt>
                <c:pt idx="220">
                  <c:v>9.6</c:v>
                </c:pt>
                <c:pt idx="221">
                  <c:v>9.4</c:v>
                </c:pt>
                <c:pt idx="222">
                  <c:v>10</c:v>
                </c:pt>
                <c:pt idx="223">
                  <c:v>10.6</c:v>
                </c:pt>
                <c:pt idx="224">
                  <c:v>11.3</c:v>
                </c:pt>
                <c:pt idx="225">
                  <c:v>11.4</c:v>
                </c:pt>
                <c:pt idx="226">
                  <c:v>11.5</c:v>
                </c:pt>
                <c:pt idx="227">
                  <c:v>12.1</c:v>
                </c:pt>
                <c:pt idx="228">
                  <c:v>12.7</c:v>
                </c:pt>
                <c:pt idx="229">
                  <c:v>13.7</c:v>
                </c:pt>
                <c:pt idx="230">
                  <c:v>13.7</c:v>
                </c:pt>
                <c:pt idx="231">
                  <c:v>15</c:v>
                </c:pt>
                <c:pt idx="232">
                  <c:v>15</c:v>
                </c:pt>
                <c:pt idx="233">
                  <c:v>14.8</c:v>
                </c:pt>
                <c:pt idx="234">
                  <c:v>14.8</c:v>
                </c:pt>
                <c:pt idx="235">
                  <c:v>14.8</c:v>
                </c:pt>
                <c:pt idx="236">
                  <c:v>15.3</c:v>
                </c:pt>
                <c:pt idx="237">
                  <c:v>15.8</c:v>
                </c:pt>
                <c:pt idx="238">
                  <c:v>15.7</c:v>
                </c:pt>
                <c:pt idx="239">
                  <c:v>16.100000000000001</c:v>
                </c:pt>
                <c:pt idx="240">
                  <c:v>16.5</c:v>
                </c:pt>
                <c:pt idx="241">
                  <c:v>16.100000000000001</c:v>
                </c:pt>
                <c:pt idx="242">
                  <c:v>16.8</c:v>
                </c:pt>
                <c:pt idx="243">
                  <c:v>16.600000000000001</c:v>
                </c:pt>
                <c:pt idx="244">
                  <c:v>15.5</c:v>
                </c:pt>
                <c:pt idx="245">
                  <c:v>15.2</c:v>
                </c:pt>
                <c:pt idx="246">
                  <c:v>15.6</c:v>
                </c:pt>
                <c:pt idx="247">
                  <c:v>15.9</c:v>
                </c:pt>
                <c:pt idx="248">
                  <c:v>16</c:v>
                </c:pt>
                <c:pt idx="249">
                  <c:v>15.6</c:v>
                </c:pt>
                <c:pt idx="250">
                  <c:v>16.2</c:v>
                </c:pt>
                <c:pt idx="251">
                  <c:v>15.5</c:v>
                </c:pt>
                <c:pt idx="252">
                  <c:v>15.8</c:v>
                </c:pt>
                <c:pt idx="253">
                  <c:v>15.5</c:v>
                </c:pt>
                <c:pt idx="254">
                  <c:v>15.8</c:v>
                </c:pt>
                <c:pt idx="255">
                  <c:v>16.5</c:v>
                </c:pt>
                <c:pt idx="256">
                  <c:v>16.3</c:v>
                </c:pt>
                <c:pt idx="257">
                  <c:v>16.2</c:v>
                </c:pt>
                <c:pt idx="258">
                  <c:v>15.9</c:v>
                </c:pt>
                <c:pt idx="259">
                  <c:v>16.399999999999999</c:v>
                </c:pt>
                <c:pt idx="260">
                  <c:v>15.9</c:v>
                </c:pt>
                <c:pt idx="261">
                  <c:v>14.6</c:v>
                </c:pt>
                <c:pt idx="262">
                  <c:v>15.6</c:v>
                </c:pt>
                <c:pt idx="263">
                  <c:v>15.4</c:v>
                </c:pt>
                <c:pt idx="264">
                  <c:v>13.6</c:v>
                </c:pt>
                <c:pt idx="265">
                  <c:v>14</c:v>
                </c:pt>
                <c:pt idx="266">
                  <c:v>14</c:v>
                </c:pt>
                <c:pt idx="267">
                  <c:v>13.3</c:v>
                </c:pt>
                <c:pt idx="268">
                  <c:v>13.5</c:v>
                </c:pt>
                <c:pt idx="269">
                  <c:v>14.5</c:v>
                </c:pt>
                <c:pt idx="270">
                  <c:v>14.2</c:v>
                </c:pt>
                <c:pt idx="271">
                  <c:v>13.8</c:v>
                </c:pt>
                <c:pt idx="272">
                  <c:v>13.6</c:v>
                </c:pt>
                <c:pt idx="273">
                  <c:v>14.1</c:v>
                </c:pt>
                <c:pt idx="274">
                  <c:v>13.3</c:v>
                </c:pt>
                <c:pt idx="275">
                  <c:v>14</c:v>
                </c:pt>
                <c:pt idx="276">
                  <c:v>13.7</c:v>
                </c:pt>
                <c:pt idx="277">
                  <c:v>13.8</c:v>
                </c:pt>
                <c:pt idx="278">
                  <c:v>13</c:v>
                </c:pt>
                <c:pt idx="279">
                  <c:v>13.3</c:v>
                </c:pt>
                <c:pt idx="280">
                  <c:v>13.4</c:v>
                </c:pt>
                <c:pt idx="281">
                  <c:v>14.2</c:v>
                </c:pt>
                <c:pt idx="282">
                  <c:v>12.6</c:v>
                </c:pt>
                <c:pt idx="283">
                  <c:v>12.8</c:v>
                </c:pt>
                <c:pt idx="284">
                  <c:v>13</c:v>
                </c:pt>
                <c:pt idx="285">
                  <c:v>12.8</c:v>
                </c:pt>
                <c:pt idx="286">
                  <c:v>12.3</c:v>
                </c:pt>
                <c:pt idx="287">
                  <c:v>11.9</c:v>
                </c:pt>
                <c:pt idx="288">
                  <c:v>12.1</c:v>
                </c:pt>
                <c:pt idx="289">
                  <c:v>11.8</c:v>
                </c:pt>
                <c:pt idx="290">
                  <c:v>12.1</c:v>
                </c:pt>
                <c:pt idx="291">
                  <c:v>11.6</c:v>
                </c:pt>
                <c:pt idx="292">
                  <c:v>11.4</c:v>
                </c:pt>
                <c:pt idx="293">
                  <c:v>11</c:v>
                </c:pt>
                <c:pt idx="294">
                  <c:v>11.6</c:v>
                </c:pt>
                <c:pt idx="295">
                  <c:v>11.4</c:v>
                </c:pt>
                <c:pt idx="296">
                  <c:v>11</c:v>
                </c:pt>
                <c:pt idx="297">
                  <c:v>10.6</c:v>
                </c:pt>
                <c:pt idx="298">
                  <c:v>10.9</c:v>
                </c:pt>
                <c:pt idx="299">
                  <c:v>10.6</c:v>
                </c:pt>
                <c:pt idx="300">
                  <c:v>10.3</c:v>
                </c:pt>
                <c:pt idx="301">
                  <c:v>10.1</c:v>
                </c:pt>
                <c:pt idx="302">
                  <c:v>9.9</c:v>
                </c:pt>
                <c:pt idx="303">
                  <c:v>9.6999999999999993</c:v>
                </c:pt>
                <c:pt idx="304">
                  <c:v>10.3</c:v>
                </c:pt>
                <c:pt idx="305">
                  <c:v>9.6999999999999993</c:v>
                </c:pt>
                <c:pt idx="306">
                  <c:v>9.1</c:v>
                </c:pt>
                <c:pt idx="307">
                  <c:v>9.4</c:v>
                </c:pt>
                <c:pt idx="308">
                  <c:v>9.3000000000000007</c:v>
                </c:pt>
                <c:pt idx="309">
                  <c:v>9</c:v>
                </c:pt>
                <c:pt idx="310">
                  <c:v>9.4</c:v>
                </c:pt>
                <c:pt idx="311">
                  <c:v>8.5</c:v>
                </c:pt>
                <c:pt idx="312">
                  <c:v>8.6999999999999993</c:v>
                </c:pt>
                <c:pt idx="313">
                  <c:v>8.5</c:v>
                </c:pt>
                <c:pt idx="314">
                  <c:v>8.9</c:v>
                </c:pt>
                <c:pt idx="315">
                  <c:v>8.8000000000000007</c:v>
                </c:pt>
                <c:pt idx="316">
                  <c:v>8.1999999999999993</c:v>
                </c:pt>
                <c:pt idx="317">
                  <c:v>8.8000000000000007</c:v>
                </c:pt>
                <c:pt idx="318">
                  <c:v>8.4</c:v>
                </c:pt>
                <c:pt idx="319">
                  <c:v>8</c:v>
                </c:pt>
                <c:pt idx="320">
                  <c:v>8.5</c:v>
                </c:pt>
                <c:pt idx="321">
                  <c:v>8.4</c:v>
                </c:pt>
                <c:pt idx="322">
                  <c:v>8.1</c:v>
                </c:pt>
                <c:pt idx="323">
                  <c:v>7.9</c:v>
                </c:pt>
                <c:pt idx="324">
                  <c:v>7.5</c:v>
                </c:pt>
                <c:pt idx="325">
                  <c:v>7.9</c:v>
                </c:pt>
                <c:pt idx="326">
                  <c:v>7.9</c:v>
                </c:pt>
                <c:pt idx="327">
                  <c:v>7.9</c:v>
                </c:pt>
                <c:pt idx="328">
                  <c:v>7.7</c:v>
                </c:pt>
                <c:pt idx="329">
                  <c:v>7.1</c:v>
                </c:pt>
                <c:pt idx="330">
                  <c:v>7.4</c:v>
                </c:pt>
                <c:pt idx="331">
                  <c:v>7.7</c:v>
                </c:pt>
                <c:pt idx="332">
                  <c:v>7.2</c:v>
                </c:pt>
                <c:pt idx="333">
                  <c:v>7.4</c:v>
                </c:pt>
                <c:pt idx="334">
                  <c:v>7.4</c:v>
                </c:pt>
                <c:pt idx="335">
                  <c:v>6.7</c:v>
                </c:pt>
                <c:pt idx="336">
                  <c:v>7.5</c:v>
                </c:pt>
                <c:pt idx="337">
                  <c:v>6.7</c:v>
                </c:pt>
                <c:pt idx="338">
                  <c:v>6.8</c:v>
                </c:pt>
                <c:pt idx="339">
                  <c:v>6.4</c:v>
                </c:pt>
                <c:pt idx="340">
                  <c:v>5.9</c:v>
                </c:pt>
                <c:pt idx="341">
                  <c:v>6.5</c:v>
                </c:pt>
                <c:pt idx="342">
                  <c:v>6.6</c:v>
                </c:pt>
                <c:pt idx="343">
                  <c:v>6.3</c:v>
                </c:pt>
                <c:pt idx="344">
                  <c:v>6.2</c:v>
                </c:pt>
                <c:pt idx="345">
                  <c:v>6.3</c:v>
                </c:pt>
                <c:pt idx="346">
                  <c:v>6.1</c:v>
                </c:pt>
                <c:pt idx="347">
                  <c:v>6.6</c:v>
                </c:pt>
                <c:pt idx="348">
                  <c:v>6.8</c:v>
                </c:pt>
                <c:pt idx="349">
                  <c:v>6.9</c:v>
                </c:pt>
                <c:pt idx="350">
                  <c:v>6.6</c:v>
                </c:pt>
                <c:pt idx="351">
                  <c:v>6.6</c:v>
                </c:pt>
                <c:pt idx="352">
                  <c:v>6.2</c:v>
                </c:pt>
                <c:pt idx="353">
                  <c:v>6</c:v>
                </c:pt>
                <c:pt idx="354">
                  <c:v>5.9</c:v>
                </c:pt>
                <c:pt idx="355">
                  <c:v>5.4</c:v>
                </c:pt>
                <c:pt idx="356">
                  <c:v>5.5</c:v>
                </c:pt>
                <c:pt idx="357">
                  <c:v>5.5</c:v>
                </c:pt>
                <c:pt idx="358">
                  <c:v>5.6</c:v>
                </c:pt>
                <c:pt idx="359">
                  <c:v>5.9</c:v>
                </c:pt>
                <c:pt idx="360">
                  <c:v>6</c:v>
                </c:pt>
                <c:pt idx="361">
                  <c:v>5.8</c:v>
                </c:pt>
                <c:pt idx="362">
                  <c:v>6.7</c:v>
                </c:pt>
                <c:pt idx="363">
                  <c:v>16.7</c:v>
                </c:pt>
                <c:pt idx="364">
                  <c:v>16.8</c:v>
                </c:pt>
              </c:numCache>
            </c:numRef>
          </c:val>
          <c:smooth val="0"/>
          <c:extLst>
            <c:ext xmlns:c16="http://schemas.microsoft.com/office/drawing/2014/chart" uri="{C3380CC4-5D6E-409C-BE32-E72D297353CC}">
              <c16:uniqueId val="{00000003-6353-1743-AE97-9C889B215C38}"/>
            </c:ext>
          </c:extLst>
        </c:ser>
        <c:dLbls>
          <c:showLegendKey val="0"/>
          <c:showVal val="0"/>
          <c:showCatName val="0"/>
          <c:showSerName val="0"/>
          <c:showPercent val="0"/>
          <c:showBubbleSize val="0"/>
        </c:dLbls>
        <c:smooth val="0"/>
        <c:axId val="1525820144"/>
        <c:axId val="1436364928"/>
      </c:lineChart>
      <c:dateAx>
        <c:axId val="1525820144"/>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6364928"/>
        <c:crosses val="autoZero"/>
        <c:auto val="1"/>
        <c:lblOffset val="100"/>
        <c:baseTimeUnit val="months"/>
      </c:dateAx>
      <c:valAx>
        <c:axId val="1436364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5820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Unemployment!$V$1</c:f>
              <c:strCache>
                <c:ptCount val="1"/>
                <c:pt idx="0">
                  <c:v>U3</c:v>
                </c:pt>
              </c:strCache>
            </c:strRef>
          </c:tx>
          <c:spPr>
            <a:ln w="28575" cap="rnd">
              <a:solidFill>
                <a:srgbClr val="FF0000"/>
              </a:solidFill>
              <a:round/>
            </a:ln>
            <a:effectLst/>
          </c:spPr>
          <c:marker>
            <c:symbol val="none"/>
          </c:marker>
          <c:cat>
            <c:numRef>
              <c:f>Unemployment!$U$2:$U$318</c:f>
              <c:numCache>
                <c:formatCode>m/d/yy</c:formatCode>
                <c:ptCount val="317"/>
                <c:pt idx="0">
                  <c:v>34335</c:v>
                </c:pt>
                <c:pt idx="1">
                  <c:v>34366</c:v>
                </c:pt>
                <c:pt idx="2">
                  <c:v>34394</c:v>
                </c:pt>
                <c:pt idx="3">
                  <c:v>34425</c:v>
                </c:pt>
                <c:pt idx="4">
                  <c:v>34455</c:v>
                </c:pt>
                <c:pt idx="5">
                  <c:v>34486</c:v>
                </c:pt>
                <c:pt idx="6">
                  <c:v>34516</c:v>
                </c:pt>
                <c:pt idx="7">
                  <c:v>34547</c:v>
                </c:pt>
                <c:pt idx="8">
                  <c:v>34578</c:v>
                </c:pt>
                <c:pt idx="9">
                  <c:v>34608</c:v>
                </c:pt>
                <c:pt idx="10">
                  <c:v>34639</c:v>
                </c:pt>
                <c:pt idx="11">
                  <c:v>34669</c:v>
                </c:pt>
                <c:pt idx="12">
                  <c:v>34700</c:v>
                </c:pt>
                <c:pt idx="13">
                  <c:v>34731</c:v>
                </c:pt>
                <c:pt idx="14">
                  <c:v>34759</c:v>
                </c:pt>
                <c:pt idx="15">
                  <c:v>34790</c:v>
                </c:pt>
                <c:pt idx="16">
                  <c:v>34820</c:v>
                </c:pt>
                <c:pt idx="17">
                  <c:v>34851</c:v>
                </c:pt>
                <c:pt idx="18">
                  <c:v>34881</c:v>
                </c:pt>
                <c:pt idx="19">
                  <c:v>34912</c:v>
                </c:pt>
                <c:pt idx="20">
                  <c:v>34943</c:v>
                </c:pt>
                <c:pt idx="21">
                  <c:v>34973</c:v>
                </c:pt>
                <c:pt idx="22">
                  <c:v>35004</c:v>
                </c:pt>
                <c:pt idx="23">
                  <c:v>35034</c:v>
                </c:pt>
                <c:pt idx="24">
                  <c:v>35065</c:v>
                </c:pt>
                <c:pt idx="25">
                  <c:v>35096</c:v>
                </c:pt>
                <c:pt idx="26">
                  <c:v>35125</c:v>
                </c:pt>
                <c:pt idx="27">
                  <c:v>35156</c:v>
                </c:pt>
                <c:pt idx="28">
                  <c:v>35186</c:v>
                </c:pt>
                <c:pt idx="29">
                  <c:v>35217</c:v>
                </c:pt>
                <c:pt idx="30">
                  <c:v>35247</c:v>
                </c:pt>
                <c:pt idx="31">
                  <c:v>35278</c:v>
                </c:pt>
                <c:pt idx="32">
                  <c:v>35309</c:v>
                </c:pt>
                <c:pt idx="33">
                  <c:v>35339</c:v>
                </c:pt>
                <c:pt idx="34">
                  <c:v>35370</c:v>
                </c:pt>
                <c:pt idx="35">
                  <c:v>35400</c:v>
                </c:pt>
                <c:pt idx="36">
                  <c:v>35431</c:v>
                </c:pt>
                <c:pt idx="37">
                  <c:v>35462</c:v>
                </c:pt>
                <c:pt idx="38">
                  <c:v>35490</c:v>
                </c:pt>
                <c:pt idx="39">
                  <c:v>35521</c:v>
                </c:pt>
                <c:pt idx="40">
                  <c:v>35551</c:v>
                </c:pt>
                <c:pt idx="41">
                  <c:v>35582</c:v>
                </c:pt>
                <c:pt idx="42">
                  <c:v>35612</c:v>
                </c:pt>
                <c:pt idx="43">
                  <c:v>35643</c:v>
                </c:pt>
                <c:pt idx="44">
                  <c:v>35674</c:v>
                </c:pt>
                <c:pt idx="45">
                  <c:v>35704</c:v>
                </c:pt>
                <c:pt idx="46">
                  <c:v>35735</c:v>
                </c:pt>
                <c:pt idx="47">
                  <c:v>35765</c:v>
                </c:pt>
                <c:pt idx="48">
                  <c:v>35796</c:v>
                </c:pt>
                <c:pt idx="49">
                  <c:v>35827</c:v>
                </c:pt>
                <c:pt idx="50">
                  <c:v>35855</c:v>
                </c:pt>
                <c:pt idx="51">
                  <c:v>35886</c:v>
                </c:pt>
                <c:pt idx="52">
                  <c:v>35916</c:v>
                </c:pt>
                <c:pt idx="53">
                  <c:v>35947</c:v>
                </c:pt>
                <c:pt idx="54">
                  <c:v>35977</c:v>
                </c:pt>
                <c:pt idx="55">
                  <c:v>36008</c:v>
                </c:pt>
                <c:pt idx="56">
                  <c:v>36039</c:v>
                </c:pt>
                <c:pt idx="57">
                  <c:v>36069</c:v>
                </c:pt>
                <c:pt idx="58">
                  <c:v>36100</c:v>
                </c:pt>
                <c:pt idx="59">
                  <c:v>36130</c:v>
                </c:pt>
                <c:pt idx="60">
                  <c:v>36161</c:v>
                </c:pt>
                <c:pt idx="61">
                  <c:v>36192</c:v>
                </c:pt>
                <c:pt idx="62">
                  <c:v>36220</c:v>
                </c:pt>
                <c:pt idx="63">
                  <c:v>36251</c:v>
                </c:pt>
                <c:pt idx="64">
                  <c:v>36281</c:v>
                </c:pt>
                <c:pt idx="65">
                  <c:v>36312</c:v>
                </c:pt>
                <c:pt idx="66">
                  <c:v>36342</c:v>
                </c:pt>
                <c:pt idx="67">
                  <c:v>36373</c:v>
                </c:pt>
                <c:pt idx="68">
                  <c:v>36404</c:v>
                </c:pt>
                <c:pt idx="69">
                  <c:v>36434</c:v>
                </c:pt>
                <c:pt idx="70">
                  <c:v>36465</c:v>
                </c:pt>
                <c:pt idx="71">
                  <c:v>36495</c:v>
                </c:pt>
                <c:pt idx="72">
                  <c:v>36526</c:v>
                </c:pt>
                <c:pt idx="73">
                  <c:v>36557</c:v>
                </c:pt>
                <c:pt idx="74">
                  <c:v>36586</c:v>
                </c:pt>
                <c:pt idx="75">
                  <c:v>36617</c:v>
                </c:pt>
                <c:pt idx="76">
                  <c:v>36647</c:v>
                </c:pt>
                <c:pt idx="77">
                  <c:v>36678</c:v>
                </c:pt>
                <c:pt idx="78">
                  <c:v>36708</c:v>
                </c:pt>
                <c:pt idx="79">
                  <c:v>36739</c:v>
                </c:pt>
                <c:pt idx="80">
                  <c:v>36770</c:v>
                </c:pt>
                <c:pt idx="81">
                  <c:v>36800</c:v>
                </c:pt>
                <c:pt idx="82">
                  <c:v>36831</c:v>
                </c:pt>
                <c:pt idx="83">
                  <c:v>36861</c:v>
                </c:pt>
                <c:pt idx="84">
                  <c:v>36892</c:v>
                </c:pt>
                <c:pt idx="85">
                  <c:v>36923</c:v>
                </c:pt>
                <c:pt idx="86">
                  <c:v>36951</c:v>
                </c:pt>
                <c:pt idx="87">
                  <c:v>36982</c:v>
                </c:pt>
                <c:pt idx="88">
                  <c:v>37012</c:v>
                </c:pt>
                <c:pt idx="89">
                  <c:v>37043</c:v>
                </c:pt>
                <c:pt idx="90">
                  <c:v>37073</c:v>
                </c:pt>
                <c:pt idx="91">
                  <c:v>37104</c:v>
                </c:pt>
                <c:pt idx="92">
                  <c:v>37135</c:v>
                </c:pt>
                <c:pt idx="93">
                  <c:v>37165</c:v>
                </c:pt>
                <c:pt idx="94">
                  <c:v>37196</c:v>
                </c:pt>
                <c:pt idx="95">
                  <c:v>37226</c:v>
                </c:pt>
                <c:pt idx="96">
                  <c:v>37257</c:v>
                </c:pt>
                <c:pt idx="97">
                  <c:v>37288</c:v>
                </c:pt>
                <c:pt idx="98">
                  <c:v>37316</c:v>
                </c:pt>
                <c:pt idx="99">
                  <c:v>37347</c:v>
                </c:pt>
                <c:pt idx="100">
                  <c:v>37377</c:v>
                </c:pt>
                <c:pt idx="101">
                  <c:v>37408</c:v>
                </c:pt>
                <c:pt idx="102">
                  <c:v>37438</c:v>
                </c:pt>
                <c:pt idx="103">
                  <c:v>37469</c:v>
                </c:pt>
                <c:pt idx="104">
                  <c:v>37500</c:v>
                </c:pt>
                <c:pt idx="105">
                  <c:v>37530</c:v>
                </c:pt>
                <c:pt idx="106">
                  <c:v>37561</c:v>
                </c:pt>
                <c:pt idx="107">
                  <c:v>37591</c:v>
                </c:pt>
                <c:pt idx="108">
                  <c:v>37622</c:v>
                </c:pt>
                <c:pt idx="109">
                  <c:v>37653</c:v>
                </c:pt>
                <c:pt idx="110">
                  <c:v>37681</c:v>
                </c:pt>
                <c:pt idx="111">
                  <c:v>37712</c:v>
                </c:pt>
                <c:pt idx="112">
                  <c:v>37742</c:v>
                </c:pt>
                <c:pt idx="113">
                  <c:v>37773</c:v>
                </c:pt>
                <c:pt idx="114">
                  <c:v>37803</c:v>
                </c:pt>
                <c:pt idx="115">
                  <c:v>37834</c:v>
                </c:pt>
                <c:pt idx="116">
                  <c:v>37865</c:v>
                </c:pt>
                <c:pt idx="117">
                  <c:v>37895</c:v>
                </c:pt>
                <c:pt idx="118">
                  <c:v>37926</c:v>
                </c:pt>
                <c:pt idx="119">
                  <c:v>37956</c:v>
                </c:pt>
                <c:pt idx="120">
                  <c:v>37987</c:v>
                </c:pt>
                <c:pt idx="121">
                  <c:v>38018</c:v>
                </c:pt>
                <c:pt idx="122">
                  <c:v>38047</c:v>
                </c:pt>
                <c:pt idx="123">
                  <c:v>38078</c:v>
                </c:pt>
                <c:pt idx="124">
                  <c:v>38108</c:v>
                </c:pt>
                <c:pt idx="125">
                  <c:v>38139</c:v>
                </c:pt>
                <c:pt idx="126">
                  <c:v>38169</c:v>
                </c:pt>
                <c:pt idx="127">
                  <c:v>38200</c:v>
                </c:pt>
                <c:pt idx="128">
                  <c:v>38231</c:v>
                </c:pt>
                <c:pt idx="129">
                  <c:v>38261</c:v>
                </c:pt>
                <c:pt idx="130">
                  <c:v>38292</c:v>
                </c:pt>
                <c:pt idx="131">
                  <c:v>38322</c:v>
                </c:pt>
                <c:pt idx="132">
                  <c:v>38353</c:v>
                </c:pt>
                <c:pt idx="133">
                  <c:v>38384</c:v>
                </c:pt>
                <c:pt idx="134">
                  <c:v>38412</c:v>
                </c:pt>
                <c:pt idx="135">
                  <c:v>38443</c:v>
                </c:pt>
                <c:pt idx="136">
                  <c:v>38473</c:v>
                </c:pt>
                <c:pt idx="137">
                  <c:v>38504</c:v>
                </c:pt>
                <c:pt idx="138">
                  <c:v>38534</c:v>
                </c:pt>
                <c:pt idx="139">
                  <c:v>38565</c:v>
                </c:pt>
                <c:pt idx="140">
                  <c:v>38596</c:v>
                </c:pt>
                <c:pt idx="141">
                  <c:v>38626</c:v>
                </c:pt>
                <c:pt idx="142">
                  <c:v>38657</c:v>
                </c:pt>
                <c:pt idx="143">
                  <c:v>38687</c:v>
                </c:pt>
                <c:pt idx="144">
                  <c:v>38718</c:v>
                </c:pt>
                <c:pt idx="145">
                  <c:v>38749</c:v>
                </c:pt>
                <c:pt idx="146">
                  <c:v>38777</c:v>
                </c:pt>
                <c:pt idx="147">
                  <c:v>38808</c:v>
                </c:pt>
                <c:pt idx="148">
                  <c:v>38838</c:v>
                </c:pt>
                <c:pt idx="149">
                  <c:v>38869</c:v>
                </c:pt>
                <c:pt idx="150">
                  <c:v>38899</c:v>
                </c:pt>
                <c:pt idx="151">
                  <c:v>38930</c:v>
                </c:pt>
                <c:pt idx="152">
                  <c:v>38961</c:v>
                </c:pt>
                <c:pt idx="153">
                  <c:v>38991</c:v>
                </c:pt>
                <c:pt idx="154">
                  <c:v>39022</c:v>
                </c:pt>
                <c:pt idx="155">
                  <c:v>39052</c:v>
                </c:pt>
                <c:pt idx="156">
                  <c:v>39083</c:v>
                </c:pt>
                <c:pt idx="157">
                  <c:v>39114</c:v>
                </c:pt>
                <c:pt idx="158">
                  <c:v>39142</c:v>
                </c:pt>
                <c:pt idx="159">
                  <c:v>39173</c:v>
                </c:pt>
                <c:pt idx="160">
                  <c:v>39203</c:v>
                </c:pt>
                <c:pt idx="161">
                  <c:v>39234</c:v>
                </c:pt>
                <c:pt idx="162">
                  <c:v>39264</c:v>
                </c:pt>
                <c:pt idx="163">
                  <c:v>39295</c:v>
                </c:pt>
                <c:pt idx="164">
                  <c:v>39326</c:v>
                </c:pt>
                <c:pt idx="165">
                  <c:v>39356</c:v>
                </c:pt>
                <c:pt idx="166">
                  <c:v>39387</c:v>
                </c:pt>
                <c:pt idx="167">
                  <c:v>39417</c:v>
                </c:pt>
                <c:pt idx="168">
                  <c:v>39448</c:v>
                </c:pt>
                <c:pt idx="169">
                  <c:v>39479</c:v>
                </c:pt>
                <c:pt idx="170">
                  <c:v>39508</c:v>
                </c:pt>
                <c:pt idx="171">
                  <c:v>39539</c:v>
                </c:pt>
                <c:pt idx="172">
                  <c:v>39569</c:v>
                </c:pt>
                <c:pt idx="173">
                  <c:v>39600</c:v>
                </c:pt>
                <c:pt idx="174">
                  <c:v>39630</c:v>
                </c:pt>
                <c:pt idx="175">
                  <c:v>39661</c:v>
                </c:pt>
                <c:pt idx="176">
                  <c:v>39692</c:v>
                </c:pt>
                <c:pt idx="177">
                  <c:v>39722</c:v>
                </c:pt>
                <c:pt idx="178">
                  <c:v>39753</c:v>
                </c:pt>
                <c:pt idx="179">
                  <c:v>39783</c:v>
                </c:pt>
                <c:pt idx="180">
                  <c:v>39814</c:v>
                </c:pt>
                <c:pt idx="181">
                  <c:v>39845</c:v>
                </c:pt>
                <c:pt idx="182">
                  <c:v>39873</c:v>
                </c:pt>
                <c:pt idx="183">
                  <c:v>39904</c:v>
                </c:pt>
                <c:pt idx="184">
                  <c:v>39934</c:v>
                </c:pt>
                <c:pt idx="185">
                  <c:v>39965</c:v>
                </c:pt>
                <c:pt idx="186">
                  <c:v>39995</c:v>
                </c:pt>
                <c:pt idx="187">
                  <c:v>40026</c:v>
                </c:pt>
                <c:pt idx="188">
                  <c:v>40057</c:v>
                </c:pt>
                <c:pt idx="189">
                  <c:v>40087</c:v>
                </c:pt>
                <c:pt idx="190">
                  <c:v>40118</c:v>
                </c:pt>
                <c:pt idx="191">
                  <c:v>40148</c:v>
                </c:pt>
                <c:pt idx="192">
                  <c:v>40179</c:v>
                </c:pt>
                <c:pt idx="193">
                  <c:v>40210</c:v>
                </c:pt>
                <c:pt idx="194">
                  <c:v>40238</c:v>
                </c:pt>
                <c:pt idx="195">
                  <c:v>40269</c:v>
                </c:pt>
                <c:pt idx="196">
                  <c:v>40299</c:v>
                </c:pt>
                <c:pt idx="197">
                  <c:v>40330</c:v>
                </c:pt>
                <c:pt idx="198">
                  <c:v>40360</c:v>
                </c:pt>
                <c:pt idx="199">
                  <c:v>40391</c:v>
                </c:pt>
                <c:pt idx="200">
                  <c:v>40422</c:v>
                </c:pt>
                <c:pt idx="201">
                  <c:v>40452</c:v>
                </c:pt>
                <c:pt idx="202">
                  <c:v>40483</c:v>
                </c:pt>
                <c:pt idx="203">
                  <c:v>40513</c:v>
                </c:pt>
                <c:pt idx="204">
                  <c:v>40544</c:v>
                </c:pt>
                <c:pt idx="205">
                  <c:v>40575</c:v>
                </c:pt>
                <c:pt idx="206">
                  <c:v>40603</c:v>
                </c:pt>
                <c:pt idx="207">
                  <c:v>40634</c:v>
                </c:pt>
                <c:pt idx="208">
                  <c:v>40664</c:v>
                </c:pt>
                <c:pt idx="209">
                  <c:v>40695</c:v>
                </c:pt>
                <c:pt idx="210">
                  <c:v>40725</c:v>
                </c:pt>
                <c:pt idx="211">
                  <c:v>40756</c:v>
                </c:pt>
                <c:pt idx="212">
                  <c:v>40787</c:v>
                </c:pt>
                <c:pt idx="213">
                  <c:v>40817</c:v>
                </c:pt>
                <c:pt idx="214">
                  <c:v>40848</c:v>
                </c:pt>
                <c:pt idx="215">
                  <c:v>40878</c:v>
                </c:pt>
                <c:pt idx="216">
                  <c:v>40909</c:v>
                </c:pt>
                <c:pt idx="217">
                  <c:v>40940</c:v>
                </c:pt>
                <c:pt idx="218">
                  <c:v>40969</c:v>
                </c:pt>
                <c:pt idx="219">
                  <c:v>41000</c:v>
                </c:pt>
                <c:pt idx="220">
                  <c:v>41030</c:v>
                </c:pt>
                <c:pt idx="221">
                  <c:v>41061</c:v>
                </c:pt>
                <c:pt idx="222">
                  <c:v>41091</c:v>
                </c:pt>
                <c:pt idx="223">
                  <c:v>41122</c:v>
                </c:pt>
                <c:pt idx="224">
                  <c:v>41153</c:v>
                </c:pt>
                <c:pt idx="225">
                  <c:v>41183</c:v>
                </c:pt>
                <c:pt idx="226">
                  <c:v>41214</c:v>
                </c:pt>
                <c:pt idx="227">
                  <c:v>41244</c:v>
                </c:pt>
                <c:pt idx="228">
                  <c:v>41275</c:v>
                </c:pt>
                <c:pt idx="229">
                  <c:v>41306</c:v>
                </c:pt>
                <c:pt idx="230">
                  <c:v>41334</c:v>
                </c:pt>
                <c:pt idx="231">
                  <c:v>41365</c:v>
                </c:pt>
                <c:pt idx="232">
                  <c:v>41395</c:v>
                </c:pt>
                <c:pt idx="233">
                  <c:v>41426</c:v>
                </c:pt>
                <c:pt idx="234">
                  <c:v>41456</c:v>
                </c:pt>
                <c:pt idx="235">
                  <c:v>41487</c:v>
                </c:pt>
                <c:pt idx="236">
                  <c:v>41518</c:v>
                </c:pt>
                <c:pt idx="237">
                  <c:v>41548</c:v>
                </c:pt>
                <c:pt idx="238">
                  <c:v>41579</c:v>
                </c:pt>
                <c:pt idx="239">
                  <c:v>41609</c:v>
                </c:pt>
                <c:pt idx="240">
                  <c:v>41640</c:v>
                </c:pt>
                <c:pt idx="241">
                  <c:v>41671</c:v>
                </c:pt>
                <c:pt idx="242">
                  <c:v>41699</c:v>
                </c:pt>
                <c:pt idx="243">
                  <c:v>41730</c:v>
                </c:pt>
                <c:pt idx="244">
                  <c:v>41760</c:v>
                </c:pt>
                <c:pt idx="245">
                  <c:v>41791</c:v>
                </c:pt>
                <c:pt idx="246">
                  <c:v>41821</c:v>
                </c:pt>
                <c:pt idx="247">
                  <c:v>41852</c:v>
                </c:pt>
                <c:pt idx="248">
                  <c:v>41883</c:v>
                </c:pt>
                <c:pt idx="249">
                  <c:v>41913</c:v>
                </c:pt>
                <c:pt idx="250">
                  <c:v>41944</c:v>
                </c:pt>
                <c:pt idx="251">
                  <c:v>41974</c:v>
                </c:pt>
                <c:pt idx="252">
                  <c:v>42005</c:v>
                </c:pt>
                <c:pt idx="253">
                  <c:v>42036</c:v>
                </c:pt>
                <c:pt idx="254">
                  <c:v>42064</c:v>
                </c:pt>
                <c:pt idx="255">
                  <c:v>42095</c:v>
                </c:pt>
                <c:pt idx="256">
                  <c:v>42125</c:v>
                </c:pt>
                <c:pt idx="257">
                  <c:v>42156</c:v>
                </c:pt>
                <c:pt idx="258">
                  <c:v>42186</c:v>
                </c:pt>
                <c:pt idx="259">
                  <c:v>42217</c:v>
                </c:pt>
                <c:pt idx="260">
                  <c:v>42248</c:v>
                </c:pt>
                <c:pt idx="261">
                  <c:v>42278</c:v>
                </c:pt>
                <c:pt idx="262">
                  <c:v>42309</c:v>
                </c:pt>
                <c:pt idx="263">
                  <c:v>42339</c:v>
                </c:pt>
                <c:pt idx="264">
                  <c:v>42370</c:v>
                </c:pt>
                <c:pt idx="265">
                  <c:v>42401</c:v>
                </c:pt>
                <c:pt idx="266">
                  <c:v>42430</c:v>
                </c:pt>
                <c:pt idx="267">
                  <c:v>42461</c:v>
                </c:pt>
                <c:pt idx="268">
                  <c:v>42491</c:v>
                </c:pt>
                <c:pt idx="269">
                  <c:v>42522</c:v>
                </c:pt>
                <c:pt idx="270">
                  <c:v>42552</c:v>
                </c:pt>
                <c:pt idx="271">
                  <c:v>42583</c:v>
                </c:pt>
                <c:pt idx="272">
                  <c:v>42614</c:v>
                </c:pt>
                <c:pt idx="273">
                  <c:v>42644</c:v>
                </c:pt>
                <c:pt idx="274">
                  <c:v>42675</c:v>
                </c:pt>
                <c:pt idx="275">
                  <c:v>42705</c:v>
                </c:pt>
                <c:pt idx="276">
                  <c:v>42736</c:v>
                </c:pt>
                <c:pt idx="277">
                  <c:v>42767</c:v>
                </c:pt>
                <c:pt idx="278">
                  <c:v>42795</c:v>
                </c:pt>
                <c:pt idx="279">
                  <c:v>42826</c:v>
                </c:pt>
                <c:pt idx="280">
                  <c:v>42856</c:v>
                </c:pt>
                <c:pt idx="281">
                  <c:v>42887</c:v>
                </c:pt>
                <c:pt idx="282">
                  <c:v>42917</c:v>
                </c:pt>
                <c:pt idx="283">
                  <c:v>42948</c:v>
                </c:pt>
                <c:pt idx="284">
                  <c:v>42979</c:v>
                </c:pt>
                <c:pt idx="285">
                  <c:v>43009</c:v>
                </c:pt>
                <c:pt idx="286">
                  <c:v>43040</c:v>
                </c:pt>
                <c:pt idx="287">
                  <c:v>43070</c:v>
                </c:pt>
                <c:pt idx="288">
                  <c:v>43101</c:v>
                </c:pt>
                <c:pt idx="289">
                  <c:v>43132</c:v>
                </c:pt>
                <c:pt idx="290">
                  <c:v>43160</c:v>
                </c:pt>
                <c:pt idx="291">
                  <c:v>43191</c:v>
                </c:pt>
                <c:pt idx="292">
                  <c:v>43221</c:v>
                </c:pt>
                <c:pt idx="293">
                  <c:v>43252</c:v>
                </c:pt>
                <c:pt idx="294">
                  <c:v>43282</c:v>
                </c:pt>
                <c:pt idx="295">
                  <c:v>43313</c:v>
                </c:pt>
                <c:pt idx="296">
                  <c:v>43344</c:v>
                </c:pt>
                <c:pt idx="297">
                  <c:v>43374</c:v>
                </c:pt>
                <c:pt idx="298">
                  <c:v>43405</c:v>
                </c:pt>
                <c:pt idx="299">
                  <c:v>43435</c:v>
                </c:pt>
                <c:pt idx="300">
                  <c:v>43466</c:v>
                </c:pt>
                <c:pt idx="301">
                  <c:v>43497</c:v>
                </c:pt>
                <c:pt idx="302">
                  <c:v>43525</c:v>
                </c:pt>
                <c:pt idx="303">
                  <c:v>43556</c:v>
                </c:pt>
                <c:pt idx="304">
                  <c:v>43586</c:v>
                </c:pt>
                <c:pt idx="305">
                  <c:v>43617</c:v>
                </c:pt>
                <c:pt idx="306">
                  <c:v>43647</c:v>
                </c:pt>
                <c:pt idx="307">
                  <c:v>43678</c:v>
                </c:pt>
                <c:pt idx="308">
                  <c:v>43709</c:v>
                </c:pt>
                <c:pt idx="309">
                  <c:v>43739</c:v>
                </c:pt>
                <c:pt idx="310">
                  <c:v>43770</c:v>
                </c:pt>
                <c:pt idx="311">
                  <c:v>43800</c:v>
                </c:pt>
                <c:pt idx="312">
                  <c:v>43831</c:v>
                </c:pt>
                <c:pt idx="313">
                  <c:v>43862</c:v>
                </c:pt>
                <c:pt idx="314">
                  <c:v>43891</c:v>
                </c:pt>
                <c:pt idx="315">
                  <c:v>43922</c:v>
                </c:pt>
                <c:pt idx="316">
                  <c:v>43952</c:v>
                </c:pt>
              </c:numCache>
            </c:numRef>
          </c:cat>
          <c:val>
            <c:numRef>
              <c:f>Unemployment!$V$2:$V$318</c:f>
              <c:numCache>
                <c:formatCode>General</c:formatCode>
                <c:ptCount val="317"/>
                <c:pt idx="0">
                  <c:v>6.6</c:v>
                </c:pt>
                <c:pt idx="1">
                  <c:v>6.6</c:v>
                </c:pt>
                <c:pt idx="2">
                  <c:v>6.5</c:v>
                </c:pt>
                <c:pt idx="3">
                  <c:v>6.4</c:v>
                </c:pt>
                <c:pt idx="4">
                  <c:v>6.1</c:v>
                </c:pt>
                <c:pt idx="5">
                  <c:v>6.1</c:v>
                </c:pt>
                <c:pt idx="6">
                  <c:v>6.1</c:v>
                </c:pt>
                <c:pt idx="7">
                  <c:v>6</c:v>
                </c:pt>
                <c:pt idx="8">
                  <c:v>5.9</c:v>
                </c:pt>
                <c:pt idx="9">
                  <c:v>5.8</c:v>
                </c:pt>
                <c:pt idx="10">
                  <c:v>5.6</c:v>
                </c:pt>
                <c:pt idx="11">
                  <c:v>5.5</c:v>
                </c:pt>
                <c:pt idx="12">
                  <c:v>5.6</c:v>
                </c:pt>
                <c:pt idx="13">
                  <c:v>5.4</c:v>
                </c:pt>
                <c:pt idx="14">
                  <c:v>5.4</c:v>
                </c:pt>
                <c:pt idx="15">
                  <c:v>5.8</c:v>
                </c:pt>
                <c:pt idx="16">
                  <c:v>5.6</c:v>
                </c:pt>
                <c:pt idx="17">
                  <c:v>5.6</c:v>
                </c:pt>
                <c:pt idx="18">
                  <c:v>5.7</c:v>
                </c:pt>
                <c:pt idx="19">
                  <c:v>5.7</c:v>
                </c:pt>
                <c:pt idx="20">
                  <c:v>5.6</c:v>
                </c:pt>
                <c:pt idx="21">
                  <c:v>5.5</c:v>
                </c:pt>
                <c:pt idx="22">
                  <c:v>5.6</c:v>
                </c:pt>
                <c:pt idx="23">
                  <c:v>5.6</c:v>
                </c:pt>
                <c:pt idx="24">
                  <c:v>5.6</c:v>
                </c:pt>
                <c:pt idx="25">
                  <c:v>5.5</c:v>
                </c:pt>
                <c:pt idx="26">
                  <c:v>5.5</c:v>
                </c:pt>
                <c:pt idx="27">
                  <c:v>5.6</c:v>
                </c:pt>
                <c:pt idx="28">
                  <c:v>5.6</c:v>
                </c:pt>
                <c:pt idx="29">
                  <c:v>5.3</c:v>
                </c:pt>
                <c:pt idx="30">
                  <c:v>5.5</c:v>
                </c:pt>
                <c:pt idx="31">
                  <c:v>5.0999999999999996</c:v>
                </c:pt>
                <c:pt idx="32">
                  <c:v>5.2</c:v>
                </c:pt>
                <c:pt idx="33">
                  <c:v>5.2</c:v>
                </c:pt>
                <c:pt idx="34">
                  <c:v>5.4</c:v>
                </c:pt>
                <c:pt idx="35">
                  <c:v>5.4</c:v>
                </c:pt>
                <c:pt idx="36">
                  <c:v>5.3</c:v>
                </c:pt>
                <c:pt idx="37">
                  <c:v>5.2</c:v>
                </c:pt>
                <c:pt idx="38">
                  <c:v>5.2</c:v>
                </c:pt>
                <c:pt idx="39">
                  <c:v>5.0999999999999996</c:v>
                </c:pt>
                <c:pt idx="40">
                  <c:v>4.9000000000000004</c:v>
                </c:pt>
                <c:pt idx="41">
                  <c:v>5</c:v>
                </c:pt>
                <c:pt idx="42">
                  <c:v>4.9000000000000004</c:v>
                </c:pt>
                <c:pt idx="43">
                  <c:v>4.8</c:v>
                </c:pt>
                <c:pt idx="44">
                  <c:v>4.9000000000000004</c:v>
                </c:pt>
                <c:pt idx="45">
                  <c:v>4.7</c:v>
                </c:pt>
                <c:pt idx="46">
                  <c:v>4.5999999999999996</c:v>
                </c:pt>
                <c:pt idx="47">
                  <c:v>4.7</c:v>
                </c:pt>
                <c:pt idx="48">
                  <c:v>4.5999999999999996</c:v>
                </c:pt>
                <c:pt idx="49">
                  <c:v>4.5999999999999996</c:v>
                </c:pt>
                <c:pt idx="50">
                  <c:v>4.7</c:v>
                </c:pt>
                <c:pt idx="51">
                  <c:v>4.3</c:v>
                </c:pt>
                <c:pt idx="52">
                  <c:v>4.4000000000000004</c:v>
                </c:pt>
                <c:pt idx="53">
                  <c:v>4.5</c:v>
                </c:pt>
                <c:pt idx="54">
                  <c:v>4.5</c:v>
                </c:pt>
                <c:pt idx="55">
                  <c:v>4.5</c:v>
                </c:pt>
                <c:pt idx="56">
                  <c:v>4.5999999999999996</c:v>
                </c:pt>
                <c:pt idx="57">
                  <c:v>4.5</c:v>
                </c:pt>
                <c:pt idx="58">
                  <c:v>4.4000000000000004</c:v>
                </c:pt>
                <c:pt idx="59">
                  <c:v>4.4000000000000004</c:v>
                </c:pt>
                <c:pt idx="60">
                  <c:v>4.3</c:v>
                </c:pt>
                <c:pt idx="61">
                  <c:v>4.4000000000000004</c:v>
                </c:pt>
                <c:pt idx="62">
                  <c:v>4.2</c:v>
                </c:pt>
                <c:pt idx="63">
                  <c:v>4.3</c:v>
                </c:pt>
                <c:pt idx="64">
                  <c:v>4.2</c:v>
                </c:pt>
                <c:pt idx="65">
                  <c:v>4.3</c:v>
                </c:pt>
                <c:pt idx="66">
                  <c:v>4.3</c:v>
                </c:pt>
                <c:pt idx="67">
                  <c:v>4.2</c:v>
                </c:pt>
                <c:pt idx="68">
                  <c:v>4.2</c:v>
                </c:pt>
                <c:pt idx="69">
                  <c:v>4.0999999999999996</c:v>
                </c:pt>
                <c:pt idx="70">
                  <c:v>4.0999999999999996</c:v>
                </c:pt>
                <c:pt idx="71">
                  <c:v>4</c:v>
                </c:pt>
                <c:pt idx="72">
                  <c:v>4</c:v>
                </c:pt>
                <c:pt idx="73">
                  <c:v>4.0999999999999996</c:v>
                </c:pt>
                <c:pt idx="74">
                  <c:v>4</c:v>
                </c:pt>
                <c:pt idx="75">
                  <c:v>3.8</c:v>
                </c:pt>
                <c:pt idx="76">
                  <c:v>4</c:v>
                </c:pt>
                <c:pt idx="77">
                  <c:v>4</c:v>
                </c:pt>
                <c:pt idx="78">
                  <c:v>4</c:v>
                </c:pt>
                <c:pt idx="79">
                  <c:v>4.0999999999999996</c:v>
                </c:pt>
                <c:pt idx="80">
                  <c:v>3.9</c:v>
                </c:pt>
                <c:pt idx="81">
                  <c:v>3.9</c:v>
                </c:pt>
                <c:pt idx="82">
                  <c:v>3.9</c:v>
                </c:pt>
                <c:pt idx="83">
                  <c:v>3.9</c:v>
                </c:pt>
                <c:pt idx="84">
                  <c:v>4.2</c:v>
                </c:pt>
                <c:pt idx="85">
                  <c:v>4.2</c:v>
                </c:pt>
                <c:pt idx="86">
                  <c:v>4.3</c:v>
                </c:pt>
                <c:pt idx="87">
                  <c:v>4.4000000000000004</c:v>
                </c:pt>
                <c:pt idx="88">
                  <c:v>4.3</c:v>
                </c:pt>
                <c:pt idx="89">
                  <c:v>4.5</c:v>
                </c:pt>
                <c:pt idx="90">
                  <c:v>4.5999999999999996</c:v>
                </c:pt>
                <c:pt idx="91">
                  <c:v>4.9000000000000004</c:v>
                </c:pt>
                <c:pt idx="92">
                  <c:v>5</c:v>
                </c:pt>
                <c:pt idx="93">
                  <c:v>5.3</c:v>
                </c:pt>
                <c:pt idx="94">
                  <c:v>5.5</c:v>
                </c:pt>
                <c:pt idx="95">
                  <c:v>5.7</c:v>
                </c:pt>
                <c:pt idx="96">
                  <c:v>5.7</c:v>
                </c:pt>
                <c:pt idx="97">
                  <c:v>5.7</c:v>
                </c:pt>
                <c:pt idx="98">
                  <c:v>5.7</c:v>
                </c:pt>
                <c:pt idx="99">
                  <c:v>5.9</c:v>
                </c:pt>
                <c:pt idx="100">
                  <c:v>5.8</c:v>
                </c:pt>
                <c:pt idx="101">
                  <c:v>5.8</c:v>
                </c:pt>
                <c:pt idx="102">
                  <c:v>5.8</c:v>
                </c:pt>
                <c:pt idx="103">
                  <c:v>5.7</c:v>
                </c:pt>
                <c:pt idx="104">
                  <c:v>5.7</c:v>
                </c:pt>
                <c:pt idx="105">
                  <c:v>5.7</c:v>
                </c:pt>
                <c:pt idx="106">
                  <c:v>5.9</c:v>
                </c:pt>
                <c:pt idx="107">
                  <c:v>6</c:v>
                </c:pt>
                <c:pt idx="108">
                  <c:v>5.8</c:v>
                </c:pt>
                <c:pt idx="109">
                  <c:v>5.9</c:v>
                </c:pt>
                <c:pt idx="110">
                  <c:v>5.9</c:v>
                </c:pt>
                <c:pt idx="111">
                  <c:v>6</c:v>
                </c:pt>
                <c:pt idx="112">
                  <c:v>6.1</c:v>
                </c:pt>
                <c:pt idx="113">
                  <c:v>6.3</c:v>
                </c:pt>
                <c:pt idx="114">
                  <c:v>6.2</c:v>
                </c:pt>
                <c:pt idx="115">
                  <c:v>6.1</c:v>
                </c:pt>
                <c:pt idx="116">
                  <c:v>6.1</c:v>
                </c:pt>
                <c:pt idx="117">
                  <c:v>6</c:v>
                </c:pt>
                <c:pt idx="118">
                  <c:v>5.8</c:v>
                </c:pt>
                <c:pt idx="119">
                  <c:v>5.7</c:v>
                </c:pt>
                <c:pt idx="120">
                  <c:v>5.7</c:v>
                </c:pt>
                <c:pt idx="121">
                  <c:v>5.6</c:v>
                </c:pt>
                <c:pt idx="122">
                  <c:v>5.8</c:v>
                </c:pt>
                <c:pt idx="123">
                  <c:v>5.6</c:v>
                </c:pt>
                <c:pt idx="124">
                  <c:v>5.6</c:v>
                </c:pt>
                <c:pt idx="125">
                  <c:v>5.6</c:v>
                </c:pt>
                <c:pt idx="126">
                  <c:v>5.5</c:v>
                </c:pt>
                <c:pt idx="127">
                  <c:v>5.4</c:v>
                </c:pt>
                <c:pt idx="128">
                  <c:v>5.4</c:v>
                </c:pt>
                <c:pt idx="129">
                  <c:v>5.5</c:v>
                </c:pt>
                <c:pt idx="130">
                  <c:v>5.4</c:v>
                </c:pt>
                <c:pt idx="131">
                  <c:v>5.4</c:v>
                </c:pt>
                <c:pt idx="132">
                  <c:v>5.3</c:v>
                </c:pt>
                <c:pt idx="133">
                  <c:v>5.4</c:v>
                </c:pt>
                <c:pt idx="134">
                  <c:v>5.2</c:v>
                </c:pt>
                <c:pt idx="135">
                  <c:v>5.2</c:v>
                </c:pt>
                <c:pt idx="136">
                  <c:v>5.0999999999999996</c:v>
                </c:pt>
                <c:pt idx="137">
                  <c:v>5</c:v>
                </c:pt>
                <c:pt idx="138">
                  <c:v>5</c:v>
                </c:pt>
                <c:pt idx="139">
                  <c:v>4.9000000000000004</c:v>
                </c:pt>
                <c:pt idx="140">
                  <c:v>5</c:v>
                </c:pt>
                <c:pt idx="141">
                  <c:v>5</c:v>
                </c:pt>
                <c:pt idx="142">
                  <c:v>5</c:v>
                </c:pt>
                <c:pt idx="143">
                  <c:v>4.9000000000000004</c:v>
                </c:pt>
                <c:pt idx="144">
                  <c:v>4.7</c:v>
                </c:pt>
                <c:pt idx="145">
                  <c:v>4.8</c:v>
                </c:pt>
                <c:pt idx="146">
                  <c:v>4.7</c:v>
                </c:pt>
                <c:pt idx="147">
                  <c:v>4.7</c:v>
                </c:pt>
                <c:pt idx="148">
                  <c:v>4.5999999999999996</c:v>
                </c:pt>
                <c:pt idx="149">
                  <c:v>4.5999999999999996</c:v>
                </c:pt>
                <c:pt idx="150">
                  <c:v>4.7</c:v>
                </c:pt>
                <c:pt idx="151">
                  <c:v>4.7</c:v>
                </c:pt>
                <c:pt idx="152">
                  <c:v>4.5</c:v>
                </c:pt>
                <c:pt idx="153">
                  <c:v>4.4000000000000004</c:v>
                </c:pt>
                <c:pt idx="154">
                  <c:v>4.5</c:v>
                </c:pt>
                <c:pt idx="155">
                  <c:v>4.4000000000000004</c:v>
                </c:pt>
                <c:pt idx="156">
                  <c:v>4.5999999999999996</c:v>
                </c:pt>
                <c:pt idx="157">
                  <c:v>4.5</c:v>
                </c:pt>
                <c:pt idx="158">
                  <c:v>4.4000000000000004</c:v>
                </c:pt>
                <c:pt idx="159">
                  <c:v>4.5</c:v>
                </c:pt>
                <c:pt idx="160">
                  <c:v>4.4000000000000004</c:v>
                </c:pt>
                <c:pt idx="161">
                  <c:v>4.5999999999999996</c:v>
                </c:pt>
                <c:pt idx="162">
                  <c:v>4.7</c:v>
                </c:pt>
                <c:pt idx="163">
                  <c:v>4.5999999999999996</c:v>
                </c:pt>
                <c:pt idx="164">
                  <c:v>4.7</c:v>
                </c:pt>
                <c:pt idx="165">
                  <c:v>4.7</c:v>
                </c:pt>
                <c:pt idx="166">
                  <c:v>4.7</c:v>
                </c:pt>
                <c:pt idx="167">
                  <c:v>5</c:v>
                </c:pt>
                <c:pt idx="168">
                  <c:v>5</c:v>
                </c:pt>
                <c:pt idx="169">
                  <c:v>4.9000000000000004</c:v>
                </c:pt>
                <c:pt idx="170">
                  <c:v>5.0999999999999996</c:v>
                </c:pt>
                <c:pt idx="171">
                  <c:v>5</c:v>
                </c:pt>
                <c:pt idx="172">
                  <c:v>5.4</c:v>
                </c:pt>
                <c:pt idx="173">
                  <c:v>5.6</c:v>
                </c:pt>
                <c:pt idx="174">
                  <c:v>5.8</c:v>
                </c:pt>
                <c:pt idx="175">
                  <c:v>6.1</c:v>
                </c:pt>
                <c:pt idx="176">
                  <c:v>6.1</c:v>
                </c:pt>
                <c:pt idx="177">
                  <c:v>6.5</c:v>
                </c:pt>
                <c:pt idx="178">
                  <c:v>6.8</c:v>
                </c:pt>
                <c:pt idx="179">
                  <c:v>7.3</c:v>
                </c:pt>
                <c:pt idx="180">
                  <c:v>7.8</c:v>
                </c:pt>
                <c:pt idx="181">
                  <c:v>8.3000000000000007</c:v>
                </c:pt>
                <c:pt idx="182">
                  <c:v>8.6999999999999993</c:v>
                </c:pt>
                <c:pt idx="183">
                  <c:v>9</c:v>
                </c:pt>
                <c:pt idx="184">
                  <c:v>9.4</c:v>
                </c:pt>
                <c:pt idx="185">
                  <c:v>9.5</c:v>
                </c:pt>
                <c:pt idx="186">
                  <c:v>9.5</c:v>
                </c:pt>
                <c:pt idx="187">
                  <c:v>9.6</c:v>
                </c:pt>
                <c:pt idx="188">
                  <c:v>9.8000000000000007</c:v>
                </c:pt>
                <c:pt idx="189">
                  <c:v>10</c:v>
                </c:pt>
                <c:pt idx="190">
                  <c:v>9.9</c:v>
                </c:pt>
                <c:pt idx="191">
                  <c:v>9.9</c:v>
                </c:pt>
                <c:pt idx="192">
                  <c:v>9.8000000000000007</c:v>
                </c:pt>
                <c:pt idx="193">
                  <c:v>9.8000000000000007</c:v>
                </c:pt>
                <c:pt idx="194">
                  <c:v>9.9</c:v>
                </c:pt>
                <c:pt idx="195">
                  <c:v>9.9</c:v>
                </c:pt>
                <c:pt idx="196">
                  <c:v>9.6</c:v>
                </c:pt>
                <c:pt idx="197">
                  <c:v>9.4</c:v>
                </c:pt>
                <c:pt idx="198">
                  <c:v>9.4</c:v>
                </c:pt>
                <c:pt idx="199">
                  <c:v>9.5</c:v>
                </c:pt>
                <c:pt idx="200">
                  <c:v>9.5</c:v>
                </c:pt>
                <c:pt idx="201">
                  <c:v>9.4</c:v>
                </c:pt>
                <c:pt idx="202">
                  <c:v>9.8000000000000007</c:v>
                </c:pt>
                <c:pt idx="203">
                  <c:v>9.3000000000000007</c:v>
                </c:pt>
                <c:pt idx="204">
                  <c:v>9.1</c:v>
                </c:pt>
                <c:pt idx="205">
                  <c:v>9</c:v>
                </c:pt>
                <c:pt idx="206">
                  <c:v>9</c:v>
                </c:pt>
                <c:pt idx="207">
                  <c:v>9.1</c:v>
                </c:pt>
                <c:pt idx="208">
                  <c:v>9</c:v>
                </c:pt>
                <c:pt idx="209">
                  <c:v>9.1</c:v>
                </c:pt>
                <c:pt idx="210">
                  <c:v>9</c:v>
                </c:pt>
                <c:pt idx="211">
                  <c:v>9</c:v>
                </c:pt>
                <c:pt idx="212">
                  <c:v>9</c:v>
                </c:pt>
                <c:pt idx="213">
                  <c:v>8.8000000000000007</c:v>
                </c:pt>
                <c:pt idx="214">
                  <c:v>8.6</c:v>
                </c:pt>
                <c:pt idx="215">
                  <c:v>8.5</c:v>
                </c:pt>
                <c:pt idx="216">
                  <c:v>8.3000000000000007</c:v>
                </c:pt>
                <c:pt idx="217">
                  <c:v>8.3000000000000007</c:v>
                </c:pt>
                <c:pt idx="218">
                  <c:v>8.1999999999999993</c:v>
                </c:pt>
                <c:pt idx="219">
                  <c:v>8.1999999999999993</c:v>
                </c:pt>
                <c:pt idx="220">
                  <c:v>8.1999999999999993</c:v>
                </c:pt>
                <c:pt idx="221">
                  <c:v>8.1999999999999993</c:v>
                </c:pt>
                <c:pt idx="222">
                  <c:v>8.1999999999999993</c:v>
                </c:pt>
                <c:pt idx="223">
                  <c:v>8.1</c:v>
                </c:pt>
                <c:pt idx="224">
                  <c:v>7.8</c:v>
                </c:pt>
                <c:pt idx="225">
                  <c:v>7.8</c:v>
                </c:pt>
                <c:pt idx="226">
                  <c:v>7.7</c:v>
                </c:pt>
                <c:pt idx="227">
                  <c:v>7.9</c:v>
                </c:pt>
                <c:pt idx="228">
                  <c:v>8</c:v>
                </c:pt>
                <c:pt idx="229">
                  <c:v>7.7</c:v>
                </c:pt>
                <c:pt idx="230">
                  <c:v>7.5</c:v>
                </c:pt>
                <c:pt idx="231">
                  <c:v>7.6</c:v>
                </c:pt>
                <c:pt idx="232">
                  <c:v>7.5</c:v>
                </c:pt>
                <c:pt idx="233">
                  <c:v>7.5</c:v>
                </c:pt>
                <c:pt idx="234">
                  <c:v>7.3</c:v>
                </c:pt>
                <c:pt idx="235">
                  <c:v>7.2</c:v>
                </c:pt>
                <c:pt idx="236">
                  <c:v>7.2</c:v>
                </c:pt>
                <c:pt idx="237">
                  <c:v>7.2</c:v>
                </c:pt>
                <c:pt idx="238">
                  <c:v>6.9</c:v>
                </c:pt>
                <c:pt idx="239">
                  <c:v>6.7</c:v>
                </c:pt>
                <c:pt idx="240">
                  <c:v>6.6</c:v>
                </c:pt>
                <c:pt idx="241">
                  <c:v>6.7</c:v>
                </c:pt>
                <c:pt idx="242">
                  <c:v>6.7</c:v>
                </c:pt>
                <c:pt idx="243">
                  <c:v>6.2</c:v>
                </c:pt>
                <c:pt idx="244">
                  <c:v>6.3</c:v>
                </c:pt>
                <c:pt idx="245">
                  <c:v>6.1</c:v>
                </c:pt>
                <c:pt idx="246">
                  <c:v>6.2</c:v>
                </c:pt>
                <c:pt idx="247">
                  <c:v>6.1</c:v>
                </c:pt>
                <c:pt idx="248">
                  <c:v>5.9</c:v>
                </c:pt>
                <c:pt idx="249">
                  <c:v>5.7</c:v>
                </c:pt>
                <c:pt idx="250">
                  <c:v>5.8</c:v>
                </c:pt>
                <c:pt idx="251">
                  <c:v>5.6</c:v>
                </c:pt>
                <c:pt idx="252">
                  <c:v>5.7</c:v>
                </c:pt>
                <c:pt idx="253">
                  <c:v>5.5</c:v>
                </c:pt>
                <c:pt idx="254">
                  <c:v>5.4</c:v>
                </c:pt>
                <c:pt idx="255">
                  <c:v>5.4</c:v>
                </c:pt>
                <c:pt idx="256">
                  <c:v>5.6</c:v>
                </c:pt>
                <c:pt idx="257">
                  <c:v>5.3</c:v>
                </c:pt>
                <c:pt idx="258">
                  <c:v>5.2</c:v>
                </c:pt>
                <c:pt idx="259">
                  <c:v>5.0999999999999996</c:v>
                </c:pt>
                <c:pt idx="260">
                  <c:v>5</c:v>
                </c:pt>
                <c:pt idx="261">
                  <c:v>5</c:v>
                </c:pt>
                <c:pt idx="262">
                  <c:v>5.0999999999999996</c:v>
                </c:pt>
                <c:pt idx="263">
                  <c:v>5</c:v>
                </c:pt>
                <c:pt idx="264">
                  <c:v>4.9000000000000004</c:v>
                </c:pt>
                <c:pt idx="265">
                  <c:v>4.9000000000000004</c:v>
                </c:pt>
                <c:pt idx="266">
                  <c:v>5</c:v>
                </c:pt>
                <c:pt idx="267">
                  <c:v>5</c:v>
                </c:pt>
                <c:pt idx="268">
                  <c:v>4.8</c:v>
                </c:pt>
                <c:pt idx="269">
                  <c:v>4.9000000000000004</c:v>
                </c:pt>
                <c:pt idx="270">
                  <c:v>4.8</c:v>
                </c:pt>
                <c:pt idx="271">
                  <c:v>4.9000000000000004</c:v>
                </c:pt>
                <c:pt idx="272">
                  <c:v>5</c:v>
                </c:pt>
                <c:pt idx="273">
                  <c:v>4.9000000000000004</c:v>
                </c:pt>
                <c:pt idx="274">
                  <c:v>4.7</c:v>
                </c:pt>
                <c:pt idx="275">
                  <c:v>4.7</c:v>
                </c:pt>
                <c:pt idx="276">
                  <c:v>4.7</c:v>
                </c:pt>
                <c:pt idx="277">
                  <c:v>4.5999999999999996</c:v>
                </c:pt>
                <c:pt idx="278">
                  <c:v>4.4000000000000004</c:v>
                </c:pt>
                <c:pt idx="279">
                  <c:v>4.4000000000000004</c:v>
                </c:pt>
                <c:pt idx="280">
                  <c:v>4.4000000000000004</c:v>
                </c:pt>
                <c:pt idx="281">
                  <c:v>4.3</c:v>
                </c:pt>
                <c:pt idx="282">
                  <c:v>4.3</c:v>
                </c:pt>
                <c:pt idx="283">
                  <c:v>4.4000000000000004</c:v>
                </c:pt>
                <c:pt idx="284">
                  <c:v>4.2</c:v>
                </c:pt>
                <c:pt idx="285">
                  <c:v>4.0999999999999996</c:v>
                </c:pt>
                <c:pt idx="286">
                  <c:v>4.2</c:v>
                </c:pt>
                <c:pt idx="287">
                  <c:v>4.0999999999999996</c:v>
                </c:pt>
                <c:pt idx="288">
                  <c:v>4.0999999999999996</c:v>
                </c:pt>
                <c:pt idx="289">
                  <c:v>4.0999999999999996</c:v>
                </c:pt>
                <c:pt idx="290">
                  <c:v>4</c:v>
                </c:pt>
                <c:pt idx="291">
                  <c:v>4</c:v>
                </c:pt>
                <c:pt idx="292">
                  <c:v>3.8</c:v>
                </c:pt>
                <c:pt idx="293">
                  <c:v>4</c:v>
                </c:pt>
                <c:pt idx="294">
                  <c:v>3.8</c:v>
                </c:pt>
                <c:pt idx="295">
                  <c:v>3.8</c:v>
                </c:pt>
                <c:pt idx="296">
                  <c:v>3.7</c:v>
                </c:pt>
                <c:pt idx="297">
                  <c:v>3.8</c:v>
                </c:pt>
                <c:pt idx="298">
                  <c:v>3.7</c:v>
                </c:pt>
                <c:pt idx="299">
                  <c:v>3.9</c:v>
                </c:pt>
                <c:pt idx="300">
                  <c:v>4</c:v>
                </c:pt>
                <c:pt idx="301">
                  <c:v>3.8</c:v>
                </c:pt>
                <c:pt idx="302">
                  <c:v>3.8</c:v>
                </c:pt>
                <c:pt idx="303">
                  <c:v>3.6</c:v>
                </c:pt>
                <c:pt idx="304">
                  <c:v>3.6</c:v>
                </c:pt>
                <c:pt idx="305">
                  <c:v>3.7</c:v>
                </c:pt>
                <c:pt idx="306">
                  <c:v>3.7</c:v>
                </c:pt>
                <c:pt idx="307">
                  <c:v>3.7</c:v>
                </c:pt>
                <c:pt idx="308">
                  <c:v>3.5</c:v>
                </c:pt>
                <c:pt idx="309">
                  <c:v>3.6</c:v>
                </c:pt>
                <c:pt idx="310">
                  <c:v>3.5</c:v>
                </c:pt>
                <c:pt idx="311">
                  <c:v>3.5</c:v>
                </c:pt>
                <c:pt idx="312">
                  <c:v>3.6</c:v>
                </c:pt>
                <c:pt idx="313">
                  <c:v>3.5</c:v>
                </c:pt>
                <c:pt idx="314">
                  <c:v>4.4000000000000004</c:v>
                </c:pt>
                <c:pt idx="315">
                  <c:v>14.7</c:v>
                </c:pt>
                <c:pt idx="316">
                  <c:v>13.3</c:v>
                </c:pt>
              </c:numCache>
            </c:numRef>
          </c:val>
          <c:smooth val="0"/>
          <c:extLst>
            <c:ext xmlns:c16="http://schemas.microsoft.com/office/drawing/2014/chart" uri="{C3380CC4-5D6E-409C-BE32-E72D297353CC}">
              <c16:uniqueId val="{00000000-1CDB-D541-BD58-366D49CCB2BC}"/>
            </c:ext>
          </c:extLst>
        </c:ser>
        <c:ser>
          <c:idx val="1"/>
          <c:order val="1"/>
          <c:tx>
            <c:strRef>
              <c:f>Unemployment!$W$1</c:f>
              <c:strCache>
                <c:ptCount val="1"/>
                <c:pt idx="0">
                  <c:v>U6</c:v>
                </c:pt>
              </c:strCache>
            </c:strRef>
          </c:tx>
          <c:spPr>
            <a:ln w="28575" cap="rnd">
              <a:solidFill>
                <a:srgbClr val="7030A0"/>
              </a:solidFill>
              <a:round/>
            </a:ln>
            <a:effectLst/>
          </c:spPr>
          <c:marker>
            <c:symbol val="none"/>
          </c:marker>
          <c:dLbls>
            <c:dLbl>
              <c:idx val="315"/>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DB-D541-BD58-366D49CCB2BC}"/>
                </c:ext>
              </c:extLst>
            </c:dLbl>
            <c:dLbl>
              <c:idx val="316"/>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DB-D541-BD58-366D49CCB2B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Unemployment!$U$2:$U$318</c:f>
              <c:numCache>
                <c:formatCode>m/d/yy</c:formatCode>
                <c:ptCount val="317"/>
                <c:pt idx="0">
                  <c:v>34335</c:v>
                </c:pt>
                <c:pt idx="1">
                  <c:v>34366</c:v>
                </c:pt>
                <c:pt idx="2">
                  <c:v>34394</c:v>
                </c:pt>
                <c:pt idx="3">
                  <c:v>34425</c:v>
                </c:pt>
                <c:pt idx="4">
                  <c:v>34455</c:v>
                </c:pt>
                <c:pt idx="5">
                  <c:v>34486</c:v>
                </c:pt>
                <c:pt idx="6">
                  <c:v>34516</c:v>
                </c:pt>
                <c:pt idx="7">
                  <c:v>34547</c:v>
                </c:pt>
                <c:pt idx="8">
                  <c:v>34578</c:v>
                </c:pt>
                <c:pt idx="9">
                  <c:v>34608</c:v>
                </c:pt>
                <c:pt idx="10">
                  <c:v>34639</c:v>
                </c:pt>
                <c:pt idx="11">
                  <c:v>34669</c:v>
                </c:pt>
                <c:pt idx="12">
                  <c:v>34700</c:v>
                </c:pt>
                <c:pt idx="13">
                  <c:v>34731</c:v>
                </c:pt>
                <c:pt idx="14">
                  <c:v>34759</c:v>
                </c:pt>
                <c:pt idx="15">
                  <c:v>34790</c:v>
                </c:pt>
                <c:pt idx="16">
                  <c:v>34820</c:v>
                </c:pt>
                <c:pt idx="17">
                  <c:v>34851</c:v>
                </c:pt>
                <c:pt idx="18">
                  <c:v>34881</c:v>
                </c:pt>
                <c:pt idx="19">
                  <c:v>34912</c:v>
                </c:pt>
                <c:pt idx="20">
                  <c:v>34943</c:v>
                </c:pt>
                <c:pt idx="21">
                  <c:v>34973</c:v>
                </c:pt>
                <c:pt idx="22">
                  <c:v>35004</c:v>
                </c:pt>
                <c:pt idx="23">
                  <c:v>35034</c:v>
                </c:pt>
                <c:pt idx="24">
                  <c:v>35065</c:v>
                </c:pt>
                <c:pt idx="25">
                  <c:v>35096</c:v>
                </c:pt>
                <c:pt idx="26">
                  <c:v>35125</c:v>
                </c:pt>
                <c:pt idx="27">
                  <c:v>35156</c:v>
                </c:pt>
                <c:pt idx="28">
                  <c:v>35186</c:v>
                </c:pt>
                <c:pt idx="29">
                  <c:v>35217</c:v>
                </c:pt>
                <c:pt idx="30">
                  <c:v>35247</c:v>
                </c:pt>
                <c:pt idx="31">
                  <c:v>35278</c:v>
                </c:pt>
                <c:pt idx="32">
                  <c:v>35309</c:v>
                </c:pt>
                <c:pt idx="33">
                  <c:v>35339</c:v>
                </c:pt>
                <c:pt idx="34">
                  <c:v>35370</c:v>
                </c:pt>
                <c:pt idx="35">
                  <c:v>35400</c:v>
                </c:pt>
                <c:pt idx="36">
                  <c:v>35431</c:v>
                </c:pt>
                <c:pt idx="37">
                  <c:v>35462</c:v>
                </c:pt>
                <c:pt idx="38">
                  <c:v>35490</c:v>
                </c:pt>
                <c:pt idx="39">
                  <c:v>35521</c:v>
                </c:pt>
                <c:pt idx="40">
                  <c:v>35551</c:v>
                </c:pt>
                <c:pt idx="41">
                  <c:v>35582</c:v>
                </c:pt>
                <c:pt idx="42">
                  <c:v>35612</c:v>
                </c:pt>
                <c:pt idx="43">
                  <c:v>35643</c:v>
                </c:pt>
                <c:pt idx="44">
                  <c:v>35674</c:v>
                </c:pt>
                <c:pt idx="45">
                  <c:v>35704</c:v>
                </c:pt>
                <c:pt idx="46">
                  <c:v>35735</c:v>
                </c:pt>
                <c:pt idx="47">
                  <c:v>35765</c:v>
                </c:pt>
                <c:pt idx="48">
                  <c:v>35796</c:v>
                </c:pt>
                <c:pt idx="49">
                  <c:v>35827</c:v>
                </c:pt>
                <c:pt idx="50">
                  <c:v>35855</c:v>
                </c:pt>
                <c:pt idx="51">
                  <c:v>35886</c:v>
                </c:pt>
                <c:pt idx="52">
                  <c:v>35916</c:v>
                </c:pt>
                <c:pt idx="53">
                  <c:v>35947</c:v>
                </c:pt>
                <c:pt idx="54">
                  <c:v>35977</c:v>
                </c:pt>
                <c:pt idx="55">
                  <c:v>36008</c:v>
                </c:pt>
                <c:pt idx="56">
                  <c:v>36039</c:v>
                </c:pt>
                <c:pt idx="57">
                  <c:v>36069</c:v>
                </c:pt>
                <c:pt idx="58">
                  <c:v>36100</c:v>
                </c:pt>
                <c:pt idx="59">
                  <c:v>36130</c:v>
                </c:pt>
                <c:pt idx="60">
                  <c:v>36161</c:v>
                </c:pt>
                <c:pt idx="61">
                  <c:v>36192</c:v>
                </c:pt>
                <c:pt idx="62">
                  <c:v>36220</c:v>
                </c:pt>
                <c:pt idx="63">
                  <c:v>36251</c:v>
                </c:pt>
                <c:pt idx="64">
                  <c:v>36281</c:v>
                </c:pt>
                <c:pt idx="65">
                  <c:v>36312</c:v>
                </c:pt>
                <c:pt idx="66">
                  <c:v>36342</c:v>
                </c:pt>
                <c:pt idx="67">
                  <c:v>36373</c:v>
                </c:pt>
                <c:pt idx="68">
                  <c:v>36404</c:v>
                </c:pt>
                <c:pt idx="69">
                  <c:v>36434</c:v>
                </c:pt>
                <c:pt idx="70">
                  <c:v>36465</c:v>
                </c:pt>
                <c:pt idx="71">
                  <c:v>36495</c:v>
                </c:pt>
                <c:pt idx="72">
                  <c:v>36526</c:v>
                </c:pt>
                <c:pt idx="73">
                  <c:v>36557</c:v>
                </c:pt>
                <c:pt idx="74">
                  <c:v>36586</c:v>
                </c:pt>
                <c:pt idx="75">
                  <c:v>36617</c:v>
                </c:pt>
                <c:pt idx="76">
                  <c:v>36647</c:v>
                </c:pt>
                <c:pt idx="77">
                  <c:v>36678</c:v>
                </c:pt>
                <c:pt idx="78">
                  <c:v>36708</c:v>
                </c:pt>
                <c:pt idx="79">
                  <c:v>36739</c:v>
                </c:pt>
                <c:pt idx="80">
                  <c:v>36770</c:v>
                </c:pt>
                <c:pt idx="81">
                  <c:v>36800</c:v>
                </c:pt>
                <c:pt idx="82">
                  <c:v>36831</c:v>
                </c:pt>
                <c:pt idx="83">
                  <c:v>36861</c:v>
                </c:pt>
                <c:pt idx="84">
                  <c:v>36892</c:v>
                </c:pt>
                <c:pt idx="85">
                  <c:v>36923</c:v>
                </c:pt>
                <c:pt idx="86">
                  <c:v>36951</c:v>
                </c:pt>
                <c:pt idx="87">
                  <c:v>36982</c:v>
                </c:pt>
                <c:pt idx="88">
                  <c:v>37012</c:v>
                </c:pt>
                <c:pt idx="89">
                  <c:v>37043</c:v>
                </c:pt>
                <c:pt idx="90">
                  <c:v>37073</c:v>
                </c:pt>
                <c:pt idx="91">
                  <c:v>37104</c:v>
                </c:pt>
                <c:pt idx="92">
                  <c:v>37135</c:v>
                </c:pt>
                <c:pt idx="93">
                  <c:v>37165</c:v>
                </c:pt>
                <c:pt idx="94">
                  <c:v>37196</c:v>
                </c:pt>
                <c:pt idx="95">
                  <c:v>37226</c:v>
                </c:pt>
                <c:pt idx="96">
                  <c:v>37257</c:v>
                </c:pt>
                <c:pt idx="97">
                  <c:v>37288</c:v>
                </c:pt>
                <c:pt idx="98">
                  <c:v>37316</c:v>
                </c:pt>
                <c:pt idx="99">
                  <c:v>37347</c:v>
                </c:pt>
                <c:pt idx="100">
                  <c:v>37377</c:v>
                </c:pt>
                <c:pt idx="101">
                  <c:v>37408</c:v>
                </c:pt>
                <c:pt idx="102">
                  <c:v>37438</c:v>
                </c:pt>
                <c:pt idx="103">
                  <c:v>37469</c:v>
                </c:pt>
                <c:pt idx="104">
                  <c:v>37500</c:v>
                </c:pt>
                <c:pt idx="105">
                  <c:v>37530</c:v>
                </c:pt>
                <c:pt idx="106">
                  <c:v>37561</c:v>
                </c:pt>
                <c:pt idx="107">
                  <c:v>37591</c:v>
                </c:pt>
                <c:pt idx="108">
                  <c:v>37622</c:v>
                </c:pt>
                <c:pt idx="109">
                  <c:v>37653</c:v>
                </c:pt>
                <c:pt idx="110">
                  <c:v>37681</c:v>
                </c:pt>
                <c:pt idx="111">
                  <c:v>37712</c:v>
                </c:pt>
                <c:pt idx="112">
                  <c:v>37742</c:v>
                </c:pt>
                <c:pt idx="113">
                  <c:v>37773</c:v>
                </c:pt>
                <c:pt idx="114">
                  <c:v>37803</c:v>
                </c:pt>
                <c:pt idx="115">
                  <c:v>37834</c:v>
                </c:pt>
                <c:pt idx="116">
                  <c:v>37865</c:v>
                </c:pt>
                <c:pt idx="117">
                  <c:v>37895</c:v>
                </c:pt>
                <c:pt idx="118">
                  <c:v>37926</c:v>
                </c:pt>
                <c:pt idx="119">
                  <c:v>37956</c:v>
                </c:pt>
                <c:pt idx="120">
                  <c:v>37987</c:v>
                </c:pt>
                <c:pt idx="121">
                  <c:v>38018</c:v>
                </c:pt>
                <c:pt idx="122">
                  <c:v>38047</c:v>
                </c:pt>
                <c:pt idx="123">
                  <c:v>38078</c:v>
                </c:pt>
                <c:pt idx="124">
                  <c:v>38108</c:v>
                </c:pt>
                <c:pt idx="125">
                  <c:v>38139</c:v>
                </c:pt>
                <c:pt idx="126">
                  <c:v>38169</c:v>
                </c:pt>
                <c:pt idx="127">
                  <c:v>38200</c:v>
                </c:pt>
                <c:pt idx="128">
                  <c:v>38231</c:v>
                </c:pt>
                <c:pt idx="129">
                  <c:v>38261</c:v>
                </c:pt>
                <c:pt idx="130">
                  <c:v>38292</c:v>
                </c:pt>
                <c:pt idx="131">
                  <c:v>38322</c:v>
                </c:pt>
                <c:pt idx="132">
                  <c:v>38353</c:v>
                </c:pt>
                <c:pt idx="133">
                  <c:v>38384</c:v>
                </c:pt>
                <c:pt idx="134">
                  <c:v>38412</c:v>
                </c:pt>
                <c:pt idx="135">
                  <c:v>38443</c:v>
                </c:pt>
                <c:pt idx="136">
                  <c:v>38473</c:v>
                </c:pt>
                <c:pt idx="137">
                  <c:v>38504</c:v>
                </c:pt>
                <c:pt idx="138">
                  <c:v>38534</c:v>
                </c:pt>
                <c:pt idx="139">
                  <c:v>38565</c:v>
                </c:pt>
                <c:pt idx="140">
                  <c:v>38596</c:v>
                </c:pt>
                <c:pt idx="141">
                  <c:v>38626</c:v>
                </c:pt>
                <c:pt idx="142">
                  <c:v>38657</c:v>
                </c:pt>
                <c:pt idx="143">
                  <c:v>38687</c:v>
                </c:pt>
                <c:pt idx="144">
                  <c:v>38718</c:v>
                </c:pt>
                <c:pt idx="145">
                  <c:v>38749</c:v>
                </c:pt>
                <c:pt idx="146">
                  <c:v>38777</c:v>
                </c:pt>
                <c:pt idx="147">
                  <c:v>38808</c:v>
                </c:pt>
                <c:pt idx="148">
                  <c:v>38838</c:v>
                </c:pt>
                <c:pt idx="149">
                  <c:v>38869</c:v>
                </c:pt>
                <c:pt idx="150">
                  <c:v>38899</c:v>
                </c:pt>
                <c:pt idx="151">
                  <c:v>38930</c:v>
                </c:pt>
                <c:pt idx="152">
                  <c:v>38961</c:v>
                </c:pt>
                <c:pt idx="153">
                  <c:v>38991</c:v>
                </c:pt>
                <c:pt idx="154">
                  <c:v>39022</c:v>
                </c:pt>
                <c:pt idx="155">
                  <c:v>39052</c:v>
                </c:pt>
                <c:pt idx="156">
                  <c:v>39083</c:v>
                </c:pt>
                <c:pt idx="157">
                  <c:v>39114</c:v>
                </c:pt>
                <c:pt idx="158">
                  <c:v>39142</c:v>
                </c:pt>
                <c:pt idx="159">
                  <c:v>39173</c:v>
                </c:pt>
                <c:pt idx="160">
                  <c:v>39203</c:v>
                </c:pt>
                <c:pt idx="161">
                  <c:v>39234</c:v>
                </c:pt>
                <c:pt idx="162">
                  <c:v>39264</c:v>
                </c:pt>
                <c:pt idx="163">
                  <c:v>39295</c:v>
                </c:pt>
                <c:pt idx="164">
                  <c:v>39326</c:v>
                </c:pt>
                <c:pt idx="165">
                  <c:v>39356</c:v>
                </c:pt>
                <c:pt idx="166">
                  <c:v>39387</c:v>
                </c:pt>
                <c:pt idx="167">
                  <c:v>39417</c:v>
                </c:pt>
                <c:pt idx="168">
                  <c:v>39448</c:v>
                </c:pt>
                <c:pt idx="169">
                  <c:v>39479</c:v>
                </c:pt>
                <c:pt idx="170">
                  <c:v>39508</c:v>
                </c:pt>
                <c:pt idx="171">
                  <c:v>39539</c:v>
                </c:pt>
                <c:pt idx="172">
                  <c:v>39569</c:v>
                </c:pt>
                <c:pt idx="173">
                  <c:v>39600</c:v>
                </c:pt>
                <c:pt idx="174">
                  <c:v>39630</c:v>
                </c:pt>
                <c:pt idx="175">
                  <c:v>39661</c:v>
                </c:pt>
                <c:pt idx="176">
                  <c:v>39692</c:v>
                </c:pt>
                <c:pt idx="177">
                  <c:v>39722</c:v>
                </c:pt>
                <c:pt idx="178">
                  <c:v>39753</c:v>
                </c:pt>
                <c:pt idx="179">
                  <c:v>39783</c:v>
                </c:pt>
                <c:pt idx="180">
                  <c:v>39814</c:v>
                </c:pt>
                <c:pt idx="181">
                  <c:v>39845</c:v>
                </c:pt>
                <c:pt idx="182">
                  <c:v>39873</c:v>
                </c:pt>
                <c:pt idx="183">
                  <c:v>39904</c:v>
                </c:pt>
                <c:pt idx="184">
                  <c:v>39934</c:v>
                </c:pt>
                <c:pt idx="185">
                  <c:v>39965</c:v>
                </c:pt>
                <c:pt idx="186">
                  <c:v>39995</c:v>
                </c:pt>
                <c:pt idx="187">
                  <c:v>40026</c:v>
                </c:pt>
                <c:pt idx="188">
                  <c:v>40057</c:v>
                </c:pt>
                <c:pt idx="189">
                  <c:v>40087</c:v>
                </c:pt>
                <c:pt idx="190">
                  <c:v>40118</c:v>
                </c:pt>
                <c:pt idx="191">
                  <c:v>40148</c:v>
                </c:pt>
                <c:pt idx="192">
                  <c:v>40179</c:v>
                </c:pt>
                <c:pt idx="193">
                  <c:v>40210</c:v>
                </c:pt>
                <c:pt idx="194">
                  <c:v>40238</c:v>
                </c:pt>
                <c:pt idx="195">
                  <c:v>40269</c:v>
                </c:pt>
                <c:pt idx="196">
                  <c:v>40299</c:v>
                </c:pt>
                <c:pt idx="197">
                  <c:v>40330</c:v>
                </c:pt>
                <c:pt idx="198">
                  <c:v>40360</c:v>
                </c:pt>
                <c:pt idx="199">
                  <c:v>40391</c:v>
                </c:pt>
                <c:pt idx="200">
                  <c:v>40422</c:v>
                </c:pt>
                <c:pt idx="201">
                  <c:v>40452</c:v>
                </c:pt>
                <c:pt idx="202">
                  <c:v>40483</c:v>
                </c:pt>
                <c:pt idx="203">
                  <c:v>40513</c:v>
                </c:pt>
                <c:pt idx="204">
                  <c:v>40544</c:v>
                </c:pt>
                <c:pt idx="205">
                  <c:v>40575</c:v>
                </c:pt>
                <c:pt idx="206">
                  <c:v>40603</c:v>
                </c:pt>
                <c:pt idx="207">
                  <c:v>40634</c:v>
                </c:pt>
                <c:pt idx="208">
                  <c:v>40664</c:v>
                </c:pt>
                <c:pt idx="209">
                  <c:v>40695</c:v>
                </c:pt>
                <c:pt idx="210">
                  <c:v>40725</c:v>
                </c:pt>
                <c:pt idx="211">
                  <c:v>40756</c:v>
                </c:pt>
                <c:pt idx="212">
                  <c:v>40787</c:v>
                </c:pt>
                <c:pt idx="213">
                  <c:v>40817</c:v>
                </c:pt>
                <c:pt idx="214">
                  <c:v>40848</c:v>
                </c:pt>
                <c:pt idx="215">
                  <c:v>40878</c:v>
                </c:pt>
                <c:pt idx="216">
                  <c:v>40909</c:v>
                </c:pt>
                <c:pt idx="217">
                  <c:v>40940</c:v>
                </c:pt>
                <c:pt idx="218">
                  <c:v>40969</c:v>
                </c:pt>
                <c:pt idx="219">
                  <c:v>41000</c:v>
                </c:pt>
                <c:pt idx="220">
                  <c:v>41030</c:v>
                </c:pt>
                <c:pt idx="221">
                  <c:v>41061</c:v>
                </c:pt>
                <c:pt idx="222">
                  <c:v>41091</c:v>
                </c:pt>
                <c:pt idx="223">
                  <c:v>41122</c:v>
                </c:pt>
                <c:pt idx="224">
                  <c:v>41153</c:v>
                </c:pt>
                <c:pt idx="225">
                  <c:v>41183</c:v>
                </c:pt>
                <c:pt idx="226">
                  <c:v>41214</c:v>
                </c:pt>
                <c:pt idx="227">
                  <c:v>41244</c:v>
                </c:pt>
                <c:pt idx="228">
                  <c:v>41275</c:v>
                </c:pt>
                <c:pt idx="229">
                  <c:v>41306</c:v>
                </c:pt>
                <c:pt idx="230">
                  <c:v>41334</c:v>
                </c:pt>
                <c:pt idx="231">
                  <c:v>41365</c:v>
                </c:pt>
                <c:pt idx="232">
                  <c:v>41395</c:v>
                </c:pt>
                <c:pt idx="233">
                  <c:v>41426</c:v>
                </c:pt>
                <c:pt idx="234">
                  <c:v>41456</c:v>
                </c:pt>
                <c:pt idx="235">
                  <c:v>41487</c:v>
                </c:pt>
                <c:pt idx="236">
                  <c:v>41518</c:v>
                </c:pt>
                <c:pt idx="237">
                  <c:v>41548</c:v>
                </c:pt>
                <c:pt idx="238">
                  <c:v>41579</c:v>
                </c:pt>
                <c:pt idx="239">
                  <c:v>41609</c:v>
                </c:pt>
                <c:pt idx="240">
                  <c:v>41640</c:v>
                </c:pt>
                <c:pt idx="241">
                  <c:v>41671</c:v>
                </c:pt>
                <c:pt idx="242">
                  <c:v>41699</c:v>
                </c:pt>
                <c:pt idx="243">
                  <c:v>41730</c:v>
                </c:pt>
                <c:pt idx="244">
                  <c:v>41760</c:v>
                </c:pt>
                <c:pt idx="245">
                  <c:v>41791</c:v>
                </c:pt>
                <c:pt idx="246">
                  <c:v>41821</c:v>
                </c:pt>
                <c:pt idx="247">
                  <c:v>41852</c:v>
                </c:pt>
                <c:pt idx="248">
                  <c:v>41883</c:v>
                </c:pt>
                <c:pt idx="249">
                  <c:v>41913</c:v>
                </c:pt>
                <c:pt idx="250">
                  <c:v>41944</c:v>
                </c:pt>
                <c:pt idx="251">
                  <c:v>41974</c:v>
                </c:pt>
                <c:pt idx="252">
                  <c:v>42005</c:v>
                </c:pt>
                <c:pt idx="253">
                  <c:v>42036</c:v>
                </c:pt>
                <c:pt idx="254">
                  <c:v>42064</c:v>
                </c:pt>
                <c:pt idx="255">
                  <c:v>42095</c:v>
                </c:pt>
                <c:pt idx="256">
                  <c:v>42125</c:v>
                </c:pt>
                <c:pt idx="257">
                  <c:v>42156</c:v>
                </c:pt>
                <c:pt idx="258">
                  <c:v>42186</c:v>
                </c:pt>
                <c:pt idx="259">
                  <c:v>42217</c:v>
                </c:pt>
                <c:pt idx="260">
                  <c:v>42248</c:v>
                </c:pt>
                <c:pt idx="261">
                  <c:v>42278</c:v>
                </c:pt>
                <c:pt idx="262">
                  <c:v>42309</c:v>
                </c:pt>
                <c:pt idx="263">
                  <c:v>42339</c:v>
                </c:pt>
                <c:pt idx="264">
                  <c:v>42370</c:v>
                </c:pt>
                <c:pt idx="265">
                  <c:v>42401</c:v>
                </c:pt>
                <c:pt idx="266">
                  <c:v>42430</c:v>
                </c:pt>
                <c:pt idx="267">
                  <c:v>42461</c:v>
                </c:pt>
                <c:pt idx="268">
                  <c:v>42491</c:v>
                </c:pt>
                <c:pt idx="269">
                  <c:v>42522</c:v>
                </c:pt>
                <c:pt idx="270">
                  <c:v>42552</c:v>
                </c:pt>
                <c:pt idx="271">
                  <c:v>42583</c:v>
                </c:pt>
                <c:pt idx="272">
                  <c:v>42614</c:v>
                </c:pt>
                <c:pt idx="273">
                  <c:v>42644</c:v>
                </c:pt>
                <c:pt idx="274">
                  <c:v>42675</c:v>
                </c:pt>
                <c:pt idx="275">
                  <c:v>42705</c:v>
                </c:pt>
                <c:pt idx="276">
                  <c:v>42736</c:v>
                </c:pt>
                <c:pt idx="277">
                  <c:v>42767</c:v>
                </c:pt>
                <c:pt idx="278">
                  <c:v>42795</c:v>
                </c:pt>
                <c:pt idx="279">
                  <c:v>42826</c:v>
                </c:pt>
                <c:pt idx="280">
                  <c:v>42856</c:v>
                </c:pt>
                <c:pt idx="281">
                  <c:v>42887</c:v>
                </c:pt>
                <c:pt idx="282">
                  <c:v>42917</c:v>
                </c:pt>
                <c:pt idx="283">
                  <c:v>42948</c:v>
                </c:pt>
                <c:pt idx="284">
                  <c:v>42979</c:v>
                </c:pt>
                <c:pt idx="285">
                  <c:v>43009</c:v>
                </c:pt>
                <c:pt idx="286">
                  <c:v>43040</c:v>
                </c:pt>
                <c:pt idx="287">
                  <c:v>43070</c:v>
                </c:pt>
                <c:pt idx="288">
                  <c:v>43101</c:v>
                </c:pt>
                <c:pt idx="289">
                  <c:v>43132</c:v>
                </c:pt>
                <c:pt idx="290">
                  <c:v>43160</c:v>
                </c:pt>
                <c:pt idx="291">
                  <c:v>43191</c:v>
                </c:pt>
                <c:pt idx="292">
                  <c:v>43221</c:v>
                </c:pt>
                <c:pt idx="293">
                  <c:v>43252</c:v>
                </c:pt>
                <c:pt idx="294">
                  <c:v>43282</c:v>
                </c:pt>
                <c:pt idx="295">
                  <c:v>43313</c:v>
                </c:pt>
                <c:pt idx="296">
                  <c:v>43344</c:v>
                </c:pt>
                <c:pt idx="297">
                  <c:v>43374</c:v>
                </c:pt>
                <c:pt idx="298">
                  <c:v>43405</c:v>
                </c:pt>
                <c:pt idx="299">
                  <c:v>43435</c:v>
                </c:pt>
                <c:pt idx="300">
                  <c:v>43466</c:v>
                </c:pt>
                <c:pt idx="301">
                  <c:v>43497</c:v>
                </c:pt>
                <c:pt idx="302">
                  <c:v>43525</c:v>
                </c:pt>
                <c:pt idx="303">
                  <c:v>43556</c:v>
                </c:pt>
                <c:pt idx="304">
                  <c:v>43586</c:v>
                </c:pt>
                <c:pt idx="305">
                  <c:v>43617</c:v>
                </c:pt>
                <c:pt idx="306">
                  <c:v>43647</c:v>
                </c:pt>
                <c:pt idx="307">
                  <c:v>43678</c:v>
                </c:pt>
                <c:pt idx="308">
                  <c:v>43709</c:v>
                </c:pt>
                <c:pt idx="309">
                  <c:v>43739</c:v>
                </c:pt>
                <c:pt idx="310">
                  <c:v>43770</c:v>
                </c:pt>
                <c:pt idx="311">
                  <c:v>43800</c:v>
                </c:pt>
                <c:pt idx="312">
                  <c:v>43831</c:v>
                </c:pt>
                <c:pt idx="313">
                  <c:v>43862</c:v>
                </c:pt>
                <c:pt idx="314">
                  <c:v>43891</c:v>
                </c:pt>
                <c:pt idx="315">
                  <c:v>43922</c:v>
                </c:pt>
                <c:pt idx="316">
                  <c:v>43952</c:v>
                </c:pt>
              </c:numCache>
            </c:numRef>
          </c:cat>
          <c:val>
            <c:numRef>
              <c:f>Unemployment!$W$2:$W$318</c:f>
              <c:numCache>
                <c:formatCode>General</c:formatCode>
                <c:ptCount val="317"/>
                <c:pt idx="0">
                  <c:v>11.7</c:v>
                </c:pt>
                <c:pt idx="1">
                  <c:v>11.4</c:v>
                </c:pt>
                <c:pt idx="2">
                  <c:v>11.5</c:v>
                </c:pt>
                <c:pt idx="3">
                  <c:v>11.3</c:v>
                </c:pt>
                <c:pt idx="4">
                  <c:v>10.9</c:v>
                </c:pt>
                <c:pt idx="5">
                  <c:v>11</c:v>
                </c:pt>
                <c:pt idx="6">
                  <c:v>10.8</c:v>
                </c:pt>
                <c:pt idx="7">
                  <c:v>10.6</c:v>
                </c:pt>
                <c:pt idx="8">
                  <c:v>10.4</c:v>
                </c:pt>
                <c:pt idx="9">
                  <c:v>10.4</c:v>
                </c:pt>
                <c:pt idx="10">
                  <c:v>10.1</c:v>
                </c:pt>
                <c:pt idx="11">
                  <c:v>10.1</c:v>
                </c:pt>
                <c:pt idx="12">
                  <c:v>10.1</c:v>
                </c:pt>
                <c:pt idx="13">
                  <c:v>9.9</c:v>
                </c:pt>
                <c:pt idx="14">
                  <c:v>9.9</c:v>
                </c:pt>
                <c:pt idx="15">
                  <c:v>10.1</c:v>
                </c:pt>
                <c:pt idx="16">
                  <c:v>10.1</c:v>
                </c:pt>
                <c:pt idx="17">
                  <c:v>10.1</c:v>
                </c:pt>
                <c:pt idx="18">
                  <c:v>10.1</c:v>
                </c:pt>
                <c:pt idx="19">
                  <c:v>10.1</c:v>
                </c:pt>
                <c:pt idx="20">
                  <c:v>10.199999999999999</c:v>
                </c:pt>
                <c:pt idx="21">
                  <c:v>10</c:v>
                </c:pt>
                <c:pt idx="22">
                  <c:v>10.1</c:v>
                </c:pt>
                <c:pt idx="23">
                  <c:v>10</c:v>
                </c:pt>
                <c:pt idx="24">
                  <c:v>9.8000000000000007</c:v>
                </c:pt>
                <c:pt idx="25">
                  <c:v>10</c:v>
                </c:pt>
                <c:pt idx="26">
                  <c:v>9.9</c:v>
                </c:pt>
                <c:pt idx="27">
                  <c:v>10</c:v>
                </c:pt>
                <c:pt idx="28">
                  <c:v>9.8000000000000007</c:v>
                </c:pt>
                <c:pt idx="29">
                  <c:v>9.6999999999999993</c:v>
                </c:pt>
                <c:pt idx="30">
                  <c:v>9.6999999999999993</c:v>
                </c:pt>
                <c:pt idx="31">
                  <c:v>9.4</c:v>
                </c:pt>
                <c:pt idx="32">
                  <c:v>9.5</c:v>
                </c:pt>
                <c:pt idx="33">
                  <c:v>9.5</c:v>
                </c:pt>
                <c:pt idx="34">
                  <c:v>9.4</c:v>
                </c:pt>
                <c:pt idx="35">
                  <c:v>9.6</c:v>
                </c:pt>
                <c:pt idx="36">
                  <c:v>9.4</c:v>
                </c:pt>
                <c:pt idx="37">
                  <c:v>9.3000000000000007</c:v>
                </c:pt>
                <c:pt idx="38">
                  <c:v>9.1</c:v>
                </c:pt>
                <c:pt idx="39">
                  <c:v>9.3000000000000007</c:v>
                </c:pt>
                <c:pt idx="40">
                  <c:v>8.9</c:v>
                </c:pt>
                <c:pt idx="41">
                  <c:v>8.9</c:v>
                </c:pt>
                <c:pt idx="42">
                  <c:v>8.6999999999999993</c:v>
                </c:pt>
                <c:pt idx="43">
                  <c:v>8.6999999999999993</c:v>
                </c:pt>
                <c:pt idx="44">
                  <c:v>8.6999999999999993</c:v>
                </c:pt>
                <c:pt idx="45">
                  <c:v>8.5</c:v>
                </c:pt>
                <c:pt idx="46">
                  <c:v>8.4</c:v>
                </c:pt>
                <c:pt idx="47">
                  <c:v>8.5</c:v>
                </c:pt>
                <c:pt idx="48">
                  <c:v>8.4</c:v>
                </c:pt>
                <c:pt idx="49">
                  <c:v>8.3000000000000007</c:v>
                </c:pt>
                <c:pt idx="50">
                  <c:v>8.4</c:v>
                </c:pt>
                <c:pt idx="51">
                  <c:v>8</c:v>
                </c:pt>
                <c:pt idx="52">
                  <c:v>8</c:v>
                </c:pt>
                <c:pt idx="53">
                  <c:v>8.1</c:v>
                </c:pt>
                <c:pt idx="54">
                  <c:v>8.1999999999999993</c:v>
                </c:pt>
                <c:pt idx="55">
                  <c:v>7.9</c:v>
                </c:pt>
                <c:pt idx="56">
                  <c:v>8</c:v>
                </c:pt>
                <c:pt idx="57">
                  <c:v>7.9</c:v>
                </c:pt>
                <c:pt idx="58">
                  <c:v>7.7</c:v>
                </c:pt>
                <c:pt idx="59">
                  <c:v>7.6</c:v>
                </c:pt>
                <c:pt idx="60">
                  <c:v>7.6</c:v>
                </c:pt>
                <c:pt idx="61">
                  <c:v>7.7</c:v>
                </c:pt>
                <c:pt idx="62">
                  <c:v>7.5</c:v>
                </c:pt>
                <c:pt idx="63">
                  <c:v>7.7</c:v>
                </c:pt>
                <c:pt idx="64">
                  <c:v>7.4</c:v>
                </c:pt>
                <c:pt idx="65">
                  <c:v>7.5</c:v>
                </c:pt>
                <c:pt idx="66">
                  <c:v>7.5</c:v>
                </c:pt>
                <c:pt idx="67">
                  <c:v>7.3</c:v>
                </c:pt>
                <c:pt idx="68">
                  <c:v>7.4</c:v>
                </c:pt>
                <c:pt idx="69">
                  <c:v>7.2</c:v>
                </c:pt>
                <c:pt idx="70">
                  <c:v>7.2</c:v>
                </c:pt>
                <c:pt idx="71">
                  <c:v>7.1</c:v>
                </c:pt>
                <c:pt idx="72">
                  <c:v>7</c:v>
                </c:pt>
                <c:pt idx="73">
                  <c:v>7.1</c:v>
                </c:pt>
                <c:pt idx="74">
                  <c:v>7.1</c:v>
                </c:pt>
                <c:pt idx="75">
                  <c:v>6.9</c:v>
                </c:pt>
                <c:pt idx="76">
                  <c:v>7.1</c:v>
                </c:pt>
                <c:pt idx="77">
                  <c:v>7</c:v>
                </c:pt>
                <c:pt idx="78">
                  <c:v>7</c:v>
                </c:pt>
                <c:pt idx="79">
                  <c:v>7.1</c:v>
                </c:pt>
                <c:pt idx="80">
                  <c:v>7</c:v>
                </c:pt>
                <c:pt idx="81">
                  <c:v>6.8</c:v>
                </c:pt>
                <c:pt idx="82">
                  <c:v>7.1</c:v>
                </c:pt>
                <c:pt idx="83">
                  <c:v>6.9</c:v>
                </c:pt>
                <c:pt idx="84">
                  <c:v>7.3</c:v>
                </c:pt>
                <c:pt idx="85">
                  <c:v>7.3</c:v>
                </c:pt>
                <c:pt idx="86">
                  <c:v>7.3</c:v>
                </c:pt>
                <c:pt idx="87">
                  <c:v>7.4</c:v>
                </c:pt>
                <c:pt idx="88">
                  <c:v>7.5</c:v>
                </c:pt>
                <c:pt idx="89">
                  <c:v>7.9</c:v>
                </c:pt>
                <c:pt idx="90">
                  <c:v>7.9</c:v>
                </c:pt>
                <c:pt idx="91">
                  <c:v>8.1999999999999993</c:v>
                </c:pt>
                <c:pt idx="92">
                  <c:v>8.6999999999999993</c:v>
                </c:pt>
                <c:pt idx="93">
                  <c:v>9.3000000000000007</c:v>
                </c:pt>
                <c:pt idx="94">
                  <c:v>9.4</c:v>
                </c:pt>
                <c:pt idx="95">
                  <c:v>9.6</c:v>
                </c:pt>
                <c:pt idx="96">
                  <c:v>9.4</c:v>
                </c:pt>
                <c:pt idx="97">
                  <c:v>9.5</c:v>
                </c:pt>
                <c:pt idx="98">
                  <c:v>9.4</c:v>
                </c:pt>
                <c:pt idx="99">
                  <c:v>9.6999999999999993</c:v>
                </c:pt>
                <c:pt idx="100">
                  <c:v>9.6</c:v>
                </c:pt>
                <c:pt idx="101">
                  <c:v>9.5</c:v>
                </c:pt>
                <c:pt idx="102">
                  <c:v>9.6</c:v>
                </c:pt>
                <c:pt idx="103">
                  <c:v>9.6</c:v>
                </c:pt>
                <c:pt idx="104">
                  <c:v>9.6</c:v>
                </c:pt>
                <c:pt idx="105">
                  <c:v>9.6</c:v>
                </c:pt>
                <c:pt idx="106">
                  <c:v>9.8000000000000007</c:v>
                </c:pt>
                <c:pt idx="107">
                  <c:v>9.8000000000000007</c:v>
                </c:pt>
                <c:pt idx="108">
                  <c:v>9.9</c:v>
                </c:pt>
                <c:pt idx="109">
                  <c:v>10.1</c:v>
                </c:pt>
                <c:pt idx="110">
                  <c:v>10</c:v>
                </c:pt>
                <c:pt idx="111">
                  <c:v>10.199999999999999</c:v>
                </c:pt>
                <c:pt idx="112">
                  <c:v>10.1</c:v>
                </c:pt>
                <c:pt idx="113">
                  <c:v>10.3</c:v>
                </c:pt>
                <c:pt idx="114">
                  <c:v>10.3</c:v>
                </c:pt>
                <c:pt idx="115">
                  <c:v>10.1</c:v>
                </c:pt>
                <c:pt idx="116">
                  <c:v>10.4</c:v>
                </c:pt>
                <c:pt idx="117">
                  <c:v>10.199999999999999</c:v>
                </c:pt>
                <c:pt idx="118">
                  <c:v>10.1</c:v>
                </c:pt>
                <c:pt idx="119">
                  <c:v>9.8000000000000007</c:v>
                </c:pt>
                <c:pt idx="120">
                  <c:v>9.8000000000000007</c:v>
                </c:pt>
                <c:pt idx="121">
                  <c:v>9.6999999999999993</c:v>
                </c:pt>
                <c:pt idx="122">
                  <c:v>10</c:v>
                </c:pt>
                <c:pt idx="123">
                  <c:v>9.6</c:v>
                </c:pt>
                <c:pt idx="124">
                  <c:v>9.6999999999999993</c:v>
                </c:pt>
                <c:pt idx="125">
                  <c:v>9.6</c:v>
                </c:pt>
                <c:pt idx="126">
                  <c:v>9.5</c:v>
                </c:pt>
                <c:pt idx="127">
                  <c:v>9.4</c:v>
                </c:pt>
                <c:pt idx="128">
                  <c:v>9.4</c:v>
                </c:pt>
                <c:pt idx="129">
                  <c:v>9.6999999999999993</c:v>
                </c:pt>
                <c:pt idx="130">
                  <c:v>9.4</c:v>
                </c:pt>
                <c:pt idx="131">
                  <c:v>9.3000000000000007</c:v>
                </c:pt>
                <c:pt idx="132">
                  <c:v>9.1999999999999993</c:v>
                </c:pt>
                <c:pt idx="133">
                  <c:v>9.1999999999999993</c:v>
                </c:pt>
                <c:pt idx="134">
                  <c:v>9.1</c:v>
                </c:pt>
                <c:pt idx="135">
                  <c:v>9</c:v>
                </c:pt>
                <c:pt idx="136">
                  <c:v>8.9</c:v>
                </c:pt>
                <c:pt idx="137">
                  <c:v>9</c:v>
                </c:pt>
                <c:pt idx="138">
                  <c:v>8.8000000000000007</c:v>
                </c:pt>
                <c:pt idx="139">
                  <c:v>8.9</c:v>
                </c:pt>
                <c:pt idx="140">
                  <c:v>9</c:v>
                </c:pt>
                <c:pt idx="141">
                  <c:v>8.6999999999999993</c:v>
                </c:pt>
                <c:pt idx="142">
                  <c:v>8.6999999999999993</c:v>
                </c:pt>
                <c:pt idx="143">
                  <c:v>8.6</c:v>
                </c:pt>
                <c:pt idx="144">
                  <c:v>8.4</c:v>
                </c:pt>
                <c:pt idx="145">
                  <c:v>8.4</c:v>
                </c:pt>
                <c:pt idx="146">
                  <c:v>8.1999999999999993</c:v>
                </c:pt>
                <c:pt idx="147">
                  <c:v>8.1</c:v>
                </c:pt>
                <c:pt idx="148">
                  <c:v>8.1999999999999993</c:v>
                </c:pt>
                <c:pt idx="149">
                  <c:v>8.4</c:v>
                </c:pt>
                <c:pt idx="150">
                  <c:v>8.5</c:v>
                </c:pt>
                <c:pt idx="151">
                  <c:v>8.4</c:v>
                </c:pt>
                <c:pt idx="152">
                  <c:v>8</c:v>
                </c:pt>
                <c:pt idx="153">
                  <c:v>8.1999999999999993</c:v>
                </c:pt>
                <c:pt idx="154">
                  <c:v>8.1</c:v>
                </c:pt>
                <c:pt idx="155">
                  <c:v>7.9</c:v>
                </c:pt>
                <c:pt idx="156">
                  <c:v>8.3000000000000007</c:v>
                </c:pt>
                <c:pt idx="157">
                  <c:v>8.1</c:v>
                </c:pt>
                <c:pt idx="158">
                  <c:v>8</c:v>
                </c:pt>
                <c:pt idx="159">
                  <c:v>8.1999999999999993</c:v>
                </c:pt>
                <c:pt idx="160">
                  <c:v>8.1999999999999993</c:v>
                </c:pt>
                <c:pt idx="161">
                  <c:v>8.3000000000000007</c:v>
                </c:pt>
                <c:pt idx="162">
                  <c:v>8.4</c:v>
                </c:pt>
                <c:pt idx="163">
                  <c:v>8.4</c:v>
                </c:pt>
                <c:pt idx="164">
                  <c:v>8.4</c:v>
                </c:pt>
                <c:pt idx="165">
                  <c:v>8.4</c:v>
                </c:pt>
                <c:pt idx="166">
                  <c:v>8.5</c:v>
                </c:pt>
                <c:pt idx="167">
                  <c:v>8.8000000000000007</c:v>
                </c:pt>
                <c:pt idx="168">
                  <c:v>9.1</c:v>
                </c:pt>
                <c:pt idx="169">
                  <c:v>9</c:v>
                </c:pt>
                <c:pt idx="170">
                  <c:v>9.1</c:v>
                </c:pt>
                <c:pt idx="171">
                  <c:v>9.1999999999999993</c:v>
                </c:pt>
                <c:pt idx="172">
                  <c:v>9.6999999999999993</c:v>
                </c:pt>
                <c:pt idx="173">
                  <c:v>10</c:v>
                </c:pt>
                <c:pt idx="174">
                  <c:v>10.5</c:v>
                </c:pt>
                <c:pt idx="175">
                  <c:v>10.8</c:v>
                </c:pt>
                <c:pt idx="176">
                  <c:v>11.1</c:v>
                </c:pt>
                <c:pt idx="177">
                  <c:v>11.8</c:v>
                </c:pt>
                <c:pt idx="178">
                  <c:v>12.7</c:v>
                </c:pt>
                <c:pt idx="179">
                  <c:v>13.6</c:v>
                </c:pt>
                <c:pt idx="180">
                  <c:v>14.1</c:v>
                </c:pt>
                <c:pt idx="181">
                  <c:v>15.1</c:v>
                </c:pt>
                <c:pt idx="182">
                  <c:v>15.8</c:v>
                </c:pt>
                <c:pt idx="183">
                  <c:v>15.9</c:v>
                </c:pt>
                <c:pt idx="184">
                  <c:v>16.5</c:v>
                </c:pt>
                <c:pt idx="185">
                  <c:v>16.5</c:v>
                </c:pt>
                <c:pt idx="186">
                  <c:v>16.399999999999999</c:v>
                </c:pt>
                <c:pt idx="187">
                  <c:v>16.7</c:v>
                </c:pt>
                <c:pt idx="188">
                  <c:v>16.7</c:v>
                </c:pt>
                <c:pt idx="189">
                  <c:v>17.100000000000001</c:v>
                </c:pt>
                <c:pt idx="190">
                  <c:v>17.100000000000001</c:v>
                </c:pt>
                <c:pt idx="191">
                  <c:v>17.2</c:v>
                </c:pt>
                <c:pt idx="192">
                  <c:v>16.600000000000001</c:v>
                </c:pt>
                <c:pt idx="193">
                  <c:v>17</c:v>
                </c:pt>
                <c:pt idx="194">
                  <c:v>17.100000000000001</c:v>
                </c:pt>
                <c:pt idx="195">
                  <c:v>17.2</c:v>
                </c:pt>
                <c:pt idx="196">
                  <c:v>16.7</c:v>
                </c:pt>
                <c:pt idx="197">
                  <c:v>16.399999999999999</c:v>
                </c:pt>
                <c:pt idx="198">
                  <c:v>16.399999999999999</c:v>
                </c:pt>
                <c:pt idx="199">
                  <c:v>16.5</c:v>
                </c:pt>
                <c:pt idx="200">
                  <c:v>16.899999999999999</c:v>
                </c:pt>
                <c:pt idx="201">
                  <c:v>16.600000000000001</c:v>
                </c:pt>
                <c:pt idx="202">
                  <c:v>16.899999999999999</c:v>
                </c:pt>
                <c:pt idx="203">
                  <c:v>16.600000000000001</c:v>
                </c:pt>
                <c:pt idx="204">
                  <c:v>16.100000000000001</c:v>
                </c:pt>
                <c:pt idx="205">
                  <c:v>16</c:v>
                </c:pt>
                <c:pt idx="206">
                  <c:v>16</c:v>
                </c:pt>
                <c:pt idx="207">
                  <c:v>16.100000000000001</c:v>
                </c:pt>
                <c:pt idx="208">
                  <c:v>15.9</c:v>
                </c:pt>
                <c:pt idx="209">
                  <c:v>16.100000000000001</c:v>
                </c:pt>
                <c:pt idx="210">
                  <c:v>15.9</c:v>
                </c:pt>
                <c:pt idx="211">
                  <c:v>16.100000000000001</c:v>
                </c:pt>
                <c:pt idx="212">
                  <c:v>16.399999999999999</c:v>
                </c:pt>
                <c:pt idx="213">
                  <c:v>15.8</c:v>
                </c:pt>
                <c:pt idx="214">
                  <c:v>15.6</c:v>
                </c:pt>
                <c:pt idx="215">
                  <c:v>15.2</c:v>
                </c:pt>
                <c:pt idx="216">
                  <c:v>15.1</c:v>
                </c:pt>
                <c:pt idx="217">
                  <c:v>15</c:v>
                </c:pt>
                <c:pt idx="218">
                  <c:v>14.6</c:v>
                </c:pt>
                <c:pt idx="219">
                  <c:v>14.7</c:v>
                </c:pt>
                <c:pt idx="220">
                  <c:v>14.8</c:v>
                </c:pt>
                <c:pt idx="221">
                  <c:v>14.7</c:v>
                </c:pt>
                <c:pt idx="222">
                  <c:v>14.7</c:v>
                </c:pt>
                <c:pt idx="223">
                  <c:v>14.6</c:v>
                </c:pt>
                <c:pt idx="224">
                  <c:v>14.8</c:v>
                </c:pt>
                <c:pt idx="225">
                  <c:v>14.4</c:v>
                </c:pt>
                <c:pt idx="226">
                  <c:v>14.4</c:v>
                </c:pt>
                <c:pt idx="227">
                  <c:v>14.4</c:v>
                </c:pt>
                <c:pt idx="228">
                  <c:v>14.5</c:v>
                </c:pt>
                <c:pt idx="229">
                  <c:v>14.3</c:v>
                </c:pt>
                <c:pt idx="230">
                  <c:v>13.9</c:v>
                </c:pt>
                <c:pt idx="231">
                  <c:v>14</c:v>
                </c:pt>
                <c:pt idx="232">
                  <c:v>13.9</c:v>
                </c:pt>
                <c:pt idx="233">
                  <c:v>14.2</c:v>
                </c:pt>
                <c:pt idx="234">
                  <c:v>13.8</c:v>
                </c:pt>
                <c:pt idx="235">
                  <c:v>13.6</c:v>
                </c:pt>
                <c:pt idx="236">
                  <c:v>13.5</c:v>
                </c:pt>
                <c:pt idx="237">
                  <c:v>13.6</c:v>
                </c:pt>
                <c:pt idx="238">
                  <c:v>13.1</c:v>
                </c:pt>
                <c:pt idx="239">
                  <c:v>13.1</c:v>
                </c:pt>
                <c:pt idx="240">
                  <c:v>12.6</c:v>
                </c:pt>
                <c:pt idx="241">
                  <c:v>12.6</c:v>
                </c:pt>
                <c:pt idx="242">
                  <c:v>12.7</c:v>
                </c:pt>
                <c:pt idx="243">
                  <c:v>12.3</c:v>
                </c:pt>
                <c:pt idx="244">
                  <c:v>12.3</c:v>
                </c:pt>
                <c:pt idx="245">
                  <c:v>12</c:v>
                </c:pt>
                <c:pt idx="246">
                  <c:v>12.1</c:v>
                </c:pt>
                <c:pt idx="247">
                  <c:v>12</c:v>
                </c:pt>
                <c:pt idx="248">
                  <c:v>11.7</c:v>
                </c:pt>
                <c:pt idx="249">
                  <c:v>11.5</c:v>
                </c:pt>
                <c:pt idx="250">
                  <c:v>11.4</c:v>
                </c:pt>
                <c:pt idx="251">
                  <c:v>11.2</c:v>
                </c:pt>
                <c:pt idx="252">
                  <c:v>11.2</c:v>
                </c:pt>
                <c:pt idx="253">
                  <c:v>10.9</c:v>
                </c:pt>
                <c:pt idx="254">
                  <c:v>10.9</c:v>
                </c:pt>
                <c:pt idx="255">
                  <c:v>10.9</c:v>
                </c:pt>
                <c:pt idx="256">
                  <c:v>10.9</c:v>
                </c:pt>
                <c:pt idx="257">
                  <c:v>10.4</c:v>
                </c:pt>
                <c:pt idx="258">
                  <c:v>10.3</c:v>
                </c:pt>
                <c:pt idx="259">
                  <c:v>10.199999999999999</c:v>
                </c:pt>
                <c:pt idx="260">
                  <c:v>10</c:v>
                </c:pt>
                <c:pt idx="261">
                  <c:v>9.8000000000000007</c:v>
                </c:pt>
                <c:pt idx="262">
                  <c:v>10</c:v>
                </c:pt>
                <c:pt idx="263">
                  <c:v>9.9</c:v>
                </c:pt>
                <c:pt idx="264">
                  <c:v>9.6999999999999993</c:v>
                </c:pt>
                <c:pt idx="265">
                  <c:v>9.6</c:v>
                </c:pt>
                <c:pt idx="266">
                  <c:v>9.8000000000000007</c:v>
                </c:pt>
                <c:pt idx="267">
                  <c:v>9.8000000000000007</c:v>
                </c:pt>
                <c:pt idx="268">
                  <c:v>9.9</c:v>
                </c:pt>
                <c:pt idx="269">
                  <c:v>9.5</c:v>
                </c:pt>
                <c:pt idx="270">
                  <c:v>9.6</c:v>
                </c:pt>
                <c:pt idx="271">
                  <c:v>9.6</c:v>
                </c:pt>
                <c:pt idx="272">
                  <c:v>9.6999999999999993</c:v>
                </c:pt>
                <c:pt idx="273">
                  <c:v>9.6</c:v>
                </c:pt>
                <c:pt idx="274">
                  <c:v>9.4</c:v>
                </c:pt>
                <c:pt idx="275">
                  <c:v>9.1999999999999993</c:v>
                </c:pt>
                <c:pt idx="276">
                  <c:v>9.1999999999999993</c:v>
                </c:pt>
                <c:pt idx="277">
                  <c:v>9.1</c:v>
                </c:pt>
                <c:pt idx="278">
                  <c:v>8.8000000000000007</c:v>
                </c:pt>
                <c:pt idx="279">
                  <c:v>8.6</c:v>
                </c:pt>
                <c:pt idx="280">
                  <c:v>8.6</c:v>
                </c:pt>
                <c:pt idx="281">
                  <c:v>8.5</c:v>
                </c:pt>
                <c:pt idx="282">
                  <c:v>8.5</c:v>
                </c:pt>
                <c:pt idx="283">
                  <c:v>8.5</c:v>
                </c:pt>
                <c:pt idx="284">
                  <c:v>8.3000000000000007</c:v>
                </c:pt>
                <c:pt idx="285">
                  <c:v>8.1</c:v>
                </c:pt>
                <c:pt idx="286">
                  <c:v>8</c:v>
                </c:pt>
                <c:pt idx="287">
                  <c:v>8.1</c:v>
                </c:pt>
                <c:pt idx="288">
                  <c:v>8</c:v>
                </c:pt>
                <c:pt idx="289">
                  <c:v>8.1</c:v>
                </c:pt>
                <c:pt idx="290">
                  <c:v>8</c:v>
                </c:pt>
                <c:pt idx="291">
                  <c:v>7.9</c:v>
                </c:pt>
                <c:pt idx="292">
                  <c:v>7.8</c:v>
                </c:pt>
                <c:pt idx="293">
                  <c:v>7.8</c:v>
                </c:pt>
                <c:pt idx="294">
                  <c:v>7.5</c:v>
                </c:pt>
                <c:pt idx="295">
                  <c:v>7.3</c:v>
                </c:pt>
                <c:pt idx="296">
                  <c:v>7.5</c:v>
                </c:pt>
                <c:pt idx="297">
                  <c:v>7.5</c:v>
                </c:pt>
                <c:pt idx="298">
                  <c:v>7.6</c:v>
                </c:pt>
                <c:pt idx="299">
                  <c:v>7.6</c:v>
                </c:pt>
                <c:pt idx="300">
                  <c:v>8</c:v>
                </c:pt>
                <c:pt idx="301">
                  <c:v>7.2</c:v>
                </c:pt>
                <c:pt idx="302">
                  <c:v>7.4</c:v>
                </c:pt>
                <c:pt idx="303">
                  <c:v>7.3</c:v>
                </c:pt>
                <c:pt idx="304">
                  <c:v>7.2</c:v>
                </c:pt>
                <c:pt idx="305">
                  <c:v>7.2</c:v>
                </c:pt>
                <c:pt idx="306">
                  <c:v>6.9</c:v>
                </c:pt>
                <c:pt idx="307">
                  <c:v>7.2</c:v>
                </c:pt>
                <c:pt idx="308">
                  <c:v>6.9</c:v>
                </c:pt>
                <c:pt idx="309">
                  <c:v>6.9</c:v>
                </c:pt>
                <c:pt idx="310">
                  <c:v>6.8</c:v>
                </c:pt>
                <c:pt idx="311">
                  <c:v>6.7</c:v>
                </c:pt>
                <c:pt idx="312">
                  <c:v>6.9</c:v>
                </c:pt>
                <c:pt idx="313">
                  <c:v>7</c:v>
                </c:pt>
                <c:pt idx="314">
                  <c:v>8.6999999999999993</c:v>
                </c:pt>
                <c:pt idx="315">
                  <c:v>22.8</c:v>
                </c:pt>
                <c:pt idx="316">
                  <c:v>21.2</c:v>
                </c:pt>
              </c:numCache>
            </c:numRef>
          </c:val>
          <c:smooth val="0"/>
          <c:extLst>
            <c:ext xmlns:c16="http://schemas.microsoft.com/office/drawing/2014/chart" uri="{C3380CC4-5D6E-409C-BE32-E72D297353CC}">
              <c16:uniqueId val="{00000003-1CDB-D541-BD58-366D49CCB2BC}"/>
            </c:ext>
          </c:extLst>
        </c:ser>
        <c:dLbls>
          <c:showLegendKey val="0"/>
          <c:showVal val="0"/>
          <c:showCatName val="0"/>
          <c:showSerName val="0"/>
          <c:showPercent val="0"/>
          <c:showBubbleSize val="0"/>
        </c:dLbls>
        <c:smooth val="0"/>
        <c:axId val="1059086256"/>
        <c:axId val="1022117072"/>
      </c:lineChart>
      <c:dateAx>
        <c:axId val="1059086256"/>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2117072"/>
        <c:crosses val="autoZero"/>
        <c:auto val="1"/>
        <c:lblOffset val="100"/>
        <c:baseTimeUnit val="months"/>
      </c:dateAx>
      <c:valAx>
        <c:axId val="1022117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9086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homebase_6_08_2020!$A$15</c:f>
              <c:strCache>
                <c:ptCount val="1"/>
                <c:pt idx="0">
                  <c:v>Beauty &amp; Personal Care</c:v>
                </c:pt>
              </c:strCache>
            </c:strRef>
          </c:tx>
          <c:spPr>
            <a:ln w="28575" cap="rnd">
              <a:solidFill>
                <a:srgbClr val="0432FF"/>
              </a:solidFill>
              <a:round/>
            </a:ln>
            <a:effectLst/>
          </c:spPr>
          <c:marker>
            <c:symbol val="none"/>
          </c:marker>
          <c:cat>
            <c:numRef>
              <c:f>homebase_6_08_2020!$B$14:$BJ$14</c:f>
              <c:numCache>
                <c:formatCode>m/d/yy</c:formatCode>
                <c:ptCount val="61"/>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numCache>
            </c:numRef>
          </c:cat>
          <c:val>
            <c:numRef>
              <c:f>homebase_6_08_2020!$B$15:$BJ$15</c:f>
              <c:numCache>
                <c:formatCode>0.00%</c:formatCode>
                <c:ptCount val="61"/>
                <c:pt idx="0">
                  <c:v>2.4E-2</c:v>
                </c:pt>
                <c:pt idx="1">
                  <c:v>-1.9E-2</c:v>
                </c:pt>
                <c:pt idx="2">
                  <c:v>-2.5999999999999999E-2</c:v>
                </c:pt>
                <c:pt idx="3">
                  <c:v>-7.0000000000000007E-2</c:v>
                </c:pt>
                <c:pt idx="4">
                  <c:v>-5.1999999999999998E-2</c:v>
                </c:pt>
                <c:pt idx="5">
                  <c:v>-3.5999999999999997E-2</c:v>
                </c:pt>
                <c:pt idx="6">
                  <c:v>1.7999999999999999E-2</c:v>
                </c:pt>
                <c:pt idx="7">
                  <c:v>6.0000000000000001E-3</c:v>
                </c:pt>
                <c:pt idx="8">
                  <c:v>-1.0999999999999999E-2</c:v>
                </c:pt>
                <c:pt idx="9">
                  <c:v>-3.4000000000000002E-2</c:v>
                </c:pt>
                <c:pt idx="10">
                  <c:v>-3.6999999999999998E-2</c:v>
                </c:pt>
                <c:pt idx="11">
                  <c:v>-8.6999999999999994E-2</c:v>
                </c:pt>
                <c:pt idx="12">
                  <c:v>-0.12</c:v>
                </c:pt>
                <c:pt idx="13">
                  <c:v>-0.13100000000000001</c:v>
                </c:pt>
                <c:pt idx="14">
                  <c:v>-0.16300000000000001</c:v>
                </c:pt>
                <c:pt idx="15">
                  <c:v>-0.26300000000000001</c:v>
                </c:pt>
                <c:pt idx="16">
                  <c:v>-0.40400000000000003</c:v>
                </c:pt>
                <c:pt idx="17">
                  <c:v>-0.505</c:v>
                </c:pt>
                <c:pt idx="18">
                  <c:v>-0.61199999999999999</c:v>
                </c:pt>
                <c:pt idx="19">
                  <c:v>-0.68700000000000006</c:v>
                </c:pt>
                <c:pt idx="20">
                  <c:v>-0.77600000000000002</c:v>
                </c:pt>
                <c:pt idx="21">
                  <c:v>-0.78700000000000003</c:v>
                </c:pt>
                <c:pt idx="22">
                  <c:v>-0.78400000000000003</c:v>
                </c:pt>
                <c:pt idx="23">
                  <c:v>-0.80900000000000005</c:v>
                </c:pt>
                <c:pt idx="24">
                  <c:v>-0.82899999999999996</c:v>
                </c:pt>
                <c:pt idx="25">
                  <c:v>-0.85499999999999998</c:v>
                </c:pt>
                <c:pt idx="26">
                  <c:v>-0.88100000000000001</c:v>
                </c:pt>
                <c:pt idx="27">
                  <c:v>-0.92400000000000004</c:v>
                </c:pt>
                <c:pt idx="28">
                  <c:v>-0.91600000000000004</c:v>
                </c:pt>
                <c:pt idx="29">
                  <c:v>-0.83299999999999996</c:v>
                </c:pt>
                <c:pt idx="30">
                  <c:v>-0.84499999999999997</c:v>
                </c:pt>
                <c:pt idx="31">
                  <c:v>-0.84899999999999998</c:v>
                </c:pt>
                <c:pt idx="32">
                  <c:v>-0.876</c:v>
                </c:pt>
                <c:pt idx="33">
                  <c:v>-0.89500000000000002</c:v>
                </c:pt>
                <c:pt idx="34">
                  <c:v>-0.93</c:v>
                </c:pt>
                <c:pt idx="35">
                  <c:v>-0.91</c:v>
                </c:pt>
                <c:pt idx="36">
                  <c:v>-0.86199999999999999</c:v>
                </c:pt>
                <c:pt idx="37">
                  <c:v>-0.876</c:v>
                </c:pt>
                <c:pt idx="38">
                  <c:v>-0.871</c:v>
                </c:pt>
                <c:pt idx="39">
                  <c:v>-0.88300000000000001</c:v>
                </c:pt>
                <c:pt idx="40">
                  <c:v>-0.92300000000000004</c:v>
                </c:pt>
                <c:pt idx="41">
                  <c:v>-0.92300000000000004</c:v>
                </c:pt>
                <c:pt idx="42">
                  <c:v>-0.94699999999999995</c:v>
                </c:pt>
                <c:pt idx="43">
                  <c:v>-0.88500000000000001</c:v>
                </c:pt>
                <c:pt idx="44">
                  <c:v>-0.86099999999999999</c:v>
                </c:pt>
                <c:pt idx="45">
                  <c:v>-0.86499999999999999</c:v>
                </c:pt>
                <c:pt idx="46">
                  <c:v>-0.877</c:v>
                </c:pt>
                <c:pt idx="47">
                  <c:v>-0.89300000000000002</c:v>
                </c:pt>
                <c:pt idx="48">
                  <c:v>-0.91500000000000004</c:v>
                </c:pt>
                <c:pt idx="49">
                  <c:v>-0.90200000000000002</c:v>
                </c:pt>
                <c:pt idx="50">
                  <c:v>-0.86299999999999999</c:v>
                </c:pt>
                <c:pt idx="51">
                  <c:v>-0.85299999999999998</c:v>
                </c:pt>
                <c:pt idx="52">
                  <c:v>-0.86299999999999999</c:v>
                </c:pt>
                <c:pt idx="53">
                  <c:v>-0.86699999999999999</c:v>
                </c:pt>
                <c:pt idx="54">
                  <c:v>-0.876</c:v>
                </c:pt>
                <c:pt idx="55">
                  <c:v>-0.88800000000000001</c:v>
                </c:pt>
                <c:pt idx="56">
                  <c:v>-0.874</c:v>
                </c:pt>
                <c:pt idx="57">
                  <c:v>-0.81299999999999994</c:v>
                </c:pt>
                <c:pt idx="58">
                  <c:v>-0.80200000000000005</c:v>
                </c:pt>
                <c:pt idx="59">
                  <c:v>-0.82599999999999996</c:v>
                </c:pt>
                <c:pt idx="60">
                  <c:v>-0.83</c:v>
                </c:pt>
              </c:numCache>
            </c:numRef>
          </c:val>
          <c:smooth val="0"/>
          <c:extLst>
            <c:ext xmlns:c16="http://schemas.microsoft.com/office/drawing/2014/chart" uri="{C3380CC4-5D6E-409C-BE32-E72D297353CC}">
              <c16:uniqueId val="{00000000-85D9-A84C-8DD3-342BADC0A471}"/>
            </c:ext>
          </c:extLst>
        </c:ser>
        <c:ser>
          <c:idx val="1"/>
          <c:order val="1"/>
          <c:tx>
            <c:strRef>
              <c:f>homebase_6_08_2020!$A$16</c:f>
              <c:strCache>
                <c:ptCount val="1"/>
                <c:pt idx="0">
                  <c:v>Food &amp; Drink</c:v>
                </c:pt>
              </c:strCache>
            </c:strRef>
          </c:tx>
          <c:spPr>
            <a:ln w="28575" cap="rnd">
              <a:solidFill>
                <a:srgbClr val="FF0000"/>
              </a:solidFill>
              <a:round/>
            </a:ln>
            <a:effectLst/>
          </c:spPr>
          <c:marker>
            <c:symbol val="none"/>
          </c:marker>
          <c:cat>
            <c:numRef>
              <c:f>homebase_6_08_2020!$B$14:$BJ$14</c:f>
              <c:numCache>
                <c:formatCode>m/d/yy</c:formatCode>
                <c:ptCount val="61"/>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numCache>
            </c:numRef>
          </c:cat>
          <c:val>
            <c:numRef>
              <c:f>homebase_6_08_2020!$B$16:$BJ$16</c:f>
              <c:numCache>
                <c:formatCode>0.00%</c:formatCode>
                <c:ptCount val="61"/>
                <c:pt idx="0">
                  <c:v>2.1000000000000001E-2</c:v>
                </c:pt>
                <c:pt idx="1">
                  <c:v>-8.0000000000000002E-3</c:v>
                </c:pt>
                <c:pt idx="2">
                  <c:v>4.0000000000000001E-3</c:v>
                </c:pt>
                <c:pt idx="3">
                  <c:v>3.0000000000000001E-3</c:v>
                </c:pt>
                <c:pt idx="4">
                  <c:v>4.0000000000000001E-3</c:v>
                </c:pt>
                <c:pt idx="5">
                  <c:v>1.7999999999999999E-2</c:v>
                </c:pt>
                <c:pt idx="6">
                  <c:v>3.9E-2</c:v>
                </c:pt>
                <c:pt idx="7">
                  <c:v>5.3999999999999999E-2</c:v>
                </c:pt>
                <c:pt idx="8">
                  <c:v>-8.0000000000000002E-3</c:v>
                </c:pt>
                <c:pt idx="9">
                  <c:v>1E-3</c:v>
                </c:pt>
                <c:pt idx="10">
                  <c:v>-6.0000000000000001E-3</c:v>
                </c:pt>
                <c:pt idx="11">
                  <c:v>-2.3E-2</c:v>
                </c:pt>
                <c:pt idx="12">
                  <c:v>-4.2999999999999997E-2</c:v>
                </c:pt>
                <c:pt idx="13">
                  <c:v>-8.1000000000000003E-2</c:v>
                </c:pt>
                <c:pt idx="14">
                  <c:v>-0.159</c:v>
                </c:pt>
                <c:pt idx="15">
                  <c:v>-0.23499999999999999</c:v>
                </c:pt>
                <c:pt idx="16">
                  <c:v>-0.374</c:v>
                </c:pt>
                <c:pt idx="17">
                  <c:v>-0.47</c:v>
                </c:pt>
                <c:pt idx="18">
                  <c:v>-0.52400000000000002</c:v>
                </c:pt>
                <c:pt idx="19">
                  <c:v>-0.57899999999999996</c:v>
                </c:pt>
                <c:pt idx="20">
                  <c:v>-0.63100000000000001</c:v>
                </c:pt>
                <c:pt idx="21">
                  <c:v>-0.66200000000000003</c:v>
                </c:pt>
                <c:pt idx="22">
                  <c:v>-0.60299999999999998</c:v>
                </c:pt>
                <c:pt idx="23">
                  <c:v>-0.622</c:v>
                </c:pt>
                <c:pt idx="24">
                  <c:v>-0.63900000000000001</c:v>
                </c:pt>
                <c:pt idx="25">
                  <c:v>-0.65</c:v>
                </c:pt>
                <c:pt idx="26">
                  <c:v>-0.66400000000000003</c:v>
                </c:pt>
                <c:pt idx="27">
                  <c:v>-0.69299999999999995</c:v>
                </c:pt>
                <c:pt idx="28">
                  <c:v>-0.70799999999999996</c:v>
                </c:pt>
                <c:pt idx="29">
                  <c:v>-0.64500000000000002</c:v>
                </c:pt>
                <c:pt idx="30">
                  <c:v>-0.64900000000000002</c:v>
                </c:pt>
                <c:pt idx="31">
                  <c:v>-0.65400000000000003</c:v>
                </c:pt>
                <c:pt idx="32">
                  <c:v>-0.65900000000000003</c:v>
                </c:pt>
                <c:pt idx="33">
                  <c:v>-0.66800000000000004</c:v>
                </c:pt>
                <c:pt idx="34">
                  <c:v>-0.69699999999999995</c:v>
                </c:pt>
                <c:pt idx="35">
                  <c:v>-0.71599999999999997</c:v>
                </c:pt>
                <c:pt idx="36">
                  <c:v>-0.64900000000000002</c:v>
                </c:pt>
                <c:pt idx="37">
                  <c:v>-0.64500000000000002</c:v>
                </c:pt>
                <c:pt idx="38">
                  <c:v>-0.65</c:v>
                </c:pt>
                <c:pt idx="39">
                  <c:v>-0.65500000000000003</c:v>
                </c:pt>
                <c:pt idx="40">
                  <c:v>-0.66100000000000003</c:v>
                </c:pt>
                <c:pt idx="41">
                  <c:v>-0.68500000000000005</c:v>
                </c:pt>
                <c:pt idx="42">
                  <c:v>-0.80200000000000005</c:v>
                </c:pt>
                <c:pt idx="43">
                  <c:v>-0.65400000000000003</c:v>
                </c:pt>
                <c:pt idx="44">
                  <c:v>-0.63900000000000001</c:v>
                </c:pt>
                <c:pt idx="45">
                  <c:v>-0.63500000000000001</c:v>
                </c:pt>
                <c:pt idx="46">
                  <c:v>-0.63500000000000001</c:v>
                </c:pt>
                <c:pt idx="47">
                  <c:v>-0.64</c:v>
                </c:pt>
                <c:pt idx="48">
                  <c:v>-0.66700000000000004</c:v>
                </c:pt>
                <c:pt idx="49">
                  <c:v>-0.69299999999999995</c:v>
                </c:pt>
                <c:pt idx="50">
                  <c:v>-0.61299999999999999</c:v>
                </c:pt>
                <c:pt idx="51">
                  <c:v>-0.60199999999999998</c:v>
                </c:pt>
                <c:pt idx="52">
                  <c:v>-0.6</c:v>
                </c:pt>
                <c:pt idx="53">
                  <c:v>-0.60399999999999998</c:v>
                </c:pt>
                <c:pt idx="54">
                  <c:v>-0.60899999999999999</c:v>
                </c:pt>
                <c:pt idx="55">
                  <c:v>-0.63900000000000001</c:v>
                </c:pt>
                <c:pt idx="56">
                  <c:v>-0.66700000000000004</c:v>
                </c:pt>
                <c:pt idx="57">
                  <c:v>-0.58199999999999996</c:v>
                </c:pt>
                <c:pt idx="58">
                  <c:v>-0.56899999999999995</c:v>
                </c:pt>
                <c:pt idx="59">
                  <c:v>-0.56799999999999995</c:v>
                </c:pt>
                <c:pt idx="60">
                  <c:v>-0.56499999999999995</c:v>
                </c:pt>
              </c:numCache>
            </c:numRef>
          </c:val>
          <c:smooth val="0"/>
          <c:extLst>
            <c:ext xmlns:c16="http://schemas.microsoft.com/office/drawing/2014/chart" uri="{C3380CC4-5D6E-409C-BE32-E72D297353CC}">
              <c16:uniqueId val="{00000001-85D9-A84C-8DD3-342BADC0A471}"/>
            </c:ext>
          </c:extLst>
        </c:ser>
        <c:ser>
          <c:idx val="2"/>
          <c:order val="2"/>
          <c:tx>
            <c:strRef>
              <c:f>homebase_6_08_2020!$A$17</c:f>
              <c:strCache>
                <c:ptCount val="1"/>
                <c:pt idx="0">
                  <c:v>Health Care and Fitness</c:v>
                </c:pt>
              </c:strCache>
            </c:strRef>
          </c:tx>
          <c:spPr>
            <a:ln w="28575" cap="rnd">
              <a:solidFill>
                <a:srgbClr val="FF40FF"/>
              </a:solidFill>
              <a:round/>
            </a:ln>
            <a:effectLst/>
          </c:spPr>
          <c:marker>
            <c:symbol val="none"/>
          </c:marker>
          <c:cat>
            <c:numRef>
              <c:f>homebase_6_08_2020!$B$14:$BJ$14</c:f>
              <c:numCache>
                <c:formatCode>m/d/yy</c:formatCode>
                <c:ptCount val="61"/>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numCache>
            </c:numRef>
          </c:cat>
          <c:val>
            <c:numRef>
              <c:f>homebase_6_08_2020!$B$17:$BJ$17</c:f>
              <c:numCache>
                <c:formatCode>0.00%</c:formatCode>
                <c:ptCount val="61"/>
                <c:pt idx="0">
                  <c:v>1.6E-2</c:v>
                </c:pt>
                <c:pt idx="1">
                  <c:v>7.0000000000000001E-3</c:v>
                </c:pt>
                <c:pt idx="2">
                  <c:v>3.0000000000000001E-3</c:v>
                </c:pt>
                <c:pt idx="3">
                  <c:v>-2E-3</c:v>
                </c:pt>
                <c:pt idx="4">
                  <c:v>-7.0000000000000001E-3</c:v>
                </c:pt>
                <c:pt idx="5">
                  <c:v>-2E-3</c:v>
                </c:pt>
                <c:pt idx="6">
                  <c:v>8.0000000000000002E-3</c:v>
                </c:pt>
                <c:pt idx="7">
                  <c:v>1.6E-2</c:v>
                </c:pt>
                <c:pt idx="8">
                  <c:v>2E-3</c:v>
                </c:pt>
                <c:pt idx="9">
                  <c:v>-1.2999999999999999E-2</c:v>
                </c:pt>
                <c:pt idx="10">
                  <c:v>-1.4E-2</c:v>
                </c:pt>
                <c:pt idx="11">
                  <c:v>-2.9000000000000001E-2</c:v>
                </c:pt>
                <c:pt idx="12">
                  <c:v>-5.5E-2</c:v>
                </c:pt>
                <c:pt idx="13">
                  <c:v>-8.7999999999999995E-2</c:v>
                </c:pt>
                <c:pt idx="14">
                  <c:v>-0.10100000000000001</c:v>
                </c:pt>
                <c:pt idx="15">
                  <c:v>-9.9000000000000005E-2</c:v>
                </c:pt>
                <c:pt idx="16">
                  <c:v>-0.189</c:v>
                </c:pt>
                <c:pt idx="17">
                  <c:v>-0.24199999999999999</c:v>
                </c:pt>
                <c:pt idx="18">
                  <c:v>-0.28799999999999998</c:v>
                </c:pt>
                <c:pt idx="19">
                  <c:v>-0.31900000000000001</c:v>
                </c:pt>
                <c:pt idx="20">
                  <c:v>-0.437</c:v>
                </c:pt>
                <c:pt idx="21">
                  <c:v>-0.378</c:v>
                </c:pt>
                <c:pt idx="22">
                  <c:v>-0.372</c:v>
                </c:pt>
                <c:pt idx="23">
                  <c:v>-0.42899999999999999</c:v>
                </c:pt>
                <c:pt idx="24">
                  <c:v>-0.441</c:v>
                </c:pt>
                <c:pt idx="25">
                  <c:v>-0.45900000000000002</c:v>
                </c:pt>
                <c:pt idx="26">
                  <c:v>-0.45600000000000002</c:v>
                </c:pt>
                <c:pt idx="27">
                  <c:v>-0.53</c:v>
                </c:pt>
                <c:pt idx="28">
                  <c:v>-0.41199999999999998</c:v>
                </c:pt>
                <c:pt idx="29">
                  <c:v>-0.435</c:v>
                </c:pt>
                <c:pt idx="30">
                  <c:v>-0.47299999999999998</c:v>
                </c:pt>
                <c:pt idx="31">
                  <c:v>-0.47399999999999998</c:v>
                </c:pt>
                <c:pt idx="32">
                  <c:v>-0.48499999999999999</c:v>
                </c:pt>
                <c:pt idx="33">
                  <c:v>-0.47099999999999997</c:v>
                </c:pt>
                <c:pt idx="34">
                  <c:v>-0.55200000000000005</c:v>
                </c:pt>
                <c:pt idx="35">
                  <c:v>-0.42899999999999999</c:v>
                </c:pt>
                <c:pt idx="36">
                  <c:v>-0.44900000000000001</c:v>
                </c:pt>
                <c:pt idx="37">
                  <c:v>-0.49299999999999999</c:v>
                </c:pt>
                <c:pt idx="38">
                  <c:v>-0.48599999999999999</c:v>
                </c:pt>
                <c:pt idx="39">
                  <c:v>-0.498</c:v>
                </c:pt>
                <c:pt idx="40">
                  <c:v>-0.51900000000000002</c:v>
                </c:pt>
                <c:pt idx="41">
                  <c:v>-0.56399999999999995</c:v>
                </c:pt>
                <c:pt idx="42">
                  <c:v>-0.47799999999999998</c:v>
                </c:pt>
                <c:pt idx="43">
                  <c:v>-0.46100000000000002</c:v>
                </c:pt>
                <c:pt idx="44">
                  <c:v>-0.48799999999999999</c:v>
                </c:pt>
                <c:pt idx="45">
                  <c:v>-0.48499999999999999</c:v>
                </c:pt>
                <c:pt idx="46">
                  <c:v>-0.496</c:v>
                </c:pt>
                <c:pt idx="47">
                  <c:v>-0.48</c:v>
                </c:pt>
                <c:pt idx="48">
                  <c:v>-0.55100000000000005</c:v>
                </c:pt>
                <c:pt idx="49">
                  <c:v>-0.439</c:v>
                </c:pt>
                <c:pt idx="50">
                  <c:v>-0.441</c:v>
                </c:pt>
                <c:pt idx="51">
                  <c:v>-0.47199999999999998</c:v>
                </c:pt>
                <c:pt idx="52">
                  <c:v>-0.46800000000000003</c:v>
                </c:pt>
                <c:pt idx="53">
                  <c:v>-0.47299999999999998</c:v>
                </c:pt>
                <c:pt idx="54">
                  <c:v>-0.45900000000000002</c:v>
                </c:pt>
                <c:pt idx="55">
                  <c:v>-0.53500000000000003</c:v>
                </c:pt>
                <c:pt idx="56">
                  <c:v>-0.41699999999999998</c:v>
                </c:pt>
                <c:pt idx="57">
                  <c:v>-0.41499999999999998</c:v>
                </c:pt>
                <c:pt idx="58">
                  <c:v>-0.44400000000000001</c:v>
                </c:pt>
                <c:pt idx="59">
                  <c:v>-0.44</c:v>
                </c:pt>
                <c:pt idx="60">
                  <c:v>-0.44</c:v>
                </c:pt>
              </c:numCache>
            </c:numRef>
          </c:val>
          <c:smooth val="0"/>
          <c:extLst>
            <c:ext xmlns:c16="http://schemas.microsoft.com/office/drawing/2014/chart" uri="{C3380CC4-5D6E-409C-BE32-E72D297353CC}">
              <c16:uniqueId val="{00000002-85D9-A84C-8DD3-342BADC0A471}"/>
            </c:ext>
          </c:extLst>
        </c:ser>
        <c:ser>
          <c:idx val="3"/>
          <c:order val="3"/>
          <c:tx>
            <c:strRef>
              <c:f>homebase_6_08_2020!$A$18</c:f>
              <c:strCache>
                <c:ptCount val="1"/>
                <c:pt idx="0">
                  <c:v>Home and Repair</c:v>
                </c:pt>
              </c:strCache>
            </c:strRef>
          </c:tx>
          <c:spPr>
            <a:ln w="28575" cap="rnd">
              <a:solidFill>
                <a:srgbClr val="FFC000"/>
              </a:solidFill>
              <a:round/>
            </a:ln>
            <a:effectLst/>
          </c:spPr>
          <c:marker>
            <c:symbol val="none"/>
          </c:marker>
          <c:cat>
            <c:numRef>
              <c:f>homebase_6_08_2020!$B$14:$BJ$14</c:f>
              <c:numCache>
                <c:formatCode>m/d/yy</c:formatCode>
                <c:ptCount val="61"/>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numCache>
            </c:numRef>
          </c:cat>
          <c:val>
            <c:numRef>
              <c:f>homebase_6_08_2020!$B$18:$BJ$18</c:f>
              <c:numCache>
                <c:formatCode>0.00%</c:formatCode>
                <c:ptCount val="61"/>
                <c:pt idx="0">
                  <c:v>6.7000000000000004E-2</c:v>
                </c:pt>
                <c:pt idx="1">
                  <c:v>2E-3</c:v>
                </c:pt>
                <c:pt idx="2">
                  <c:v>-1.4E-2</c:v>
                </c:pt>
                <c:pt idx="3">
                  <c:v>-1.4999999999999999E-2</c:v>
                </c:pt>
                <c:pt idx="4">
                  <c:v>1E-3</c:v>
                </c:pt>
                <c:pt idx="5">
                  <c:v>1.4E-2</c:v>
                </c:pt>
                <c:pt idx="6">
                  <c:v>7.0999999999999994E-2</c:v>
                </c:pt>
                <c:pt idx="7">
                  <c:v>0.129</c:v>
                </c:pt>
                <c:pt idx="8">
                  <c:v>-3.0000000000000001E-3</c:v>
                </c:pt>
                <c:pt idx="9">
                  <c:v>-2.4E-2</c:v>
                </c:pt>
                <c:pt idx="10">
                  <c:v>1.2E-2</c:v>
                </c:pt>
                <c:pt idx="11">
                  <c:v>-5.0000000000000001E-3</c:v>
                </c:pt>
                <c:pt idx="12">
                  <c:v>-3.5999999999999997E-2</c:v>
                </c:pt>
                <c:pt idx="13">
                  <c:v>-3.6999999999999998E-2</c:v>
                </c:pt>
                <c:pt idx="14">
                  <c:v>-0.18099999999999999</c:v>
                </c:pt>
                <c:pt idx="15">
                  <c:v>-3.9E-2</c:v>
                </c:pt>
                <c:pt idx="16">
                  <c:v>-9.1999999999999998E-2</c:v>
                </c:pt>
                <c:pt idx="17">
                  <c:v>-0.109</c:v>
                </c:pt>
                <c:pt idx="18">
                  <c:v>-0.158</c:v>
                </c:pt>
                <c:pt idx="19">
                  <c:v>-0.19800000000000001</c:v>
                </c:pt>
                <c:pt idx="20">
                  <c:v>-0.25900000000000001</c:v>
                </c:pt>
                <c:pt idx="21">
                  <c:v>-0.50800000000000001</c:v>
                </c:pt>
                <c:pt idx="22">
                  <c:v>-0.23200000000000001</c:v>
                </c:pt>
                <c:pt idx="23">
                  <c:v>-0.253</c:v>
                </c:pt>
                <c:pt idx="24">
                  <c:v>-0.26900000000000002</c:v>
                </c:pt>
                <c:pt idx="25">
                  <c:v>-0.27</c:v>
                </c:pt>
                <c:pt idx="26">
                  <c:v>-0.28199999999999997</c:v>
                </c:pt>
                <c:pt idx="27">
                  <c:v>-0.378</c:v>
                </c:pt>
                <c:pt idx="28">
                  <c:v>-0.625</c:v>
                </c:pt>
                <c:pt idx="29">
                  <c:v>-0.29299999999999998</c:v>
                </c:pt>
                <c:pt idx="30">
                  <c:v>-0.312</c:v>
                </c:pt>
                <c:pt idx="31">
                  <c:v>-0.3</c:v>
                </c:pt>
                <c:pt idx="32">
                  <c:v>-0.30099999999999999</c:v>
                </c:pt>
                <c:pt idx="33">
                  <c:v>-0.316</c:v>
                </c:pt>
                <c:pt idx="34">
                  <c:v>-0.45200000000000001</c:v>
                </c:pt>
                <c:pt idx="35">
                  <c:v>-0.624</c:v>
                </c:pt>
                <c:pt idx="36">
                  <c:v>-0.307</c:v>
                </c:pt>
                <c:pt idx="37">
                  <c:v>-0.30099999999999999</c:v>
                </c:pt>
                <c:pt idx="38">
                  <c:v>-0.318</c:v>
                </c:pt>
                <c:pt idx="39">
                  <c:v>-0.33200000000000002</c:v>
                </c:pt>
                <c:pt idx="40">
                  <c:v>-0.36299999999999999</c:v>
                </c:pt>
                <c:pt idx="41">
                  <c:v>-0.41399999999999998</c:v>
                </c:pt>
                <c:pt idx="42">
                  <c:v>-0.78100000000000003</c:v>
                </c:pt>
                <c:pt idx="43">
                  <c:v>-0.34499999999999997</c:v>
                </c:pt>
                <c:pt idx="44">
                  <c:v>-0.29099999999999998</c:v>
                </c:pt>
                <c:pt idx="45">
                  <c:v>-0.29799999999999999</c:v>
                </c:pt>
                <c:pt idx="46">
                  <c:v>-0.28699999999999998</c:v>
                </c:pt>
                <c:pt idx="47">
                  <c:v>-0.29599999999999999</c:v>
                </c:pt>
                <c:pt idx="48">
                  <c:v>-0.42899999999999999</c:v>
                </c:pt>
                <c:pt idx="49">
                  <c:v>-0.58199999999999996</c:v>
                </c:pt>
                <c:pt idx="50">
                  <c:v>-0.254</c:v>
                </c:pt>
                <c:pt idx="51">
                  <c:v>-0.23599999999999999</c:v>
                </c:pt>
                <c:pt idx="52">
                  <c:v>-0.248</c:v>
                </c:pt>
                <c:pt idx="53">
                  <c:v>-0.25800000000000001</c:v>
                </c:pt>
                <c:pt idx="54">
                  <c:v>-0.25800000000000001</c:v>
                </c:pt>
                <c:pt idx="55">
                  <c:v>-0.33700000000000002</c:v>
                </c:pt>
                <c:pt idx="56">
                  <c:v>-0.57899999999999996</c:v>
                </c:pt>
                <c:pt idx="57">
                  <c:v>-0.20799999999999999</c:v>
                </c:pt>
                <c:pt idx="58">
                  <c:v>-0.19900000000000001</c:v>
                </c:pt>
                <c:pt idx="59">
                  <c:v>-0.22900000000000001</c:v>
                </c:pt>
                <c:pt idx="60">
                  <c:v>-0.223</c:v>
                </c:pt>
              </c:numCache>
            </c:numRef>
          </c:val>
          <c:smooth val="0"/>
          <c:extLst>
            <c:ext xmlns:c16="http://schemas.microsoft.com/office/drawing/2014/chart" uri="{C3380CC4-5D6E-409C-BE32-E72D297353CC}">
              <c16:uniqueId val="{00000003-85D9-A84C-8DD3-342BADC0A471}"/>
            </c:ext>
          </c:extLst>
        </c:ser>
        <c:ser>
          <c:idx val="4"/>
          <c:order val="4"/>
          <c:tx>
            <c:strRef>
              <c:f>homebase_6_08_2020!$A$19</c:f>
              <c:strCache>
                <c:ptCount val="1"/>
                <c:pt idx="0">
                  <c:v>Leisure and Entertainment</c:v>
                </c:pt>
              </c:strCache>
            </c:strRef>
          </c:tx>
          <c:spPr>
            <a:ln w="28575" cap="rnd">
              <a:solidFill>
                <a:schemeClr val="tx1"/>
              </a:solidFill>
              <a:round/>
            </a:ln>
            <a:effectLst/>
          </c:spPr>
          <c:marker>
            <c:symbol val="none"/>
          </c:marker>
          <c:cat>
            <c:numRef>
              <c:f>homebase_6_08_2020!$B$14:$BJ$14</c:f>
              <c:numCache>
                <c:formatCode>m/d/yy</c:formatCode>
                <c:ptCount val="61"/>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numCache>
            </c:numRef>
          </c:cat>
          <c:val>
            <c:numRef>
              <c:f>homebase_6_08_2020!$B$19:$BJ$19</c:f>
              <c:numCache>
                <c:formatCode>0.00%</c:formatCode>
                <c:ptCount val="61"/>
                <c:pt idx="0">
                  <c:v>8.2000000000000003E-2</c:v>
                </c:pt>
                <c:pt idx="1">
                  <c:v>2E-3</c:v>
                </c:pt>
                <c:pt idx="2">
                  <c:v>7.1999999999999995E-2</c:v>
                </c:pt>
                <c:pt idx="3">
                  <c:v>8.5999999999999993E-2</c:v>
                </c:pt>
                <c:pt idx="4">
                  <c:v>1.9E-2</c:v>
                </c:pt>
                <c:pt idx="5">
                  <c:v>8.5999999999999993E-2</c:v>
                </c:pt>
                <c:pt idx="6">
                  <c:v>0.129</c:v>
                </c:pt>
                <c:pt idx="7">
                  <c:v>0.124</c:v>
                </c:pt>
                <c:pt idx="8">
                  <c:v>-4.0000000000000001E-3</c:v>
                </c:pt>
                <c:pt idx="9">
                  <c:v>8.1000000000000003E-2</c:v>
                </c:pt>
                <c:pt idx="10">
                  <c:v>4.5999999999999999E-2</c:v>
                </c:pt>
                <c:pt idx="11">
                  <c:v>1.2E-2</c:v>
                </c:pt>
                <c:pt idx="12">
                  <c:v>-3.9E-2</c:v>
                </c:pt>
                <c:pt idx="13">
                  <c:v>-8.8999999999999996E-2</c:v>
                </c:pt>
                <c:pt idx="14">
                  <c:v>-0.19</c:v>
                </c:pt>
                <c:pt idx="15">
                  <c:v>-0.22800000000000001</c:v>
                </c:pt>
                <c:pt idx="16">
                  <c:v>-0.35599999999999998</c:v>
                </c:pt>
                <c:pt idx="17">
                  <c:v>-0.45700000000000002</c:v>
                </c:pt>
                <c:pt idx="18">
                  <c:v>-0.54100000000000004</c:v>
                </c:pt>
                <c:pt idx="19">
                  <c:v>-0.63500000000000001</c:v>
                </c:pt>
                <c:pt idx="20">
                  <c:v>-0.77700000000000002</c:v>
                </c:pt>
                <c:pt idx="21">
                  <c:v>-0.79700000000000004</c:v>
                </c:pt>
                <c:pt idx="22">
                  <c:v>-0.67200000000000004</c:v>
                </c:pt>
                <c:pt idx="23">
                  <c:v>-0.69199999999999995</c:v>
                </c:pt>
                <c:pt idx="24">
                  <c:v>-0.71399999999999997</c:v>
                </c:pt>
                <c:pt idx="25">
                  <c:v>-0.74</c:v>
                </c:pt>
                <c:pt idx="26">
                  <c:v>-0.77700000000000002</c:v>
                </c:pt>
                <c:pt idx="27">
                  <c:v>-0.88200000000000001</c:v>
                </c:pt>
                <c:pt idx="28">
                  <c:v>-0.874</c:v>
                </c:pt>
                <c:pt idx="29">
                  <c:v>-0.73499999999999999</c:v>
                </c:pt>
                <c:pt idx="30">
                  <c:v>-0.74099999999999999</c:v>
                </c:pt>
                <c:pt idx="31">
                  <c:v>-0.74099999999999999</c:v>
                </c:pt>
                <c:pt idx="32">
                  <c:v>-0.754</c:v>
                </c:pt>
                <c:pt idx="33">
                  <c:v>-0.79700000000000004</c:v>
                </c:pt>
                <c:pt idx="34">
                  <c:v>-0.88700000000000001</c:v>
                </c:pt>
                <c:pt idx="35">
                  <c:v>-0.88200000000000001</c:v>
                </c:pt>
                <c:pt idx="36">
                  <c:v>-0.745</c:v>
                </c:pt>
                <c:pt idx="37">
                  <c:v>-0.73699999999999999</c:v>
                </c:pt>
                <c:pt idx="38">
                  <c:v>-0.748</c:v>
                </c:pt>
                <c:pt idx="39">
                  <c:v>-0.76300000000000001</c:v>
                </c:pt>
                <c:pt idx="40">
                  <c:v>-0.80400000000000005</c:v>
                </c:pt>
                <c:pt idx="41">
                  <c:v>-0.89300000000000002</c:v>
                </c:pt>
                <c:pt idx="42">
                  <c:v>-0.90600000000000003</c:v>
                </c:pt>
                <c:pt idx="43">
                  <c:v>-0.755</c:v>
                </c:pt>
                <c:pt idx="44">
                  <c:v>-0.73499999999999999</c:v>
                </c:pt>
                <c:pt idx="45">
                  <c:v>-0.74199999999999999</c:v>
                </c:pt>
                <c:pt idx="46">
                  <c:v>-0.753</c:v>
                </c:pt>
                <c:pt idx="47">
                  <c:v>-0.77900000000000003</c:v>
                </c:pt>
                <c:pt idx="48">
                  <c:v>-0.878</c:v>
                </c:pt>
                <c:pt idx="49">
                  <c:v>-0.873</c:v>
                </c:pt>
                <c:pt idx="50">
                  <c:v>-0.70599999999999996</c:v>
                </c:pt>
                <c:pt idx="51">
                  <c:v>-0.7</c:v>
                </c:pt>
                <c:pt idx="52">
                  <c:v>-0.70899999999999996</c:v>
                </c:pt>
                <c:pt idx="53">
                  <c:v>-0.73</c:v>
                </c:pt>
                <c:pt idx="54">
                  <c:v>-0.75600000000000001</c:v>
                </c:pt>
                <c:pt idx="55">
                  <c:v>-0.86899999999999999</c:v>
                </c:pt>
                <c:pt idx="56">
                  <c:v>-0.86</c:v>
                </c:pt>
                <c:pt idx="57">
                  <c:v>-0.67700000000000005</c:v>
                </c:pt>
                <c:pt idx="58">
                  <c:v>-0.65900000000000003</c:v>
                </c:pt>
                <c:pt idx="59">
                  <c:v>-0.67900000000000005</c:v>
                </c:pt>
                <c:pt idx="60">
                  <c:v>-0.69299999999999995</c:v>
                </c:pt>
              </c:numCache>
            </c:numRef>
          </c:val>
          <c:smooth val="0"/>
          <c:extLst>
            <c:ext xmlns:c16="http://schemas.microsoft.com/office/drawing/2014/chart" uri="{C3380CC4-5D6E-409C-BE32-E72D297353CC}">
              <c16:uniqueId val="{00000004-85D9-A84C-8DD3-342BADC0A471}"/>
            </c:ext>
          </c:extLst>
        </c:ser>
        <c:ser>
          <c:idx val="5"/>
          <c:order val="5"/>
          <c:tx>
            <c:strRef>
              <c:f>homebase_6_08_2020!$A$20</c:f>
              <c:strCache>
                <c:ptCount val="1"/>
                <c:pt idx="0">
                  <c:v>Professional Services</c:v>
                </c:pt>
              </c:strCache>
            </c:strRef>
          </c:tx>
          <c:spPr>
            <a:ln w="28575" cap="rnd">
              <a:solidFill>
                <a:schemeClr val="accent2"/>
              </a:solidFill>
              <a:round/>
            </a:ln>
            <a:effectLst/>
          </c:spPr>
          <c:marker>
            <c:symbol val="none"/>
          </c:marker>
          <c:cat>
            <c:numRef>
              <c:f>homebase_6_08_2020!$B$14:$BJ$14</c:f>
              <c:numCache>
                <c:formatCode>m/d/yy</c:formatCode>
                <c:ptCount val="61"/>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numCache>
            </c:numRef>
          </c:cat>
          <c:val>
            <c:numRef>
              <c:f>homebase_6_08_2020!$B$20:$BJ$20</c:f>
              <c:numCache>
                <c:formatCode>0.00%</c:formatCode>
                <c:ptCount val="61"/>
                <c:pt idx="0">
                  <c:v>-1.7000000000000001E-2</c:v>
                </c:pt>
                <c:pt idx="1">
                  <c:v>1E-3</c:v>
                </c:pt>
                <c:pt idx="2">
                  <c:v>-3.7999999999999999E-2</c:v>
                </c:pt>
                <c:pt idx="3">
                  <c:v>-3.3000000000000002E-2</c:v>
                </c:pt>
                <c:pt idx="4">
                  <c:v>-3.5000000000000003E-2</c:v>
                </c:pt>
                <c:pt idx="5">
                  <c:v>-1.0999999999999999E-2</c:v>
                </c:pt>
                <c:pt idx="6">
                  <c:v>2.3E-2</c:v>
                </c:pt>
                <c:pt idx="7">
                  <c:v>-0.02</c:v>
                </c:pt>
                <c:pt idx="8">
                  <c:v>-3.1E-2</c:v>
                </c:pt>
                <c:pt idx="9">
                  <c:v>-6.9000000000000006E-2</c:v>
                </c:pt>
                <c:pt idx="10">
                  <c:v>-5.0999999999999997E-2</c:v>
                </c:pt>
                <c:pt idx="11">
                  <c:v>-6.6000000000000003E-2</c:v>
                </c:pt>
                <c:pt idx="12">
                  <c:v>-9.6000000000000002E-2</c:v>
                </c:pt>
                <c:pt idx="13">
                  <c:v>-6.4000000000000001E-2</c:v>
                </c:pt>
                <c:pt idx="14">
                  <c:v>-0.151</c:v>
                </c:pt>
                <c:pt idx="15">
                  <c:v>-0.14299999999999999</c:v>
                </c:pt>
                <c:pt idx="16">
                  <c:v>-0.221</c:v>
                </c:pt>
                <c:pt idx="17">
                  <c:v>-0.25800000000000001</c:v>
                </c:pt>
                <c:pt idx="18">
                  <c:v>-0.29799999999999999</c:v>
                </c:pt>
                <c:pt idx="19">
                  <c:v>-0.31900000000000001</c:v>
                </c:pt>
                <c:pt idx="20">
                  <c:v>-0.38600000000000001</c:v>
                </c:pt>
                <c:pt idx="21">
                  <c:v>-0.44500000000000001</c:v>
                </c:pt>
                <c:pt idx="22">
                  <c:v>-0.36499999999999999</c:v>
                </c:pt>
                <c:pt idx="23">
                  <c:v>-0.42</c:v>
                </c:pt>
                <c:pt idx="24">
                  <c:v>-0.439</c:v>
                </c:pt>
                <c:pt idx="25">
                  <c:v>-0.45</c:v>
                </c:pt>
                <c:pt idx="26">
                  <c:v>-0.45500000000000002</c:v>
                </c:pt>
                <c:pt idx="27">
                  <c:v>-0.51</c:v>
                </c:pt>
                <c:pt idx="28">
                  <c:v>-0.51400000000000001</c:v>
                </c:pt>
                <c:pt idx="29">
                  <c:v>-0.42199999999999999</c:v>
                </c:pt>
                <c:pt idx="30">
                  <c:v>-0.45600000000000002</c:v>
                </c:pt>
                <c:pt idx="31">
                  <c:v>-0.44500000000000001</c:v>
                </c:pt>
                <c:pt idx="32">
                  <c:v>-0.46700000000000003</c:v>
                </c:pt>
                <c:pt idx="33">
                  <c:v>-0.46200000000000002</c:v>
                </c:pt>
                <c:pt idx="34">
                  <c:v>-0.50800000000000001</c:v>
                </c:pt>
                <c:pt idx="35">
                  <c:v>-0.51600000000000001</c:v>
                </c:pt>
                <c:pt idx="36">
                  <c:v>-0.442</c:v>
                </c:pt>
                <c:pt idx="37">
                  <c:v>-0.46300000000000002</c:v>
                </c:pt>
                <c:pt idx="38">
                  <c:v>-0.46100000000000002</c:v>
                </c:pt>
                <c:pt idx="39">
                  <c:v>-0.48099999999999998</c:v>
                </c:pt>
                <c:pt idx="40">
                  <c:v>-0.52</c:v>
                </c:pt>
                <c:pt idx="41">
                  <c:v>-0.53</c:v>
                </c:pt>
                <c:pt idx="42">
                  <c:v>-0.61199999999999999</c:v>
                </c:pt>
                <c:pt idx="43">
                  <c:v>-0.46</c:v>
                </c:pt>
                <c:pt idx="44">
                  <c:v>-0.45100000000000001</c:v>
                </c:pt>
                <c:pt idx="45">
                  <c:v>-0.45500000000000002</c:v>
                </c:pt>
                <c:pt idx="46">
                  <c:v>-0.46600000000000003</c:v>
                </c:pt>
                <c:pt idx="47">
                  <c:v>-0.46500000000000002</c:v>
                </c:pt>
                <c:pt idx="48">
                  <c:v>-0.505</c:v>
                </c:pt>
                <c:pt idx="49">
                  <c:v>-0.52900000000000003</c:v>
                </c:pt>
                <c:pt idx="50">
                  <c:v>-0.43099999999999999</c:v>
                </c:pt>
                <c:pt idx="51">
                  <c:v>-0.44900000000000001</c:v>
                </c:pt>
                <c:pt idx="52">
                  <c:v>-0.44500000000000001</c:v>
                </c:pt>
                <c:pt idx="53">
                  <c:v>-0.46100000000000002</c:v>
                </c:pt>
                <c:pt idx="54">
                  <c:v>-0.45900000000000002</c:v>
                </c:pt>
                <c:pt idx="55">
                  <c:v>-0.51100000000000001</c:v>
                </c:pt>
                <c:pt idx="56">
                  <c:v>-0.52900000000000003</c:v>
                </c:pt>
                <c:pt idx="57">
                  <c:v>-0.40699999999999997</c:v>
                </c:pt>
                <c:pt idx="58">
                  <c:v>-0.434</c:v>
                </c:pt>
                <c:pt idx="59">
                  <c:v>-0.42899999999999999</c:v>
                </c:pt>
                <c:pt idx="60">
                  <c:v>-0.44</c:v>
                </c:pt>
              </c:numCache>
            </c:numRef>
          </c:val>
          <c:smooth val="0"/>
          <c:extLst>
            <c:ext xmlns:c16="http://schemas.microsoft.com/office/drawing/2014/chart" uri="{C3380CC4-5D6E-409C-BE32-E72D297353CC}">
              <c16:uniqueId val="{00000005-85D9-A84C-8DD3-342BADC0A471}"/>
            </c:ext>
          </c:extLst>
        </c:ser>
        <c:ser>
          <c:idx val="6"/>
          <c:order val="6"/>
          <c:tx>
            <c:strRef>
              <c:f>homebase_6_08_2020!$A$21</c:f>
              <c:strCache>
                <c:ptCount val="1"/>
                <c:pt idx="0">
                  <c:v>Retail</c:v>
                </c:pt>
              </c:strCache>
            </c:strRef>
          </c:tx>
          <c:spPr>
            <a:ln w="28575" cap="rnd">
              <a:solidFill>
                <a:srgbClr val="00B050"/>
              </a:solidFill>
              <a:round/>
            </a:ln>
            <a:effectLst/>
          </c:spPr>
          <c:marker>
            <c:symbol val="none"/>
          </c:marker>
          <c:cat>
            <c:numRef>
              <c:f>homebase_6_08_2020!$B$14:$BJ$14</c:f>
              <c:numCache>
                <c:formatCode>m/d/yy</c:formatCode>
                <c:ptCount val="61"/>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numCache>
            </c:numRef>
          </c:cat>
          <c:val>
            <c:numRef>
              <c:f>homebase_6_08_2020!$B$21:$BJ$21</c:f>
              <c:numCache>
                <c:formatCode>0.00%</c:formatCode>
                <c:ptCount val="61"/>
                <c:pt idx="0">
                  <c:v>1.4E-2</c:v>
                </c:pt>
                <c:pt idx="1">
                  <c:v>-1.7000000000000001E-2</c:v>
                </c:pt>
                <c:pt idx="2">
                  <c:v>-3.0000000000000001E-3</c:v>
                </c:pt>
                <c:pt idx="3">
                  <c:v>0</c:v>
                </c:pt>
                <c:pt idx="4">
                  <c:v>-3.0000000000000001E-3</c:v>
                </c:pt>
                <c:pt idx="5">
                  <c:v>4.0000000000000001E-3</c:v>
                </c:pt>
                <c:pt idx="6">
                  <c:v>3.1E-2</c:v>
                </c:pt>
                <c:pt idx="7">
                  <c:v>0.03</c:v>
                </c:pt>
                <c:pt idx="8">
                  <c:v>-3.0000000000000001E-3</c:v>
                </c:pt>
                <c:pt idx="9">
                  <c:v>-5.0000000000000001E-3</c:v>
                </c:pt>
                <c:pt idx="10">
                  <c:v>-4.0000000000000001E-3</c:v>
                </c:pt>
                <c:pt idx="11">
                  <c:v>-1.9E-2</c:v>
                </c:pt>
                <c:pt idx="12">
                  <c:v>-2.9000000000000001E-2</c:v>
                </c:pt>
                <c:pt idx="13">
                  <c:v>-4.2000000000000003E-2</c:v>
                </c:pt>
                <c:pt idx="14">
                  <c:v>-7.8E-2</c:v>
                </c:pt>
                <c:pt idx="15">
                  <c:v>-0.105</c:v>
                </c:pt>
                <c:pt idx="16">
                  <c:v>-0.17199999999999999</c:v>
                </c:pt>
                <c:pt idx="17">
                  <c:v>-0.23599999999999999</c:v>
                </c:pt>
                <c:pt idx="18">
                  <c:v>-0.27700000000000002</c:v>
                </c:pt>
                <c:pt idx="19">
                  <c:v>-0.33200000000000002</c:v>
                </c:pt>
                <c:pt idx="20">
                  <c:v>-0.42499999999999999</c:v>
                </c:pt>
                <c:pt idx="21">
                  <c:v>-0.45100000000000001</c:v>
                </c:pt>
                <c:pt idx="22">
                  <c:v>-0.40100000000000002</c:v>
                </c:pt>
                <c:pt idx="23">
                  <c:v>-0.45300000000000001</c:v>
                </c:pt>
                <c:pt idx="24">
                  <c:v>-0.47799999999999998</c:v>
                </c:pt>
                <c:pt idx="25">
                  <c:v>-0.497</c:v>
                </c:pt>
                <c:pt idx="26">
                  <c:v>-0.50800000000000001</c:v>
                </c:pt>
                <c:pt idx="27">
                  <c:v>-0.57399999999999995</c:v>
                </c:pt>
                <c:pt idx="28">
                  <c:v>-0.56999999999999995</c:v>
                </c:pt>
                <c:pt idx="29">
                  <c:v>-0.5</c:v>
                </c:pt>
                <c:pt idx="30">
                  <c:v>-0.51100000000000001</c:v>
                </c:pt>
                <c:pt idx="31">
                  <c:v>-0.51</c:v>
                </c:pt>
                <c:pt idx="32">
                  <c:v>-0.51500000000000001</c:v>
                </c:pt>
                <c:pt idx="33">
                  <c:v>-0.52500000000000002</c:v>
                </c:pt>
                <c:pt idx="34">
                  <c:v>-0.59199999999999997</c:v>
                </c:pt>
                <c:pt idx="35">
                  <c:v>-0.58299999999999996</c:v>
                </c:pt>
                <c:pt idx="36">
                  <c:v>-0.50700000000000001</c:v>
                </c:pt>
                <c:pt idx="37">
                  <c:v>-0.51</c:v>
                </c:pt>
                <c:pt idx="38">
                  <c:v>-0.50800000000000001</c:v>
                </c:pt>
                <c:pt idx="39">
                  <c:v>-0.51100000000000001</c:v>
                </c:pt>
                <c:pt idx="40">
                  <c:v>-0.52700000000000002</c:v>
                </c:pt>
                <c:pt idx="41">
                  <c:v>-0.57999999999999996</c:v>
                </c:pt>
                <c:pt idx="42">
                  <c:v>-0.71699999999999997</c:v>
                </c:pt>
                <c:pt idx="43">
                  <c:v>-0.50600000000000001</c:v>
                </c:pt>
                <c:pt idx="44">
                  <c:v>-0.496</c:v>
                </c:pt>
                <c:pt idx="45">
                  <c:v>-0.496</c:v>
                </c:pt>
                <c:pt idx="46">
                  <c:v>-0.49399999999999999</c:v>
                </c:pt>
                <c:pt idx="47">
                  <c:v>-0.499</c:v>
                </c:pt>
                <c:pt idx="48">
                  <c:v>-0.56200000000000006</c:v>
                </c:pt>
                <c:pt idx="49">
                  <c:v>-0.55900000000000005</c:v>
                </c:pt>
                <c:pt idx="50">
                  <c:v>-0.45</c:v>
                </c:pt>
                <c:pt idx="51">
                  <c:v>-0.46700000000000003</c:v>
                </c:pt>
                <c:pt idx="52">
                  <c:v>-0.46100000000000002</c:v>
                </c:pt>
                <c:pt idx="53">
                  <c:v>-0.46700000000000003</c:v>
                </c:pt>
                <c:pt idx="54">
                  <c:v>-0.46700000000000003</c:v>
                </c:pt>
                <c:pt idx="55">
                  <c:v>-0.53300000000000003</c:v>
                </c:pt>
                <c:pt idx="56">
                  <c:v>-0.53400000000000003</c:v>
                </c:pt>
                <c:pt idx="57">
                  <c:v>-0.41899999999999998</c:v>
                </c:pt>
                <c:pt idx="58">
                  <c:v>-0.42</c:v>
                </c:pt>
                <c:pt idx="59">
                  <c:v>-0.41799999999999998</c:v>
                </c:pt>
                <c:pt idx="60">
                  <c:v>-0.41399999999999998</c:v>
                </c:pt>
              </c:numCache>
            </c:numRef>
          </c:val>
          <c:smooth val="0"/>
          <c:extLst>
            <c:ext xmlns:c16="http://schemas.microsoft.com/office/drawing/2014/chart" uri="{C3380CC4-5D6E-409C-BE32-E72D297353CC}">
              <c16:uniqueId val="{00000006-85D9-A84C-8DD3-342BADC0A471}"/>
            </c:ext>
          </c:extLst>
        </c:ser>
        <c:ser>
          <c:idx val="7"/>
          <c:order val="7"/>
          <c:tx>
            <c:strRef>
              <c:f>homebase_6_08_2020!$A$22</c:f>
              <c:strCache>
                <c:ptCount val="1"/>
                <c:pt idx="0">
                  <c:v>Transportation</c:v>
                </c:pt>
              </c:strCache>
            </c:strRef>
          </c:tx>
          <c:spPr>
            <a:ln w="28575" cap="rnd">
              <a:solidFill>
                <a:srgbClr val="0070C0"/>
              </a:solidFill>
              <a:round/>
            </a:ln>
            <a:effectLst/>
          </c:spPr>
          <c:marker>
            <c:symbol val="none"/>
          </c:marker>
          <c:cat>
            <c:numRef>
              <c:f>homebase_6_08_2020!$B$14:$BJ$14</c:f>
              <c:numCache>
                <c:formatCode>m/d/yy</c:formatCode>
                <c:ptCount val="61"/>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numCache>
            </c:numRef>
          </c:cat>
          <c:val>
            <c:numRef>
              <c:f>homebase_6_08_2020!$B$22:$BJ$22</c:f>
              <c:numCache>
                <c:formatCode>0.00%</c:formatCode>
                <c:ptCount val="61"/>
                <c:pt idx="0">
                  <c:v>-0.112</c:v>
                </c:pt>
                <c:pt idx="1">
                  <c:v>-2.4E-2</c:v>
                </c:pt>
                <c:pt idx="2">
                  <c:v>-2.5000000000000001E-2</c:v>
                </c:pt>
                <c:pt idx="3">
                  <c:v>-3.3000000000000002E-2</c:v>
                </c:pt>
                <c:pt idx="4">
                  <c:v>-4.3999999999999997E-2</c:v>
                </c:pt>
                <c:pt idx="5">
                  <c:v>-4.3999999999999997E-2</c:v>
                </c:pt>
                <c:pt idx="6">
                  <c:v>-8.9999999999999993E-3</c:v>
                </c:pt>
                <c:pt idx="7">
                  <c:v>-0.13300000000000001</c:v>
                </c:pt>
                <c:pt idx="8">
                  <c:v>-4.4999999999999998E-2</c:v>
                </c:pt>
                <c:pt idx="9">
                  <c:v>-4.2999999999999997E-2</c:v>
                </c:pt>
                <c:pt idx="10">
                  <c:v>-5.3999999999999999E-2</c:v>
                </c:pt>
                <c:pt idx="11">
                  <c:v>-6.4000000000000001E-2</c:v>
                </c:pt>
                <c:pt idx="12">
                  <c:v>-9.2999999999999999E-2</c:v>
                </c:pt>
                <c:pt idx="13">
                  <c:v>-0.14499999999999999</c:v>
                </c:pt>
                <c:pt idx="14">
                  <c:v>-0.22900000000000001</c:v>
                </c:pt>
                <c:pt idx="15">
                  <c:v>-0.107</c:v>
                </c:pt>
                <c:pt idx="16">
                  <c:v>-0.14199999999999999</c:v>
                </c:pt>
                <c:pt idx="17">
                  <c:v>-0.214</c:v>
                </c:pt>
                <c:pt idx="18">
                  <c:v>-0.23</c:v>
                </c:pt>
                <c:pt idx="19">
                  <c:v>-0.23200000000000001</c:v>
                </c:pt>
                <c:pt idx="20">
                  <c:v>-0.307</c:v>
                </c:pt>
                <c:pt idx="21">
                  <c:v>-0.40400000000000003</c:v>
                </c:pt>
                <c:pt idx="22">
                  <c:v>-0.29699999999999999</c:v>
                </c:pt>
                <c:pt idx="23">
                  <c:v>-0.317</c:v>
                </c:pt>
                <c:pt idx="24">
                  <c:v>-0.33200000000000002</c:v>
                </c:pt>
                <c:pt idx="25">
                  <c:v>-0.36499999999999999</c:v>
                </c:pt>
                <c:pt idx="26">
                  <c:v>-0.35099999999999998</c:v>
                </c:pt>
                <c:pt idx="27">
                  <c:v>-0.40899999999999997</c:v>
                </c:pt>
                <c:pt idx="28">
                  <c:v>-0.48099999999999998</c:v>
                </c:pt>
                <c:pt idx="29">
                  <c:v>-0.36899999999999999</c:v>
                </c:pt>
                <c:pt idx="30">
                  <c:v>-0.34</c:v>
                </c:pt>
                <c:pt idx="31">
                  <c:v>-0.374</c:v>
                </c:pt>
                <c:pt idx="32">
                  <c:v>-0.40899999999999997</c:v>
                </c:pt>
                <c:pt idx="33">
                  <c:v>-0.39700000000000002</c:v>
                </c:pt>
                <c:pt idx="34">
                  <c:v>-0.45400000000000001</c:v>
                </c:pt>
                <c:pt idx="35">
                  <c:v>-0.52900000000000003</c:v>
                </c:pt>
                <c:pt idx="36">
                  <c:v>-0.36699999999999999</c:v>
                </c:pt>
                <c:pt idx="37">
                  <c:v>-0.39600000000000002</c:v>
                </c:pt>
                <c:pt idx="38">
                  <c:v>-0.36399999999999999</c:v>
                </c:pt>
                <c:pt idx="39">
                  <c:v>-0.42099999999999999</c:v>
                </c:pt>
                <c:pt idx="40">
                  <c:v>-0.42799999999999999</c:v>
                </c:pt>
                <c:pt idx="41">
                  <c:v>-0.435</c:v>
                </c:pt>
                <c:pt idx="42">
                  <c:v>-0.57199999999999995</c:v>
                </c:pt>
                <c:pt idx="43">
                  <c:v>-0.41599999999999998</c:v>
                </c:pt>
                <c:pt idx="44">
                  <c:v>-0.36799999999999999</c:v>
                </c:pt>
                <c:pt idx="45">
                  <c:v>-0.373</c:v>
                </c:pt>
                <c:pt idx="46">
                  <c:v>-0.39600000000000002</c:v>
                </c:pt>
                <c:pt idx="47">
                  <c:v>-0.36699999999999999</c:v>
                </c:pt>
                <c:pt idx="48">
                  <c:v>-0.38300000000000001</c:v>
                </c:pt>
                <c:pt idx="49">
                  <c:v>-0.46700000000000003</c:v>
                </c:pt>
                <c:pt idx="50">
                  <c:v>-0.34899999999999998</c:v>
                </c:pt>
                <c:pt idx="51">
                  <c:v>-0.35599999999999998</c:v>
                </c:pt>
                <c:pt idx="52">
                  <c:v>-0.35299999999999998</c:v>
                </c:pt>
                <c:pt idx="53">
                  <c:v>-0.40600000000000003</c:v>
                </c:pt>
                <c:pt idx="54">
                  <c:v>-0.372</c:v>
                </c:pt>
                <c:pt idx="55">
                  <c:v>-0.35699999999999998</c:v>
                </c:pt>
                <c:pt idx="56">
                  <c:v>-0.46300000000000002</c:v>
                </c:pt>
                <c:pt idx="57">
                  <c:v>-0.34599999999999997</c:v>
                </c:pt>
                <c:pt idx="58">
                  <c:v>-0.32600000000000001</c:v>
                </c:pt>
                <c:pt idx="59">
                  <c:v>-0.32200000000000001</c:v>
                </c:pt>
                <c:pt idx="60">
                  <c:v>-0.35</c:v>
                </c:pt>
              </c:numCache>
            </c:numRef>
          </c:val>
          <c:smooth val="0"/>
          <c:extLst>
            <c:ext xmlns:c16="http://schemas.microsoft.com/office/drawing/2014/chart" uri="{C3380CC4-5D6E-409C-BE32-E72D297353CC}">
              <c16:uniqueId val="{00000007-85D9-A84C-8DD3-342BADC0A471}"/>
            </c:ext>
          </c:extLst>
        </c:ser>
        <c:dLbls>
          <c:showLegendKey val="0"/>
          <c:showVal val="0"/>
          <c:showCatName val="0"/>
          <c:showSerName val="0"/>
          <c:showPercent val="0"/>
          <c:showBubbleSize val="0"/>
        </c:dLbls>
        <c:smooth val="0"/>
        <c:axId val="1399573600"/>
        <c:axId val="1311224912"/>
      </c:lineChart>
      <c:dateAx>
        <c:axId val="1399573600"/>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1224912"/>
        <c:crosses val="autoZero"/>
        <c:auto val="1"/>
        <c:lblOffset val="100"/>
        <c:baseTimeUnit val="days"/>
      </c:dateAx>
      <c:valAx>
        <c:axId val="13112249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9573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Sheet2!$A$2</c:f>
              <c:strCache>
                <c:ptCount val="1"/>
                <c:pt idx="0">
                  <c:v>Beauty &amp; Personal Care</c:v>
                </c:pt>
              </c:strCache>
            </c:strRef>
          </c:tx>
          <c:spPr>
            <a:ln w="28575" cap="rnd">
              <a:solidFill>
                <a:srgbClr val="0432FF"/>
              </a:solidFill>
              <a:round/>
            </a:ln>
            <a:effectLst/>
          </c:spPr>
          <c:marker>
            <c:symbol val="none"/>
          </c:marker>
          <c:cat>
            <c:numRef>
              <c:f>Sheet2!$B$1:$AF$1</c:f>
              <c:numCache>
                <c:formatCode>m/d/yy</c:formatCode>
                <c:ptCount val="31"/>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numCache>
            </c:numRef>
          </c:cat>
          <c:val>
            <c:numRef>
              <c:f>Sheet2!$B$2:$AF$2</c:f>
              <c:numCache>
                <c:formatCode>0.00%</c:formatCode>
                <c:ptCount val="31"/>
                <c:pt idx="0">
                  <c:v>1E-3</c:v>
                </c:pt>
                <c:pt idx="1">
                  <c:v>-5.8000000000000003E-2</c:v>
                </c:pt>
                <c:pt idx="2">
                  <c:v>-1.7999999999999999E-2</c:v>
                </c:pt>
                <c:pt idx="3">
                  <c:v>-1.7000000000000001E-2</c:v>
                </c:pt>
                <c:pt idx="4">
                  <c:v>-3.4000000000000002E-2</c:v>
                </c:pt>
                <c:pt idx="5">
                  <c:v>-2.3E-2</c:v>
                </c:pt>
                <c:pt idx="6">
                  <c:v>-4.3999999999999997E-2</c:v>
                </c:pt>
                <c:pt idx="7">
                  <c:v>1E-3</c:v>
                </c:pt>
                <c:pt idx="8">
                  <c:v>-4.1000000000000002E-2</c:v>
                </c:pt>
                <c:pt idx="9">
                  <c:v>-0.01</c:v>
                </c:pt>
                <c:pt idx="10">
                  <c:v>-1.7000000000000001E-2</c:v>
                </c:pt>
                <c:pt idx="11">
                  <c:v>-3.5999999999999997E-2</c:v>
                </c:pt>
                <c:pt idx="12">
                  <c:v>-4.2999999999999997E-2</c:v>
                </c:pt>
                <c:pt idx="13">
                  <c:v>-5.1999999999999998E-2</c:v>
                </c:pt>
                <c:pt idx="14">
                  <c:v>-7.2999999999999995E-2</c:v>
                </c:pt>
                <c:pt idx="15">
                  <c:v>-0.14799999999999999</c:v>
                </c:pt>
                <c:pt idx="16">
                  <c:v>-0.23100000000000001</c:v>
                </c:pt>
                <c:pt idx="17">
                  <c:v>-0.32400000000000001</c:v>
                </c:pt>
                <c:pt idx="18">
                  <c:v>-0.45800000000000002</c:v>
                </c:pt>
                <c:pt idx="19">
                  <c:v>-0.55400000000000005</c:v>
                </c:pt>
                <c:pt idx="20">
                  <c:v>-0.65100000000000002</c:v>
                </c:pt>
                <c:pt idx="21">
                  <c:v>-0.72499999999999998</c:v>
                </c:pt>
                <c:pt idx="22">
                  <c:v>-0.71199999999999997</c:v>
                </c:pt>
                <c:pt idx="23">
                  <c:v>-0.78600000000000003</c:v>
                </c:pt>
                <c:pt idx="24">
                  <c:v>-0.82499999999999996</c:v>
                </c:pt>
                <c:pt idx="25">
                  <c:v>-0.84599999999999997</c:v>
                </c:pt>
                <c:pt idx="26">
                  <c:v>-0.85499999999999998</c:v>
                </c:pt>
                <c:pt idx="27">
                  <c:v>-0.89400000000000002</c:v>
                </c:pt>
                <c:pt idx="28">
                  <c:v>-0.85199999999999998</c:v>
                </c:pt>
                <c:pt idx="29">
                  <c:v>-0.81899999999999995</c:v>
                </c:pt>
                <c:pt idx="30">
                  <c:v>-0.84199999999999997</c:v>
                </c:pt>
              </c:numCache>
            </c:numRef>
          </c:val>
          <c:smooth val="0"/>
          <c:extLst>
            <c:ext xmlns:c16="http://schemas.microsoft.com/office/drawing/2014/chart" uri="{C3380CC4-5D6E-409C-BE32-E72D297353CC}">
              <c16:uniqueId val="{00000000-9EFE-304A-9069-963EF7EF4CE9}"/>
            </c:ext>
          </c:extLst>
        </c:ser>
        <c:ser>
          <c:idx val="1"/>
          <c:order val="1"/>
          <c:tx>
            <c:strRef>
              <c:f>Sheet2!$A$3</c:f>
              <c:strCache>
                <c:ptCount val="1"/>
                <c:pt idx="0">
                  <c:v>Food &amp; Drink</c:v>
                </c:pt>
              </c:strCache>
            </c:strRef>
          </c:tx>
          <c:spPr>
            <a:ln w="28575" cap="rnd">
              <a:solidFill>
                <a:srgbClr val="FF0000"/>
              </a:solidFill>
              <a:round/>
            </a:ln>
            <a:effectLst/>
          </c:spPr>
          <c:marker>
            <c:symbol val="none"/>
          </c:marker>
          <c:cat>
            <c:numRef>
              <c:f>Sheet2!$B$1:$AF$1</c:f>
              <c:numCache>
                <c:formatCode>m/d/yy</c:formatCode>
                <c:ptCount val="31"/>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numCache>
            </c:numRef>
          </c:cat>
          <c:val>
            <c:numRef>
              <c:f>Sheet2!$B$3:$AF$3</c:f>
              <c:numCache>
                <c:formatCode>0.00%</c:formatCode>
                <c:ptCount val="31"/>
                <c:pt idx="0">
                  <c:v>-5.0000000000000001E-3</c:v>
                </c:pt>
                <c:pt idx="1">
                  <c:v>-4.0000000000000001E-3</c:v>
                </c:pt>
                <c:pt idx="2">
                  <c:v>-8.0000000000000002E-3</c:v>
                </c:pt>
                <c:pt idx="3">
                  <c:v>-0.01</c:v>
                </c:pt>
                <c:pt idx="4">
                  <c:v>-1.0999999999999999E-2</c:v>
                </c:pt>
                <c:pt idx="5">
                  <c:v>-0.01</c:v>
                </c:pt>
                <c:pt idx="6">
                  <c:v>-7.0000000000000001E-3</c:v>
                </c:pt>
                <c:pt idx="7">
                  <c:v>-3.0000000000000001E-3</c:v>
                </c:pt>
                <c:pt idx="8">
                  <c:v>-1.4E-2</c:v>
                </c:pt>
                <c:pt idx="9">
                  <c:v>-1.0999999999999999E-2</c:v>
                </c:pt>
                <c:pt idx="10">
                  <c:v>-1.2999999999999999E-2</c:v>
                </c:pt>
                <c:pt idx="11">
                  <c:v>-1.6E-2</c:v>
                </c:pt>
                <c:pt idx="12">
                  <c:v>-2.3E-2</c:v>
                </c:pt>
                <c:pt idx="13">
                  <c:v>-2.8000000000000001E-2</c:v>
                </c:pt>
                <c:pt idx="14">
                  <c:v>-0.05</c:v>
                </c:pt>
                <c:pt idx="15">
                  <c:v>-9.0999999999999998E-2</c:v>
                </c:pt>
                <c:pt idx="16">
                  <c:v>-0.186</c:v>
                </c:pt>
                <c:pt idx="17">
                  <c:v>-0.25700000000000001</c:v>
                </c:pt>
                <c:pt idx="18">
                  <c:v>-0.30399999999999999</c:v>
                </c:pt>
                <c:pt idx="19">
                  <c:v>-0.33200000000000002</c:v>
                </c:pt>
                <c:pt idx="20">
                  <c:v>-0.36899999999999999</c:v>
                </c:pt>
                <c:pt idx="21">
                  <c:v>-0.433</c:v>
                </c:pt>
                <c:pt idx="22">
                  <c:v>-0.40899999999999997</c:v>
                </c:pt>
                <c:pt idx="23">
                  <c:v>-0.42799999999999999</c:v>
                </c:pt>
                <c:pt idx="24">
                  <c:v>-0.442</c:v>
                </c:pt>
                <c:pt idx="25">
                  <c:v>-0.45100000000000001</c:v>
                </c:pt>
                <c:pt idx="26">
                  <c:v>-0.44700000000000001</c:v>
                </c:pt>
                <c:pt idx="27">
                  <c:v>-0.46100000000000002</c:v>
                </c:pt>
                <c:pt idx="28">
                  <c:v>-0.51</c:v>
                </c:pt>
                <c:pt idx="29">
                  <c:v>-0.47199999999999998</c:v>
                </c:pt>
                <c:pt idx="30">
                  <c:v>-0.47099999999999997</c:v>
                </c:pt>
              </c:numCache>
            </c:numRef>
          </c:val>
          <c:smooth val="0"/>
          <c:extLst>
            <c:ext xmlns:c16="http://schemas.microsoft.com/office/drawing/2014/chart" uri="{C3380CC4-5D6E-409C-BE32-E72D297353CC}">
              <c16:uniqueId val="{00000001-9EFE-304A-9069-963EF7EF4CE9}"/>
            </c:ext>
          </c:extLst>
        </c:ser>
        <c:ser>
          <c:idx val="2"/>
          <c:order val="2"/>
          <c:tx>
            <c:strRef>
              <c:f>Sheet2!$A$4</c:f>
              <c:strCache>
                <c:ptCount val="1"/>
                <c:pt idx="0">
                  <c:v>Health Care and Fitness</c:v>
                </c:pt>
              </c:strCache>
            </c:strRef>
          </c:tx>
          <c:spPr>
            <a:ln w="28575" cap="rnd">
              <a:solidFill>
                <a:srgbClr val="FF40FF"/>
              </a:solidFill>
              <a:round/>
            </a:ln>
            <a:effectLst/>
          </c:spPr>
          <c:marker>
            <c:symbol val="none"/>
          </c:marker>
          <c:cat>
            <c:numRef>
              <c:f>Sheet2!$B$1:$AF$1</c:f>
              <c:numCache>
                <c:formatCode>m/d/yy</c:formatCode>
                <c:ptCount val="31"/>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numCache>
            </c:numRef>
          </c:cat>
          <c:val>
            <c:numRef>
              <c:f>Sheet2!$B$4:$AF$4</c:f>
              <c:numCache>
                <c:formatCode>0.00%</c:formatCode>
                <c:ptCount val="31"/>
                <c:pt idx="0">
                  <c:v>-0.01</c:v>
                </c:pt>
                <c:pt idx="1">
                  <c:v>-1.2999999999999999E-2</c:v>
                </c:pt>
                <c:pt idx="2">
                  <c:v>-2.1000000000000001E-2</c:v>
                </c:pt>
                <c:pt idx="3">
                  <c:v>-2.1999999999999999E-2</c:v>
                </c:pt>
                <c:pt idx="4">
                  <c:v>-2.3E-2</c:v>
                </c:pt>
                <c:pt idx="5">
                  <c:v>-2.3E-2</c:v>
                </c:pt>
                <c:pt idx="6">
                  <c:v>-1.9E-2</c:v>
                </c:pt>
                <c:pt idx="7">
                  <c:v>-1.6E-2</c:v>
                </c:pt>
                <c:pt idx="8">
                  <c:v>-1.4999999999999999E-2</c:v>
                </c:pt>
                <c:pt idx="9">
                  <c:v>-3.2000000000000001E-2</c:v>
                </c:pt>
                <c:pt idx="10">
                  <c:v>-3.1E-2</c:v>
                </c:pt>
                <c:pt idx="11">
                  <c:v>-3.3000000000000002E-2</c:v>
                </c:pt>
                <c:pt idx="12">
                  <c:v>-4.3999999999999997E-2</c:v>
                </c:pt>
                <c:pt idx="13">
                  <c:v>-5.7000000000000002E-2</c:v>
                </c:pt>
                <c:pt idx="14">
                  <c:v>-6.8000000000000005E-2</c:v>
                </c:pt>
                <c:pt idx="15">
                  <c:v>-8.4000000000000005E-2</c:v>
                </c:pt>
                <c:pt idx="16">
                  <c:v>-0.151</c:v>
                </c:pt>
                <c:pt idx="17">
                  <c:v>-0.189</c:v>
                </c:pt>
                <c:pt idx="18">
                  <c:v>-0.22600000000000001</c:v>
                </c:pt>
                <c:pt idx="19">
                  <c:v>-0.27</c:v>
                </c:pt>
                <c:pt idx="20">
                  <c:v>-0.38900000000000001</c:v>
                </c:pt>
                <c:pt idx="21">
                  <c:v>-0.37</c:v>
                </c:pt>
                <c:pt idx="22">
                  <c:v>-0.30599999999999999</c:v>
                </c:pt>
                <c:pt idx="23">
                  <c:v>-0.36299999999999999</c:v>
                </c:pt>
                <c:pt idx="24">
                  <c:v>-0.374</c:v>
                </c:pt>
                <c:pt idx="25">
                  <c:v>-0.39100000000000001</c:v>
                </c:pt>
                <c:pt idx="26">
                  <c:v>-0.4</c:v>
                </c:pt>
                <c:pt idx="27">
                  <c:v>-0.53900000000000003</c:v>
                </c:pt>
                <c:pt idx="28">
                  <c:v>-0.46200000000000002</c:v>
                </c:pt>
                <c:pt idx="29">
                  <c:v>-0.372</c:v>
                </c:pt>
                <c:pt idx="30">
                  <c:v>-0.41399999999999998</c:v>
                </c:pt>
              </c:numCache>
            </c:numRef>
          </c:val>
          <c:smooth val="0"/>
          <c:extLst>
            <c:ext xmlns:c16="http://schemas.microsoft.com/office/drawing/2014/chart" uri="{C3380CC4-5D6E-409C-BE32-E72D297353CC}">
              <c16:uniqueId val="{00000002-9EFE-304A-9069-963EF7EF4CE9}"/>
            </c:ext>
          </c:extLst>
        </c:ser>
        <c:ser>
          <c:idx val="3"/>
          <c:order val="3"/>
          <c:tx>
            <c:strRef>
              <c:f>Sheet2!$A$5</c:f>
              <c:strCache>
                <c:ptCount val="1"/>
                <c:pt idx="0">
                  <c:v>Home and Repair</c:v>
                </c:pt>
              </c:strCache>
            </c:strRef>
          </c:tx>
          <c:spPr>
            <a:ln w="28575" cap="rnd">
              <a:solidFill>
                <a:schemeClr val="accent4"/>
              </a:solidFill>
              <a:round/>
            </a:ln>
            <a:effectLst/>
          </c:spPr>
          <c:marker>
            <c:symbol val="none"/>
          </c:marker>
          <c:cat>
            <c:numRef>
              <c:f>Sheet2!$B$1:$AF$1</c:f>
              <c:numCache>
                <c:formatCode>m/d/yy</c:formatCode>
                <c:ptCount val="31"/>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numCache>
            </c:numRef>
          </c:cat>
          <c:val>
            <c:numRef>
              <c:f>Sheet2!$B$5:$AF$5</c:f>
              <c:numCache>
                <c:formatCode>0.00%</c:formatCode>
                <c:ptCount val="31"/>
                <c:pt idx="0">
                  <c:v>0.02</c:v>
                </c:pt>
                <c:pt idx="1">
                  <c:v>-3.1E-2</c:v>
                </c:pt>
                <c:pt idx="2">
                  <c:v>-2.8000000000000001E-2</c:v>
                </c:pt>
                <c:pt idx="3">
                  <c:v>-3.1E-2</c:v>
                </c:pt>
                <c:pt idx="4">
                  <c:v>-3.4000000000000002E-2</c:v>
                </c:pt>
                <c:pt idx="5">
                  <c:v>-3.3000000000000002E-2</c:v>
                </c:pt>
                <c:pt idx="6">
                  <c:v>-3.5999999999999997E-2</c:v>
                </c:pt>
                <c:pt idx="7">
                  <c:v>0</c:v>
                </c:pt>
                <c:pt idx="8">
                  <c:v>-3.5999999999999997E-2</c:v>
                </c:pt>
                <c:pt idx="9">
                  <c:v>-4.2000000000000003E-2</c:v>
                </c:pt>
                <c:pt idx="10">
                  <c:v>-2.8000000000000001E-2</c:v>
                </c:pt>
                <c:pt idx="11">
                  <c:v>-4.8000000000000001E-2</c:v>
                </c:pt>
                <c:pt idx="12">
                  <c:v>-5.8000000000000003E-2</c:v>
                </c:pt>
                <c:pt idx="13">
                  <c:v>-5.8999999999999997E-2</c:v>
                </c:pt>
                <c:pt idx="14">
                  <c:v>-0.111</c:v>
                </c:pt>
                <c:pt idx="15">
                  <c:v>-7.0999999999999994E-2</c:v>
                </c:pt>
                <c:pt idx="16">
                  <c:v>-0.09</c:v>
                </c:pt>
                <c:pt idx="17">
                  <c:v>-0.108</c:v>
                </c:pt>
                <c:pt idx="18">
                  <c:v>-0.14899999999999999</c:v>
                </c:pt>
                <c:pt idx="19">
                  <c:v>-0.16</c:v>
                </c:pt>
                <c:pt idx="20">
                  <c:v>-0.17399999999999999</c:v>
                </c:pt>
                <c:pt idx="21">
                  <c:v>-0.26300000000000001</c:v>
                </c:pt>
                <c:pt idx="22">
                  <c:v>-0.222</c:v>
                </c:pt>
                <c:pt idx="23">
                  <c:v>-0.22500000000000001</c:v>
                </c:pt>
                <c:pt idx="24">
                  <c:v>-0.23</c:v>
                </c:pt>
                <c:pt idx="25">
                  <c:v>-0.23499999999999999</c:v>
                </c:pt>
                <c:pt idx="26">
                  <c:v>-0.23400000000000001</c:v>
                </c:pt>
                <c:pt idx="27">
                  <c:v>-0.30099999999999999</c:v>
                </c:pt>
                <c:pt idx="28">
                  <c:v>-0.41399999999999998</c:v>
                </c:pt>
                <c:pt idx="29">
                  <c:v>-0.253</c:v>
                </c:pt>
                <c:pt idx="30">
                  <c:v>-0.254</c:v>
                </c:pt>
              </c:numCache>
            </c:numRef>
          </c:val>
          <c:smooth val="0"/>
          <c:extLst>
            <c:ext xmlns:c16="http://schemas.microsoft.com/office/drawing/2014/chart" uri="{C3380CC4-5D6E-409C-BE32-E72D297353CC}">
              <c16:uniqueId val="{00000003-9EFE-304A-9069-963EF7EF4CE9}"/>
            </c:ext>
          </c:extLst>
        </c:ser>
        <c:ser>
          <c:idx val="4"/>
          <c:order val="4"/>
          <c:tx>
            <c:strRef>
              <c:f>Sheet2!$A$6</c:f>
              <c:strCache>
                <c:ptCount val="1"/>
                <c:pt idx="0">
                  <c:v>Leisure and Entertainment</c:v>
                </c:pt>
              </c:strCache>
            </c:strRef>
          </c:tx>
          <c:spPr>
            <a:ln w="28575" cap="rnd">
              <a:solidFill>
                <a:schemeClr val="tx1"/>
              </a:solidFill>
              <a:round/>
            </a:ln>
            <a:effectLst/>
          </c:spPr>
          <c:marker>
            <c:symbol val="none"/>
          </c:marker>
          <c:cat>
            <c:numRef>
              <c:f>Sheet2!$B$1:$AF$1</c:f>
              <c:numCache>
                <c:formatCode>m/d/yy</c:formatCode>
                <c:ptCount val="31"/>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numCache>
            </c:numRef>
          </c:cat>
          <c:val>
            <c:numRef>
              <c:f>Sheet2!$B$6:$AF$6</c:f>
              <c:numCache>
                <c:formatCode>0.00%</c:formatCode>
                <c:ptCount val="31"/>
                <c:pt idx="0">
                  <c:v>3.1E-2</c:v>
                </c:pt>
                <c:pt idx="1">
                  <c:v>2.8000000000000001E-2</c:v>
                </c:pt>
                <c:pt idx="2">
                  <c:v>2.8000000000000001E-2</c:v>
                </c:pt>
                <c:pt idx="3">
                  <c:v>2.1999999999999999E-2</c:v>
                </c:pt>
                <c:pt idx="4">
                  <c:v>0.04</c:v>
                </c:pt>
                <c:pt idx="5">
                  <c:v>3.2000000000000001E-2</c:v>
                </c:pt>
                <c:pt idx="6">
                  <c:v>5.2999999999999999E-2</c:v>
                </c:pt>
                <c:pt idx="7">
                  <c:v>5.8999999999999997E-2</c:v>
                </c:pt>
                <c:pt idx="8">
                  <c:v>2.8000000000000001E-2</c:v>
                </c:pt>
                <c:pt idx="9">
                  <c:v>4.2999999999999997E-2</c:v>
                </c:pt>
                <c:pt idx="10">
                  <c:v>4.8000000000000001E-2</c:v>
                </c:pt>
                <c:pt idx="11">
                  <c:v>3.7999999999999999E-2</c:v>
                </c:pt>
                <c:pt idx="12">
                  <c:v>8.0000000000000002E-3</c:v>
                </c:pt>
                <c:pt idx="13">
                  <c:v>-3.1E-2</c:v>
                </c:pt>
                <c:pt idx="14">
                  <c:v>-7.3999999999999996E-2</c:v>
                </c:pt>
                <c:pt idx="15">
                  <c:v>-0.11700000000000001</c:v>
                </c:pt>
                <c:pt idx="16">
                  <c:v>-0.246</c:v>
                </c:pt>
                <c:pt idx="17">
                  <c:v>-0.314</c:v>
                </c:pt>
                <c:pt idx="18">
                  <c:v>-0.40500000000000003</c:v>
                </c:pt>
                <c:pt idx="19">
                  <c:v>-0.47899999999999998</c:v>
                </c:pt>
                <c:pt idx="20">
                  <c:v>-0.58199999999999996</c:v>
                </c:pt>
                <c:pt idx="21">
                  <c:v>-0.66400000000000003</c:v>
                </c:pt>
                <c:pt idx="22">
                  <c:v>-0.51800000000000002</c:v>
                </c:pt>
                <c:pt idx="23">
                  <c:v>-0.56899999999999995</c:v>
                </c:pt>
                <c:pt idx="24">
                  <c:v>-0.58699999999999997</c:v>
                </c:pt>
                <c:pt idx="25">
                  <c:v>-0.61099999999999999</c:v>
                </c:pt>
                <c:pt idx="26">
                  <c:v>-0.64300000000000002</c:v>
                </c:pt>
                <c:pt idx="27">
                  <c:v>-0.72799999999999998</c:v>
                </c:pt>
                <c:pt idx="28">
                  <c:v>-0.75700000000000001</c:v>
                </c:pt>
                <c:pt idx="29">
                  <c:v>-0.61499999999999999</c:v>
                </c:pt>
                <c:pt idx="30">
                  <c:v>-0.61599999999999999</c:v>
                </c:pt>
              </c:numCache>
            </c:numRef>
          </c:val>
          <c:smooth val="0"/>
          <c:extLst>
            <c:ext xmlns:c16="http://schemas.microsoft.com/office/drawing/2014/chart" uri="{C3380CC4-5D6E-409C-BE32-E72D297353CC}">
              <c16:uniqueId val="{00000004-9EFE-304A-9069-963EF7EF4CE9}"/>
            </c:ext>
          </c:extLst>
        </c:ser>
        <c:ser>
          <c:idx val="5"/>
          <c:order val="5"/>
          <c:tx>
            <c:strRef>
              <c:f>Sheet2!$A$7</c:f>
              <c:strCache>
                <c:ptCount val="1"/>
                <c:pt idx="0">
                  <c:v>Professional Services</c:v>
                </c:pt>
              </c:strCache>
            </c:strRef>
          </c:tx>
          <c:spPr>
            <a:ln w="28575" cap="rnd">
              <a:solidFill>
                <a:schemeClr val="accent6"/>
              </a:solidFill>
              <a:round/>
            </a:ln>
            <a:effectLst/>
          </c:spPr>
          <c:marker>
            <c:symbol val="none"/>
          </c:marker>
          <c:cat>
            <c:numRef>
              <c:f>Sheet2!$B$1:$AF$1</c:f>
              <c:numCache>
                <c:formatCode>m/d/yy</c:formatCode>
                <c:ptCount val="31"/>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numCache>
            </c:numRef>
          </c:cat>
          <c:val>
            <c:numRef>
              <c:f>Sheet2!$B$7:$AF$7</c:f>
              <c:numCache>
                <c:formatCode>0.00%</c:formatCode>
                <c:ptCount val="31"/>
                <c:pt idx="0">
                  <c:v>2E-3</c:v>
                </c:pt>
                <c:pt idx="1">
                  <c:v>-1.2E-2</c:v>
                </c:pt>
                <c:pt idx="2">
                  <c:v>-4.1000000000000002E-2</c:v>
                </c:pt>
                <c:pt idx="3">
                  <c:v>-4.1000000000000002E-2</c:v>
                </c:pt>
                <c:pt idx="4">
                  <c:v>-3.3000000000000002E-2</c:v>
                </c:pt>
                <c:pt idx="5">
                  <c:v>-2.5000000000000001E-2</c:v>
                </c:pt>
                <c:pt idx="6">
                  <c:v>2.1000000000000001E-2</c:v>
                </c:pt>
                <c:pt idx="7">
                  <c:v>2.3E-2</c:v>
                </c:pt>
                <c:pt idx="8">
                  <c:v>-0.02</c:v>
                </c:pt>
                <c:pt idx="9">
                  <c:v>-5.2999999999999999E-2</c:v>
                </c:pt>
                <c:pt idx="10">
                  <c:v>-4.5999999999999999E-2</c:v>
                </c:pt>
                <c:pt idx="11">
                  <c:v>-4.5999999999999999E-2</c:v>
                </c:pt>
                <c:pt idx="12">
                  <c:v>-6.3E-2</c:v>
                </c:pt>
                <c:pt idx="13">
                  <c:v>-5.5E-2</c:v>
                </c:pt>
                <c:pt idx="14">
                  <c:v>-5.7000000000000002E-2</c:v>
                </c:pt>
                <c:pt idx="15">
                  <c:v>-7.8E-2</c:v>
                </c:pt>
                <c:pt idx="16">
                  <c:v>-0.13700000000000001</c:v>
                </c:pt>
                <c:pt idx="17">
                  <c:v>-0.16600000000000001</c:v>
                </c:pt>
                <c:pt idx="18">
                  <c:v>-0.18099999999999999</c:v>
                </c:pt>
                <c:pt idx="19">
                  <c:v>-0.20200000000000001</c:v>
                </c:pt>
                <c:pt idx="20">
                  <c:v>-0.25</c:v>
                </c:pt>
                <c:pt idx="21">
                  <c:v>-0.29099999999999998</c:v>
                </c:pt>
                <c:pt idx="22">
                  <c:v>-0.248</c:v>
                </c:pt>
                <c:pt idx="23">
                  <c:v>-0.29499999999999998</c:v>
                </c:pt>
                <c:pt idx="24">
                  <c:v>-0.32200000000000001</c:v>
                </c:pt>
                <c:pt idx="25">
                  <c:v>-0.33</c:v>
                </c:pt>
                <c:pt idx="26">
                  <c:v>-0.33400000000000002</c:v>
                </c:pt>
                <c:pt idx="27">
                  <c:v>-0.39100000000000001</c:v>
                </c:pt>
                <c:pt idx="28">
                  <c:v>-0.374</c:v>
                </c:pt>
                <c:pt idx="29">
                  <c:v>-0.31900000000000001</c:v>
                </c:pt>
                <c:pt idx="30">
                  <c:v>-0.34100000000000003</c:v>
                </c:pt>
              </c:numCache>
            </c:numRef>
          </c:val>
          <c:smooth val="0"/>
          <c:extLst>
            <c:ext xmlns:c16="http://schemas.microsoft.com/office/drawing/2014/chart" uri="{C3380CC4-5D6E-409C-BE32-E72D297353CC}">
              <c16:uniqueId val="{00000005-9EFE-304A-9069-963EF7EF4CE9}"/>
            </c:ext>
          </c:extLst>
        </c:ser>
        <c:ser>
          <c:idx val="6"/>
          <c:order val="6"/>
          <c:tx>
            <c:strRef>
              <c:f>Sheet2!$A$8</c:f>
              <c:strCache>
                <c:ptCount val="1"/>
                <c:pt idx="0">
                  <c:v>Retail</c:v>
                </c:pt>
              </c:strCache>
            </c:strRef>
          </c:tx>
          <c:spPr>
            <a:ln w="28575" cap="rnd">
              <a:solidFill>
                <a:schemeClr val="accent1">
                  <a:lumMod val="60000"/>
                </a:schemeClr>
              </a:solidFill>
              <a:round/>
            </a:ln>
            <a:effectLst/>
          </c:spPr>
          <c:marker>
            <c:symbol val="none"/>
          </c:marker>
          <c:cat>
            <c:numRef>
              <c:f>Sheet2!$B$1:$AF$1</c:f>
              <c:numCache>
                <c:formatCode>m/d/yy</c:formatCode>
                <c:ptCount val="31"/>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numCache>
            </c:numRef>
          </c:cat>
          <c:val>
            <c:numRef>
              <c:f>Sheet2!$B$8:$AF$8</c:f>
              <c:numCache>
                <c:formatCode>0.00%</c:formatCode>
                <c:ptCount val="31"/>
                <c:pt idx="0">
                  <c:v>-8.9999999999999993E-3</c:v>
                </c:pt>
                <c:pt idx="1">
                  <c:v>-1.7999999999999999E-2</c:v>
                </c:pt>
                <c:pt idx="2">
                  <c:v>-1.7999999999999999E-2</c:v>
                </c:pt>
                <c:pt idx="3">
                  <c:v>-1.7000000000000001E-2</c:v>
                </c:pt>
                <c:pt idx="4">
                  <c:v>-1.4999999999999999E-2</c:v>
                </c:pt>
                <c:pt idx="5">
                  <c:v>-1.2999999999999999E-2</c:v>
                </c:pt>
                <c:pt idx="6">
                  <c:v>-0.01</c:v>
                </c:pt>
                <c:pt idx="7">
                  <c:v>-1.2999999999999999E-2</c:v>
                </c:pt>
                <c:pt idx="8">
                  <c:v>-1.4E-2</c:v>
                </c:pt>
                <c:pt idx="9">
                  <c:v>-1.7000000000000001E-2</c:v>
                </c:pt>
                <c:pt idx="10">
                  <c:v>-1.4999999999999999E-2</c:v>
                </c:pt>
                <c:pt idx="11">
                  <c:v>-2.3E-2</c:v>
                </c:pt>
                <c:pt idx="12">
                  <c:v>-3.2000000000000001E-2</c:v>
                </c:pt>
                <c:pt idx="13">
                  <c:v>-3.5000000000000003E-2</c:v>
                </c:pt>
                <c:pt idx="14">
                  <c:v>-5.5E-2</c:v>
                </c:pt>
                <c:pt idx="15">
                  <c:v>-8.7999999999999995E-2</c:v>
                </c:pt>
                <c:pt idx="16">
                  <c:v>-0.14599999999999999</c:v>
                </c:pt>
                <c:pt idx="17">
                  <c:v>-0.20200000000000001</c:v>
                </c:pt>
                <c:pt idx="18">
                  <c:v>-0.248</c:v>
                </c:pt>
                <c:pt idx="19">
                  <c:v>-0.28599999999999998</c:v>
                </c:pt>
                <c:pt idx="20">
                  <c:v>-0.35099999999999998</c:v>
                </c:pt>
                <c:pt idx="21">
                  <c:v>-0.41799999999999998</c:v>
                </c:pt>
                <c:pt idx="22">
                  <c:v>-0.35599999999999998</c:v>
                </c:pt>
                <c:pt idx="23">
                  <c:v>-0.41299999999999998</c:v>
                </c:pt>
                <c:pt idx="24">
                  <c:v>-0.436</c:v>
                </c:pt>
                <c:pt idx="25">
                  <c:v>-0.45700000000000002</c:v>
                </c:pt>
                <c:pt idx="26">
                  <c:v>-0.46300000000000002</c:v>
                </c:pt>
                <c:pt idx="27">
                  <c:v>-0.52200000000000002</c:v>
                </c:pt>
                <c:pt idx="28">
                  <c:v>-0.55100000000000005</c:v>
                </c:pt>
                <c:pt idx="29">
                  <c:v>-0.46300000000000002</c:v>
                </c:pt>
                <c:pt idx="30">
                  <c:v>-0.47599999999999998</c:v>
                </c:pt>
              </c:numCache>
            </c:numRef>
          </c:val>
          <c:smooth val="0"/>
          <c:extLst>
            <c:ext xmlns:c16="http://schemas.microsoft.com/office/drawing/2014/chart" uri="{C3380CC4-5D6E-409C-BE32-E72D297353CC}">
              <c16:uniqueId val="{00000006-9EFE-304A-9069-963EF7EF4CE9}"/>
            </c:ext>
          </c:extLst>
        </c:ser>
        <c:ser>
          <c:idx val="7"/>
          <c:order val="7"/>
          <c:tx>
            <c:strRef>
              <c:f>Sheet2!$A$9</c:f>
              <c:strCache>
                <c:ptCount val="1"/>
                <c:pt idx="0">
                  <c:v>Transportation</c:v>
                </c:pt>
              </c:strCache>
            </c:strRef>
          </c:tx>
          <c:spPr>
            <a:ln w="28575" cap="rnd">
              <a:solidFill>
                <a:schemeClr val="accent2">
                  <a:lumMod val="60000"/>
                </a:schemeClr>
              </a:solidFill>
              <a:round/>
            </a:ln>
            <a:effectLst/>
          </c:spPr>
          <c:marker>
            <c:symbol val="none"/>
          </c:marker>
          <c:cat>
            <c:numRef>
              <c:f>Sheet2!$B$1:$AF$1</c:f>
              <c:numCache>
                <c:formatCode>m/d/yy</c:formatCode>
                <c:ptCount val="31"/>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numCache>
            </c:numRef>
          </c:cat>
          <c:val>
            <c:numRef>
              <c:f>Sheet2!$B$9:$AF$9</c:f>
              <c:numCache>
                <c:formatCode>0.00%</c:formatCode>
                <c:ptCount val="31"/>
                <c:pt idx="0">
                  <c:v>-2.8000000000000001E-2</c:v>
                </c:pt>
                <c:pt idx="1">
                  <c:v>-1.2999999999999999E-2</c:v>
                </c:pt>
                <c:pt idx="2">
                  <c:v>-2.1999999999999999E-2</c:v>
                </c:pt>
                <c:pt idx="3">
                  <c:v>-1.7999999999999999E-2</c:v>
                </c:pt>
                <c:pt idx="4">
                  <c:v>-0.03</c:v>
                </c:pt>
                <c:pt idx="5">
                  <c:v>-3.5999999999999997E-2</c:v>
                </c:pt>
                <c:pt idx="6">
                  <c:v>-3.5000000000000003E-2</c:v>
                </c:pt>
                <c:pt idx="7">
                  <c:v>-9.7000000000000003E-2</c:v>
                </c:pt>
                <c:pt idx="8">
                  <c:v>-4.1000000000000002E-2</c:v>
                </c:pt>
                <c:pt idx="9">
                  <c:v>-2.5000000000000001E-2</c:v>
                </c:pt>
                <c:pt idx="10">
                  <c:v>-4.4999999999999998E-2</c:v>
                </c:pt>
                <c:pt idx="11">
                  <c:v>-4.9000000000000002E-2</c:v>
                </c:pt>
                <c:pt idx="12">
                  <c:v>-6.9000000000000006E-2</c:v>
                </c:pt>
                <c:pt idx="13">
                  <c:v>-5.0999999999999997E-2</c:v>
                </c:pt>
                <c:pt idx="14">
                  <c:v>-4.7E-2</c:v>
                </c:pt>
                <c:pt idx="15">
                  <c:v>-8.5999999999999993E-2</c:v>
                </c:pt>
                <c:pt idx="16">
                  <c:v>-0.13200000000000001</c:v>
                </c:pt>
                <c:pt idx="17">
                  <c:v>-0.13500000000000001</c:v>
                </c:pt>
                <c:pt idx="18">
                  <c:v>-0.16400000000000001</c:v>
                </c:pt>
                <c:pt idx="19">
                  <c:v>-0.182</c:v>
                </c:pt>
                <c:pt idx="20">
                  <c:v>-0.216</c:v>
                </c:pt>
                <c:pt idx="21">
                  <c:v>-0.28999999999999998</c:v>
                </c:pt>
                <c:pt idx="22">
                  <c:v>-0.218</c:v>
                </c:pt>
                <c:pt idx="23">
                  <c:v>-0.245</c:v>
                </c:pt>
                <c:pt idx="24">
                  <c:v>-0.26800000000000002</c:v>
                </c:pt>
                <c:pt idx="25">
                  <c:v>-0.28199999999999997</c:v>
                </c:pt>
                <c:pt idx="26">
                  <c:v>-0.27800000000000002</c:v>
                </c:pt>
                <c:pt idx="27">
                  <c:v>-0.27700000000000002</c:v>
                </c:pt>
                <c:pt idx="28">
                  <c:v>-0.29599999999999999</c:v>
                </c:pt>
                <c:pt idx="29">
                  <c:v>-0.28199999999999997</c:v>
                </c:pt>
                <c:pt idx="30">
                  <c:v>-0.27700000000000002</c:v>
                </c:pt>
              </c:numCache>
            </c:numRef>
          </c:val>
          <c:smooth val="0"/>
          <c:extLst>
            <c:ext xmlns:c16="http://schemas.microsoft.com/office/drawing/2014/chart" uri="{C3380CC4-5D6E-409C-BE32-E72D297353CC}">
              <c16:uniqueId val="{00000007-9EFE-304A-9069-963EF7EF4CE9}"/>
            </c:ext>
          </c:extLst>
        </c:ser>
        <c:dLbls>
          <c:showLegendKey val="0"/>
          <c:showVal val="0"/>
          <c:showCatName val="0"/>
          <c:showSerName val="0"/>
          <c:showPercent val="0"/>
          <c:showBubbleSize val="0"/>
        </c:dLbls>
        <c:smooth val="0"/>
        <c:axId val="1543928624"/>
        <c:axId val="1058745776"/>
      </c:lineChart>
      <c:dateAx>
        <c:axId val="1543928624"/>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8745776"/>
        <c:crosses val="autoZero"/>
        <c:auto val="1"/>
        <c:lblOffset val="100"/>
        <c:baseTimeUnit val="days"/>
      </c:dateAx>
      <c:valAx>
        <c:axId val="10587457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3928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Sheet1!$H$1</c:f>
              <c:strCache>
                <c:ptCount val="1"/>
                <c:pt idx="0">
                  <c:v>IUC</c:v>
                </c:pt>
              </c:strCache>
            </c:strRef>
          </c:tx>
          <c:spPr>
            <a:solidFill>
              <a:srgbClr val="002060"/>
            </a:solidFill>
            <a:ln>
              <a:noFill/>
            </a:ln>
            <a:effectLst/>
          </c:spPr>
          <c:invertIfNegative val="0"/>
          <c:cat>
            <c:numRef>
              <c:f>Sheet1!$G$2:$G$1580</c:f>
              <c:numCache>
                <c:formatCode>m/d/yy</c:formatCode>
                <c:ptCount val="1579"/>
                <c:pt idx="0">
                  <c:v>32879</c:v>
                </c:pt>
                <c:pt idx="1">
                  <c:v>32886</c:v>
                </c:pt>
                <c:pt idx="2">
                  <c:v>32893</c:v>
                </c:pt>
                <c:pt idx="3">
                  <c:v>32900</c:v>
                </c:pt>
                <c:pt idx="4">
                  <c:v>32907</c:v>
                </c:pt>
                <c:pt idx="5">
                  <c:v>32914</c:v>
                </c:pt>
                <c:pt idx="6">
                  <c:v>32921</c:v>
                </c:pt>
                <c:pt idx="7">
                  <c:v>32928</c:v>
                </c:pt>
                <c:pt idx="8">
                  <c:v>32935</c:v>
                </c:pt>
                <c:pt idx="9">
                  <c:v>32942</c:v>
                </c:pt>
                <c:pt idx="10">
                  <c:v>32949</c:v>
                </c:pt>
                <c:pt idx="11">
                  <c:v>32956</c:v>
                </c:pt>
                <c:pt idx="12">
                  <c:v>32963</c:v>
                </c:pt>
                <c:pt idx="13">
                  <c:v>32970</c:v>
                </c:pt>
                <c:pt idx="14">
                  <c:v>32977</c:v>
                </c:pt>
                <c:pt idx="15">
                  <c:v>32984</c:v>
                </c:pt>
                <c:pt idx="16">
                  <c:v>32991</c:v>
                </c:pt>
                <c:pt idx="17">
                  <c:v>32998</c:v>
                </c:pt>
                <c:pt idx="18">
                  <c:v>33005</c:v>
                </c:pt>
                <c:pt idx="19">
                  <c:v>33012</c:v>
                </c:pt>
                <c:pt idx="20">
                  <c:v>33019</c:v>
                </c:pt>
                <c:pt idx="21">
                  <c:v>33026</c:v>
                </c:pt>
                <c:pt idx="22">
                  <c:v>33033</c:v>
                </c:pt>
                <c:pt idx="23">
                  <c:v>33040</c:v>
                </c:pt>
                <c:pt idx="24">
                  <c:v>33047</c:v>
                </c:pt>
                <c:pt idx="25">
                  <c:v>33054</c:v>
                </c:pt>
                <c:pt idx="26">
                  <c:v>33061</c:v>
                </c:pt>
                <c:pt idx="27">
                  <c:v>33068</c:v>
                </c:pt>
                <c:pt idx="28">
                  <c:v>33075</c:v>
                </c:pt>
                <c:pt idx="29">
                  <c:v>33082</c:v>
                </c:pt>
                <c:pt idx="30">
                  <c:v>33089</c:v>
                </c:pt>
                <c:pt idx="31">
                  <c:v>33096</c:v>
                </c:pt>
                <c:pt idx="32">
                  <c:v>33103</c:v>
                </c:pt>
                <c:pt idx="33">
                  <c:v>33110</c:v>
                </c:pt>
                <c:pt idx="34">
                  <c:v>33117</c:v>
                </c:pt>
                <c:pt idx="35">
                  <c:v>33124</c:v>
                </c:pt>
                <c:pt idx="36">
                  <c:v>33131</c:v>
                </c:pt>
                <c:pt idx="37">
                  <c:v>33138</c:v>
                </c:pt>
                <c:pt idx="38">
                  <c:v>33145</c:v>
                </c:pt>
                <c:pt idx="39">
                  <c:v>33152</c:v>
                </c:pt>
                <c:pt idx="40">
                  <c:v>33159</c:v>
                </c:pt>
                <c:pt idx="41">
                  <c:v>33166</c:v>
                </c:pt>
                <c:pt idx="42">
                  <c:v>33173</c:v>
                </c:pt>
                <c:pt idx="43">
                  <c:v>33180</c:v>
                </c:pt>
                <c:pt idx="44">
                  <c:v>33187</c:v>
                </c:pt>
                <c:pt idx="45">
                  <c:v>33194</c:v>
                </c:pt>
                <c:pt idx="46">
                  <c:v>33201</c:v>
                </c:pt>
                <c:pt idx="47">
                  <c:v>33208</c:v>
                </c:pt>
                <c:pt idx="48">
                  <c:v>33215</c:v>
                </c:pt>
                <c:pt idx="49">
                  <c:v>33222</c:v>
                </c:pt>
                <c:pt idx="50">
                  <c:v>33229</c:v>
                </c:pt>
                <c:pt idx="51">
                  <c:v>33236</c:v>
                </c:pt>
                <c:pt idx="52">
                  <c:v>33243</c:v>
                </c:pt>
                <c:pt idx="53">
                  <c:v>33250</c:v>
                </c:pt>
                <c:pt idx="54">
                  <c:v>33257</c:v>
                </c:pt>
                <c:pt idx="55">
                  <c:v>33264</c:v>
                </c:pt>
                <c:pt idx="56">
                  <c:v>33271</c:v>
                </c:pt>
                <c:pt idx="57">
                  <c:v>33278</c:v>
                </c:pt>
                <c:pt idx="58">
                  <c:v>33285</c:v>
                </c:pt>
                <c:pt idx="59">
                  <c:v>33292</c:v>
                </c:pt>
                <c:pt idx="60">
                  <c:v>33299</c:v>
                </c:pt>
                <c:pt idx="61">
                  <c:v>33306</c:v>
                </c:pt>
                <c:pt idx="62">
                  <c:v>33313</c:v>
                </c:pt>
                <c:pt idx="63">
                  <c:v>33320</c:v>
                </c:pt>
                <c:pt idx="64">
                  <c:v>33327</c:v>
                </c:pt>
                <c:pt idx="65">
                  <c:v>33334</c:v>
                </c:pt>
                <c:pt idx="66">
                  <c:v>33341</c:v>
                </c:pt>
                <c:pt idx="67">
                  <c:v>33348</c:v>
                </c:pt>
                <c:pt idx="68">
                  <c:v>33355</c:v>
                </c:pt>
                <c:pt idx="69">
                  <c:v>33362</c:v>
                </c:pt>
                <c:pt idx="70">
                  <c:v>33369</c:v>
                </c:pt>
                <c:pt idx="71">
                  <c:v>33376</c:v>
                </c:pt>
                <c:pt idx="72">
                  <c:v>33383</c:v>
                </c:pt>
                <c:pt idx="73">
                  <c:v>33390</c:v>
                </c:pt>
                <c:pt idx="74">
                  <c:v>33397</c:v>
                </c:pt>
                <c:pt idx="75">
                  <c:v>33404</c:v>
                </c:pt>
                <c:pt idx="76">
                  <c:v>33411</c:v>
                </c:pt>
                <c:pt idx="77">
                  <c:v>33418</c:v>
                </c:pt>
                <c:pt idx="78">
                  <c:v>33425</c:v>
                </c:pt>
                <c:pt idx="79">
                  <c:v>33432</c:v>
                </c:pt>
                <c:pt idx="80">
                  <c:v>33439</c:v>
                </c:pt>
                <c:pt idx="81">
                  <c:v>33446</c:v>
                </c:pt>
                <c:pt idx="82">
                  <c:v>33453</c:v>
                </c:pt>
                <c:pt idx="83">
                  <c:v>33460</c:v>
                </c:pt>
                <c:pt idx="84">
                  <c:v>33467</c:v>
                </c:pt>
                <c:pt idx="85">
                  <c:v>33474</c:v>
                </c:pt>
                <c:pt idx="86">
                  <c:v>33481</c:v>
                </c:pt>
                <c:pt idx="87">
                  <c:v>33488</c:v>
                </c:pt>
                <c:pt idx="88">
                  <c:v>33495</c:v>
                </c:pt>
                <c:pt idx="89">
                  <c:v>33502</c:v>
                </c:pt>
                <c:pt idx="90">
                  <c:v>33509</c:v>
                </c:pt>
                <c:pt idx="91">
                  <c:v>33516</c:v>
                </c:pt>
                <c:pt idx="92">
                  <c:v>33523</c:v>
                </c:pt>
                <c:pt idx="93">
                  <c:v>33530</c:v>
                </c:pt>
                <c:pt idx="94">
                  <c:v>33537</c:v>
                </c:pt>
                <c:pt idx="95">
                  <c:v>33544</c:v>
                </c:pt>
                <c:pt idx="96">
                  <c:v>33551</c:v>
                </c:pt>
                <c:pt idx="97">
                  <c:v>33558</c:v>
                </c:pt>
                <c:pt idx="98">
                  <c:v>33565</c:v>
                </c:pt>
                <c:pt idx="99">
                  <c:v>33572</c:v>
                </c:pt>
                <c:pt idx="100">
                  <c:v>33579</c:v>
                </c:pt>
                <c:pt idx="101">
                  <c:v>33586</c:v>
                </c:pt>
                <c:pt idx="102">
                  <c:v>33593</c:v>
                </c:pt>
                <c:pt idx="103">
                  <c:v>33600</c:v>
                </c:pt>
                <c:pt idx="104">
                  <c:v>33607</c:v>
                </c:pt>
                <c:pt idx="105">
                  <c:v>33614</c:v>
                </c:pt>
                <c:pt idx="106">
                  <c:v>33621</c:v>
                </c:pt>
                <c:pt idx="107">
                  <c:v>33628</c:v>
                </c:pt>
                <c:pt idx="108">
                  <c:v>33635</c:v>
                </c:pt>
                <c:pt idx="109">
                  <c:v>33642</c:v>
                </c:pt>
                <c:pt idx="110">
                  <c:v>33649</c:v>
                </c:pt>
                <c:pt idx="111">
                  <c:v>33656</c:v>
                </c:pt>
                <c:pt idx="112">
                  <c:v>33663</c:v>
                </c:pt>
                <c:pt idx="113">
                  <c:v>33670</c:v>
                </c:pt>
                <c:pt idx="114">
                  <c:v>33677</c:v>
                </c:pt>
                <c:pt idx="115">
                  <c:v>33684</c:v>
                </c:pt>
                <c:pt idx="116">
                  <c:v>33691</c:v>
                </c:pt>
                <c:pt idx="117">
                  <c:v>33698</c:v>
                </c:pt>
                <c:pt idx="118">
                  <c:v>33705</c:v>
                </c:pt>
                <c:pt idx="119">
                  <c:v>33712</c:v>
                </c:pt>
                <c:pt idx="120">
                  <c:v>33719</c:v>
                </c:pt>
                <c:pt idx="121">
                  <c:v>33726</c:v>
                </c:pt>
                <c:pt idx="122">
                  <c:v>33733</c:v>
                </c:pt>
                <c:pt idx="123">
                  <c:v>33740</c:v>
                </c:pt>
                <c:pt idx="124">
                  <c:v>33747</c:v>
                </c:pt>
                <c:pt idx="125">
                  <c:v>33754</c:v>
                </c:pt>
                <c:pt idx="126">
                  <c:v>33761</c:v>
                </c:pt>
                <c:pt idx="127">
                  <c:v>33768</c:v>
                </c:pt>
                <c:pt idx="128">
                  <c:v>33775</c:v>
                </c:pt>
                <c:pt idx="129">
                  <c:v>33782</c:v>
                </c:pt>
                <c:pt idx="130">
                  <c:v>33789</c:v>
                </c:pt>
                <c:pt idx="131">
                  <c:v>33796</c:v>
                </c:pt>
                <c:pt idx="132">
                  <c:v>33803</c:v>
                </c:pt>
                <c:pt idx="133">
                  <c:v>33810</c:v>
                </c:pt>
                <c:pt idx="134">
                  <c:v>33817</c:v>
                </c:pt>
                <c:pt idx="135">
                  <c:v>33824</c:v>
                </c:pt>
                <c:pt idx="136">
                  <c:v>33831</c:v>
                </c:pt>
                <c:pt idx="137">
                  <c:v>33838</c:v>
                </c:pt>
                <c:pt idx="138">
                  <c:v>33845</c:v>
                </c:pt>
                <c:pt idx="139">
                  <c:v>33852</c:v>
                </c:pt>
                <c:pt idx="140">
                  <c:v>33859</c:v>
                </c:pt>
                <c:pt idx="141">
                  <c:v>33866</c:v>
                </c:pt>
                <c:pt idx="142">
                  <c:v>33873</c:v>
                </c:pt>
                <c:pt idx="143">
                  <c:v>33880</c:v>
                </c:pt>
                <c:pt idx="144">
                  <c:v>33887</c:v>
                </c:pt>
                <c:pt idx="145">
                  <c:v>33894</c:v>
                </c:pt>
                <c:pt idx="146">
                  <c:v>33901</c:v>
                </c:pt>
                <c:pt idx="147">
                  <c:v>33908</c:v>
                </c:pt>
                <c:pt idx="148">
                  <c:v>33915</c:v>
                </c:pt>
                <c:pt idx="149">
                  <c:v>33922</c:v>
                </c:pt>
                <c:pt idx="150">
                  <c:v>33929</c:v>
                </c:pt>
                <c:pt idx="151">
                  <c:v>33936</c:v>
                </c:pt>
                <c:pt idx="152">
                  <c:v>33943</c:v>
                </c:pt>
                <c:pt idx="153">
                  <c:v>33950</c:v>
                </c:pt>
                <c:pt idx="154">
                  <c:v>33957</c:v>
                </c:pt>
                <c:pt idx="155">
                  <c:v>33964</c:v>
                </c:pt>
                <c:pt idx="156">
                  <c:v>33971</c:v>
                </c:pt>
                <c:pt idx="157">
                  <c:v>33978</c:v>
                </c:pt>
                <c:pt idx="158">
                  <c:v>33985</c:v>
                </c:pt>
                <c:pt idx="159">
                  <c:v>33992</c:v>
                </c:pt>
                <c:pt idx="160">
                  <c:v>33999</c:v>
                </c:pt>
                <c:pt idx="161">
                  <c:v>34006</c:v>
                </c:pt>
                <c:pt idx="162">
                  <c:v>34013</c:v>
                </c:pt>
                <c:pt idx="163">
                  <c:v>34020</c:v>
                </c:pt>
                <c:pt idx="164">
                  <c:v>34027</c:v>
                </c:pt>
                <c:pt idx="165">
                  <c:v>34034</c:v>
                </c:pt>
                <c:pt idx="166">
                  <c:v>34041</c:v>
                </c:pt>
                <c:pt idx="167">
                  <c:v>34048</c:v>
                </c:pt>
                <c:pt idx="168">
                  <c:v>34055</c:v>
                </c:pt>
                <c:pt idx="169">
                  <c:v>34062</c:v>
                </c:pt>
                <c:pt idx="170">
                  <c:v>34069</c:v>
                </c:pt>
                <c:pt idx="171">
                  <c:v>34076</c:v>
                </c:pt>
                <c:pt idx="172">
                  <c:v>34083</c:v>
                </c:pt>
                <c:pt idx="173">
                  <c:v>34090</c:v>
                </c:pt>
                <c:pt idx="174">
                  <c:v>34097</c:v>
                </c:pt>
                <c:pt idx="175">
                  <c:v>34104</c:v>
                </c:pt>
                <c:pt idx="176">
                  <c:v>34111</c:v>
                </c:pt>
                <c:pt idx="177">
                  <c:v>34118</c:v>
                </c:pt>
                <c:pt idx="178">
                  <c:v>34125</c:v>
                </c:pt>
                <c:pt idx="179">
                  <c:v>34132</c:v>
                </c:pt>
                <c:pt idx="180">
                  <c:v>34139</c:v>
                </c:pt>
                <c:pt idx="181">
                  <c:v>34146</c:v>
                </c:pt>
                <c:pt idx="182">
                  <c:v>34153</c:v>
                </c:pt>
                <c:pt idx="183">
                  <c:v>34160</c:v>
                </c:pt>
                <c:pt idx="184">
                  <c:v>34167</c:v>
                </c:pt>
                <c:pt idx="185">
                  <c:v>34174</c:v>
                </c:pt>
                <c:pt idx="186">
                  <c:v>34181</c:v>
                </c:pt>
                <c:pt idx="187">
                  <c:v>34188</c:v>
                </c:pt>
                <c:pt idx="188">
                  <c:v>34195</c:v>
                </c:pt>
                <c:pt idx="189">
                  <c:v>34202</c:v>
                </c:pt>
                <c:pt idx="190">
                  <c:v>34209</c:v>
                </c:pt>
                <c:pt idx="191">
                  <c:v>34216</c:v>
                </c:pt>
                <c:pt idx="192">
                  <c:v>34223</c:v>
                </c:pt>
                <c:pt idx="193">
                  <c:v>34230</c:v>
                </c:pt>
                <c:pt idx="194">
                  <c:v>34237</c:v>
                </c:pt>
                <c:pt idx="195">
                  <c:v>34244</c:v>
                </c:pt>
                <c:pt idx="196">
                  <c:v>34251</c:v>
                </c:pt>
                <c:pt idx="197">
                  <c:v>34258</c:v>
                </c:pt>
                <c:pt idx="198">
                  <c:v>34265</c:v>
                </c:pt>
                <c:pt idx="199">
                  <c:v>34272</c:v>
                </c:pt>
                <c:pt idx="200">
                  <c:v>34279</c:v>
                </c:pt>
                <c:pt idx="201">
                  <c:v>34286</c:v>
                </c:pt>
                <c:pt idx="202">
                  <c:v>34293</c:v>
                </c:pt>
                <c:pt idx="203">
                  <c:v>34300</c:v>
                </c:pt>
                <c:pt idx="204">
                  <c:v>34307</c:v>
                </c:pt>
                <c:pt idx="205">
                  <c:v>34314</c:v>
                </c:pt>
                <c:pt idx="206">
                  <c:v>34321</c:v>
                </c:pt>
                <c:pt idx="207">
                  <c:v>34328</c:v>
                </c:pt>
                <c:pt idx="208">
                  <c:v>34335</c:v>
                </c:pt>
                <c:pt idx="209">
                  <c:v>34342</c:v>
                </c:pt>
                <c:pt idx="210">
                  <c:v>34349</c:v>
                </c:pt>
                <c:pt idx="211">
                  <c:v>34356</c:v>
                </c:pt>
                <c:pt idx="212">
                  <c:v>34363</c:v>
                </c:pt>
                <c:pt idx="213">
                  <c:v>34370</c:v>
                </c:pt>
                <c:pt idx="214">
                  <c:v>34377</c:v>
                </c:pt>
                <c:pt idx="215">
                  <c:v>34384</c:v>
                </c:pt>
                <c:pt idx="216">
                  <c:v>34391</c:v>
                </c:pt>
                <c:pt idx="217">
                  <c:v>34398</c:v>
                </c:pt>
                <c:pt idx="218">
                  <c:v>34405</c:v>
                </c:pt>
                <c:pt idx="219">
                  <c:v>34412</c:v>
                </c:pt>
                <c:pt idx="220">
                  <c:v>34419</c:v>
                </c:pt>
                <c:pt idx="221">
                  <c:v>34426</c:v>
                </c:pt>
                <c:pt idx="222">
                  <c:v>34433</c:v>
                </c:pt>
                <c:pt idx="223">
                  <c:v>34440</c:v>
                </c:pt>
                <c:pt idx="224">
                  <c:v>34447</c:v>
                </c:pt>
                <c:pt idx="225">
                  <c:v>34454</c:v>
                </c:pt>
                <c:pt idx="226">
                  <c:v>34461</c:v>
                </c:pt>
                <c:pt idx="227">
                  <c:v>34468</c:v>
                </c:pt>
                <c:pt idx="228">
                  <c:v>34475</c:v>
                </c:pt>
                <c:pt idx="229">
                  <c:v>34482</c:v>
                </c:pt>
                <c:pt idx="230">
                  <c:v>34489</c:v>
                </c:pt>
                <c:pt idx="231">
                  <c:v>34496</c:v>
                </c:pt>
                <c:pt idx="232">
                  <c:v>34503</c:v>
                </c:pt>
                <c:pt idx="233">
                  <c:v>34510</c:v>
                </c:pt>
                <c:pt idx="234">
                  <c:v>34517</c:v>
                </c:pt>
                <c:pt idx="235">
                  <c:v>34524</c:v>
                </c:pt>
                <c:pt idx="236">
                  <c:v>34531</c:v>
                </c:pt>
                <c:pt idx="237">
                  <c:v>34538</c:v>
                </c:pt>
                <c:pt idx="238">
                  <c:v>34545</c:v>
                </c:pt>
                <c:pt idx="239">
                  <c:v>34552</c:v>
                </c:pt>
                <c:pt idx="240">
                  <c:v>34559</c:v>
                </c:pt>
                <c:pt idx="241">
                  <c:v>34566</c:v>
                </c:pt>
                <c:pt idx="242">
                  <c:v>34573</c:v>
                </c:pt>
                <c:pt idx="243">
                  <c:v>34580</c:v>
                </c:pt>
                <c:pt idx="244">
                  <c:v>34587</c:v>
                </c:pt>
                <c:pt idx="245">
                  <c:v>34594</c:v>
                </c:pt>
                <c:pt idx="246">
                  <c:v>34601</c:v>
                </c:pt>
                <c:pt idx="247">
                  <c:v>34608</c:v>
                </c:pt>
                <c:pt idx="248">
                  <c:v>34615</c:v>
                </c:pt>
                <c:pt idx="249">
                  <c:v>34622</c:v>
                </c:pt>
                <c:pt idx="250">
                  <c:v>34629</c:v>
                </c:pt>
                <c:pt idx="251">
                  <c:v>34636</c:v>
                </c:pt>
                <c:pt idx="252">
                  <c:v>34643</c:v>
                </c:pt>
                <c:pt idx="253">
                  <c:v>34650</c:v>
                </c:pt>
                <c:pt idx="254">
                  <c:v>34657</c:v>
                </c:pt>
                <c:pt idx="255">
                  <c:v>34664</c:v>
                </c:pt>
                <c:pt idx="256">
                  <c:v>34671</c:v>
                </c:pt>
                <c:pt idx="257">
                  <c:v>34678</c:v>
                </c:pt>
                <c:pt idx="258">
                  <c:v>34685</c:v>
                </c:pt>
                <c:pt idx="259">
                  <c:v>34692</c:v>
                </c:pt>
                <c:pt idx="260">
                  <c:v>34699</c:v>
                </c:pt>
                <c:pt idx="261">
                  <c:v>34706</c:v>
                </c:pt>
                <c:pt idx="262">
                  <c:v>34713</c:v>
                </c:pt>
                <c:pt idx="263">
                  <c:v>34720</c:v>
                </c:pt>
                <c:pt idx="264">
                  <c:v>34727</c:v>
                </c:pt>
                <c:pt idx="265">
                  <c:v>34734</c:v>
                </c:pt>
                <c:pt idx="266">
                  <c:v>34741</c:v>
                </c:pt>
                <c:pt idx="267">
                  <c:v>34748</c:v>
                </c:pt>
                <c:pt idx="268">
                  <c:v>34755</c:v>
                </c:pt>
                <c:pt idx="269">
                  <c:v>34762</c:v>
                </c:pt>
                <c:pt idx="270">
                  <c:v>34769</c:v>
                </c:pt>
                <c:pt idx="271">
                  <c:v>34776</c:v>
                </c:pt>
                <c:pt idx="272">
                  <c:v>34783</c:v>
                </c:pt>
                <c:pt idx="273">
                  <c:v>34790</c:v>
                </c:pt>
                <c:pt idx="274">
                  <c:v>34797</c:v>
                </c:pt>
                <c:pt idx="275">
                  <c:v>34804</c:v>
                </c:pt>
                <c:pt idx="276">
                  <c:v>34811</c:v>
                </c:pt>
                <c:pt idx="277">
                  <c:v>34818</c:v>
                </c:pt>
                <c:pt idx="278">
                  <c:v>34825</c:v>
                </c:pt>
                <c:pt idx="279">
                  <c:v>34832</c:v>
                </c:pt>
                <c:pt idx="280">
                  <c:v>34839</c:v>
                </c:pt>
                <c:pt idx="281">
                  <c:v>34846</c:v>
                </c:pt>
                <c:pt idx="282">
                  <c:v>34853</c:v>
                </c:pt>
                <c:pt idx="283">
                  <c:v>34860</c:v>
                </c:pt>
                <c:pt idx="284">
                  <c:v>34867</c:v>
                </c:pt>
                <c:pt idx="285">
                  <c:v>34874</c:v>
                </c:pt>
                <c:pt idx="286">
                  <c:v>34881</c:v>
                </c:pt>
                <c:pt idx="287">
                  <c:v>34888</c:v>
                </c:pt>
                <c:pt idx="288">
                  <c:v>34895</c:v>
                </c:pt>
                <c:pt idx="289">
                  <c:v>34902</c:v>
                </c:pt>
                <c:pt idx="290">
                  <c:v>34909</c:v>
                </c:pt>
                <c:pt idx="291">
                  <c:v>34916</c:v>
                </c:pt>
                <c:pt idx="292">
                  <c:v>34923</c:v>
                </c:pt>
                <c:pt idx="293">
                  <c:v>34930</c:v>
                </c:pt>
                <c:pt idx="294">
                  <c:v>34937</c:v>
                </c:pt>
                <c:pt idx="295">
                  <c:v>34944</c:v>
                </c:pt>
                <c:pt idx="296">
                  <c:v>34951</c:v>
                </c:pt>
                <c:pt idx="297">
                  <c:v>34958</c:v>
                </c:pt>
                <c:pt idx="298">
                  <c:v>34965</c:v>
                </c:pt>
                <c:pt idx="299">
                  <c:v>34972</c:v>
                </c:pt>
                <c:pt idx="300">
                  <c:v>34979</c:v>
                </c:pt>
                <c:pt idx="301">
                  <c:v>34986</c:v>
                </c:pt>
                <c:pt idx="302">
                  <c:v>34993</c:v>
                </c:pt>
                <c:pt idx="303">
                  <c:v>35000</c:v>
                </c:pt>
                <c:pt idx="304">
                  <c:v>35007</c:v>
                </c:pt>
                <c:pt idx="305">
                  <c:v>35014</c:v>
                </c:pt>
                <c:pt idx="306">
                  <c:v>35021</c:v>
                </c:pt>
                <c:pt idx="307">
                  <c:v>35028</c:v>
                </c:pt>
                <c:pt idx="308">
                  <c:v>35035</c:v>
                </c:pt>
                <c:pt idx="309">
                  <c:v>35042</c:v>
                </c:pt>
                <c:pt idx="310">
                  <c:v>35049</c:v>
                </c:pt>
                <c:pt idx="311">
                  <c:v>35056</c:v>
                </c:pt>
                <c:pt idx="312">
                  <c:v>35063</c:v>
                </c:pt>
                <c:pt idx="313">
                  <c:v>35070</c:v>
                </c:pt>
                <c:pt idx="314">
                  <c:v>35077</c:v>
                </c:pt>
                <c:pt idx="315">
                  <c:v>35084</c:v>
                </c:pt>
                <c:pt idx="316">
                  <c:v>35091</c:v>
                </c:pt>
                <c:pt idx="317">
                  <c:v>35098</c:v>
                </c:pt>
                <c:pt idx="318">
                  <c:v>35105</c:v>
                </c:pt>
                <c:pt idx="319">
                  <c:v>35112</c:v>
                </c:pt>
                <c:pt idx="320">
                  <c:v>35119</c:v>
                </c:pt>
                <c:pt idx="321">
                  <c:v>35126</c:v>
                </c:pt>
                <c:pt idx="322">
                  <c:v>35133</c:v>
                </c:pt>
                <c:pt idx="323">
                  <c:v>35140</c:v>
                </c:pt>
                <c:pt idx="324">
                  <c:v>35147</c:v>
                </c:pt>
                <c:pt idx="325">
                  <c:v>35154</c:v>
                </c:pt>
                <c:pt idx="326">
                  <c:v>35161</c:v>
                </c:pt>
                <c:pt idx="327">
                  <c:v>35168</c:v>
                </c:pt>
                <c:pt idx="328">
                  <c:v>35175</c:v>
                </c:pt>
                <c:pt idx="329">
                  <c:v>35182</c:v>
                </c:pt>
                <c:pt idx="330">
                  <c:v>35189</c:v>
                </c:pt>
                <c:pt idx="331">
                  <c:v>35196</c:v>
                </c:pt>
                <c:pt idx="332">
                  <c:v>35203</c:v>
                </c:pt>
                <c:pt idx="333">
                  <c:v>35210</c:v>
                </c:pt>
                <c:pt idx="334">
                  <c:v>35217</c:v>
                </c:pt>
                <c:pt idx="335">
                  <c:v>35224</c:v>
                </c:pt>
                <c:pt idx="336">
                  <c:v>35231</c:v>
                </c:pt>
                <c:pt idx="337">
                  <c:v>35238</c:v>
                </c:pt>
                <c:pt idx="338">
                  <c:v>35245</c:v>
                </c:pt>
                <c:pt idx="339">
                  <c:v>35252</c:v>
                </c:pt>
                <c:pt idx="340">
                  <c:v>35259</c:v>
                </c:pt>
                <c:pt idx="341">
                  <c:v>35266</c:v>
                </c:pt>
                <c:pt idx="342">
                  <c:v>35273</c:v>
                </c:pt>
                <c:pt idx="343">
                  <c:v>35280</c:v>
                </c:pt>
                <c:pt idx="344">
                  <c:v>35287</c:v>
                </c:pt>
                <c:pt idx="345">
                  <c:v>35294</c:v>
                </c:pt>
                <c:pt idx="346">
                  <c:v>35301</c:v>
                </c:pt>
                <c:pt idx="347">
                  <c:v>35308</c:v>
                </c:pt>
                <c:pt idx="348">
                  <c:v>35315</c:v>
                </c:pt>
                <c:pt idx="349">
                  <c:v>35322</c:v>
                </c:pt>
                <c:pt idx="350">
                  <c:v>35329</c:v>
                </c:pt>
                <c:pt idx="351">
                  <c:v>35336</c:v>
                </c:pt>
                <c:pt idx="352">
                  <c:v>35343</c:v>
                </c:pt>
                <c:pt idx="353">
                  <c:v>35350</c:v>
                </c:pt>
                <c:pt idx="354">
                  <c:v>35357</c:v>
                </c:pt>
                <c:pt idx="355">
                  <c:v>35364</c:v>
                </c:pt>
                <c:pt idx="356">
                  <c:v>35371</c:v>
                </c:pt>
                <c:pt idx="357">
                  <c:v>35378</c:v>
                </c:pt>
                <c:pt idx="358">
                  <c:v>35385</c:v>
                </c:pt>
                <c:pt idx="359">
                  <c:v>35392</c:v>
                </c:pt>
                <c:pt idx="360">
                  <c:v>35399</c:v>
                </c:pt>
                <c:pt idx="361">
                  <c:v>35406</c:v>
                </c:pt>
                <c:pt idx="362">
                  <c:v>35413</c:v>
                </c:pt>
                <c:pt idx="363">
                  <c:v>35420</c:v>
                </c:pt>
                <c:pt idx="364">
                  <c:v>35427</c:v>
                </c:pt>
                <c:pt idx="365">
                  <c:v>35434</c:v>
                </c:pt>
                <c:pt idx="366">
                  <c:v>35441</c:v>
                </c:pt>
                <c:pt idx="367">
                  <c:v>35448</c:v>
                </c:pt>
                <c:pt idx="368">
                  <c:v>35455</c:v>
                </c:pt>
                <c:pt idx="369">
                  <c:v>35462</c:v>
                </c:pt>
                <c:pt idx="370">
                  <c:v>35469</c:v>
                </c:pt>
                <c:pt idx="371">
                  <c:v>35476</c:v>
                </c:pt>
                <c:pt idx="372">
                  <c:v>35483</c:v>
                </c:pt>
                <c:pt idx="373">
                  <c:v>35490</c:v>
                </c:pt>
                <c:pt idx="374">
                  <c:v>35497</c:v>
                </c:pt>
                <c:pt idx="375">
                  <c:v>35504</c:v>
                </c:pt>
                <c:pt idx="376">
                  <c:v>35511</c:v>
                </c:pt>
                <c:pt idx="377">
                  <c:v>35518</c:v>
                </c:pt>
                <c:pt idx="378">
                  <c:v>35525</c:v>
                </c:pt>
                <c:pt idx="379">
                  <c:v>35532</c:v>
                </c:pt>
                <c:pt idx="380">
                  <c:v>35539</c:v>
                </c:pt>
                <c:pt idx="381">
                  <c:v>35546</c:v>
                </c:pt>
                <c:pt idx="382">
                  <c:v>35553</c:v>
                </c:pt>
                <c:pt idx="383">
                  <c:v>35560</c:v>
                </c:pt>
                <c:pt idx="384">
                  <c:v>35567</c:v>
                </c:pt>
                <c:pt idx="385">
                  <c:v>35574</c:v>
                </c:pt>
                <c:pt idx="386">
                  <c:v>35581</c:v>
                </c:pt>
                <c:pt idx="387">
                  <c:v>35588</c:v>
                </c:pt>
                <c:pt idx="388">
                  <c:v>35595</c:v>
                </c:pt>
                <c:pt idx="389">
                  <c:v>35602</c:v>
                </c:pt>
                <c:pt idx="390">
                  <c:v>35609</c:v>
                </c:pt>
                <c:pt idx="391">
                  <c:v>35616</c:v>
                </c:pt>
                <c:pt idx="392">
                  <c:v>35623</c:v>
                </c:pt>
                <c:pt idx="393">
                  <c:v>35630</c:v>
                </c:pt>
                <c:pt idx="394">
                  <c:v>35637</c:v>
                </c:pt>
                <c:pt idx="395">
                  <c:v>35644</c:v>
                </c:pt>
                <c:pt idx="396">
                  <c:v>35651</c:v>
                </c:pt>
                <c:pt idx="397">
                  <c:v>35658</c:v>
                </c:pt>
                <c:pt idx="398">
                  <c:v>35665</c:v>
                </c:pt>
                <c:pt idx="399">
                  <c:v>35672</c:v>
                </c:pt>
                <c:pt idx="400">
                  <c:v>35679</c:v>
                </c:pt>
                <c:pt idx="401">
                  <c:v>35686</c:v>
                </c:pt>
                <c:pt idx="402">
                  <c:v>35693</c:v>
                </c:pt>
                <c:pt idx="403">
                  <c:v>35700</c:v>
                </c:pt>
                <c:pt idx="404">
                  <c:v>35707</c:v>
                </c:pt>
                <c:pt idx="405">
                  <c:v>35714</c:v>
                </c:pt>
                <c:pt idx="406">
                  <c:v>35721</c:v>
                </c:pt>
                <c:pt idx="407">
                  <c:v>35728</c:v>
                </c:pt>
                <c:pt idx="408">
                  <c:v>35735</c:v>
                </c:pt>
                <c:pt idx="409">
                  <c:v>35742</c:v>
                </c:pt>
                <c:pt idx="410">
                  <c:v>35749</c:v>
                </c:pt>
                <c:pt idx="411">
                  <c:v>35756</c:v>
                </c:pt>
                <c:pt idx="412">
                  <c:v>35763</c:v>
                </c:pt>
                <c:pt idx="413">
                  <c:v>35770</c:v>
                </c:pt>
                <c:pt idx="414">
                  <c:v>35777</c:v>
                </c:pt>
                <c:pt idx="415">
                  <c:v>35784</c:v>
                </c:pt>
                <c:pt idx="416">
                  <c:v>35791</c:v>
                </c:pt>
                <c:pt idx="417">
                  <c:v>35798</c:v>
                </c:pt>
                <c:pt idx="418">
                  <c:v>35805</c:v>
                </c:pt>
                <c:pt idx="419">
                  <c:v>35812</c:v>
                </c:pt>
                <c:pt idx="420">
                  <c:v>35819</c:v>
                </c:pt>
                <c:pt idx="421">
                  <c:v>35826</c:v>
                </c:pt>
                <c:pt idx="422">
                  <c:v>35833</c:v>
                </c:pt>
                <c:pt idx="423">
                  <c:v>35840</c:v>
                </c:pt>
                <c:pt idx="424">
                  <c:v>35847</c:v>
                </c:pt>
                <c:pt idx="425">
                  <c:v>35854</c:v>
                </c:pt>
                <c:pt idx="426">
                  <c:v>35861</c:v>
                </c:pt>
                <c:pt idx="427">
                  <c:v>35868</c:v>
                </c:pt>
                <c:pt idx="428">
                  <c:v>35875</c:v>
                </c:pt>
                <c:pt idx="429">
                  <c:v>35882</c:v>
                </c:pt>
                <c:pt idx="430">
                  <c:v>35889</c:v>
                </c:pt>
                <c:pt idx="431">
                  <c:v>35896</c:v>
                </c:pt>
                <c:pt idx="432">
                  <c:v>35903</c:v>
                </c:pt>
                <c:pt idx="433">
                  <c:v>35910</c:v>
                </c:pt>
                <c:pt idx="434">
                  <c:v>35917</c:v>
                </c:pt>
                <c:pt idx="435">
                  <c:v>35924</c:v>
                </c:pt>
                <c:pt idx="436">
                  <c:v>35931</c:v>
                </c:pt>
                <c:pt idx="437">
                  <c:v>35938</c:v>
                </c:pt>
                <c:pt idx="438">
                  <c:v>35945</c:v>
                </c:pt>
                <c:pt idx="439">
                  <c:v>35952</c:v>
                </c:pt>
                <c:pt idx="440">
                  <c:v>35959</c:v>
                </c:pt>
                <c:pt idx="441">
                  <c:v>35966</c:v>
                </c:pt>
                <c:pt idx="442">
                  <c:v>35973</c:v>
                </c:pt>
                <c:pt idx="443">
                  <c:v>35980</c:v>
                </c:pt>
                <c:pt idx="444">
                  <c:v>35987</c:v>
                </c:pt>
                <c:pt idx="445">
                  <c:v>35994</c:v>
                </c:pt>
                <c:pt idx="446">
                  <c:v>36001</c:v>
                </c:pt>
                <c:pt idx="447">
                  <c:v>36008</c:v>
                </c:pt>
                <c:pt idx="448">
                  <c:v>36015</c:v>
                </c:pt>
                <c:pt idx="449">
                  <c:v>36022</c:v>
                </c:pt>
                <c:pt idx="450">
                  <c:v>36029</c:v>
                </c:pt>
                <c:pt idx="451">
                  <c:v>36036</c:v>
                </c:pt>
                <c:pt idx="452">
                  <c:v>36043</c:v>
                </c:pt>
                <c:pt idx="453">
                  <c:v>36050</c:v>
                </c:pt>
                <c:pt idx="454">
                  <c:v>36057</c:v>
                </c:pt>
                <c:pt idx="455">
                  <c:v>36064</c:v>
                </c:pt>
                <c:pt idx="456">
                  <c:v>36071</c:v>
                </c:pt>
                <c:pt idx="457">
                  <c:v>36078</c:v>
                </c:pt>
                <c:pt idx="458">
                  <c:v>36085</c:v>
                </c:pt>
                <c:pt idx="459">
                  <c:v>36092</c:v>
                </c:pt>
                <c:pt idx="460">
                  <c:v>36099</c:v>
                </c:pt>
                <c:pt idx="461">
                  <c:v>36106</c:v>
                </c:pt>
                <c:pt idx="462">
                  <c:v>36113</c:v>
                </c:pt>
                <c:pt idx="463">
                  <c:v>36120</c:v>
                </c:pt>
                <c:pt idx="464">
                  <c:v>36127</c:v>
                </c:pt>
                <c:pt idx="465">
                  <c:v>36134</c:v>
                </c:pt>
                <c:pt idx="466">
                  <c:v>36141</c:v>
                </c:pt>
                <c:pt idx="467">
                  <c:v>36148</c:v>
                </c:pt>
                <c:pt idx="468">
                  <c:v>36155</c:v>
                </c:pt>
                <c:pt idx="469">
                  <c:v>36162</c:v>
                </c:pt>
                <c:pt idx="470">
                  <c:v>36169</c:v>
                </c:pt>
                <c:pt idx="471">
                  <c:v>36176</c:v>
                </c:pt>
                <c:pt idx="472">
                  <c:v>36183</c:v>
                </c:pt>
                <c:pt idx="473">
                  <c:v>36190</c:v>
                </c:pt>
                <c:pt idx="474">
                  <c:v>36197</c:v>
                </c:pt>
                <c:pt idx="475">
                  <c:v>36204</c:v>
                </c:pt>
                <c:pt idx="476">
                  <c:v>36211</c:v>
                </c:pt>
                <c:pt idx="477">
                  <c:v>36218</c:v>
                </c:pt>
                <c:pt idx="478">
                  <c:v>36225</c:v>
                </c:pt>
                <c:pt idx="479">
                  <c:v>36232</c:v>
                </c:pt>
                <c:pt idx="480">
                  <c:v>36239</c:v>
                </c:pt>
                <c:pt idx="481">
                  <c:v>36246</c:v>
                </c:pt>
                <c:pt idx="482">
                  <c:v>36253</c:v>
                </c:pt>
                <c:pt idx="483">
                  <c:v>36260</c:v>
                </c:pt>
                <c:pt idx="484">
                  <c:v>36267</c:v>
                </c:pt>
                <c:pt idx="485">
                  <c:v>36274</c:v>
                </c:pt>
                <c:pt idx="486">
                  <c:v>36281</c:v>
                </c:pt>
                <c:pt idx="487">
                  <c:v>36288</c:v>
                </c:pt>
                <c:pt idx="488">
                  <c:v>36295</c:v>
                </c:pt>
                <c:pt idx="489">
                  <c:v>36302</c:v>
                </c:pt>
                <c:pt idx="490">
                  <c:v>36309</c:v>
                </c:pt>
                <c:pt idx="491">
                  <c:v>36316</c:v>
                </c:pt>
                <c:pt idx="492">
                  <c:v>36323</c:v>
                </c:pt>
                <c:pt idx="493">
                  <c:v>36330</c:v>
                </c:pt>
                <c:pt idx="494">
                  <c:v>36337</c:v>
                </c:pt>
                <c:pt idx="495">
                  <c:v>36344</c:v>
                </c:pt>
                <c:pt idx="496">
                  <c:v>36351</c:v>
                </c:pt>
                <c:pt idx="497">
                  <c:v>36358</c:v>
                </c:pt>
                <c:pt idx="498">
                  <c:v>36365</c:v>
                </c:pt>
                <c:pt idx="499">
                  <c:v>36372</c:v>
                </c:pt>
                <c:pt idx="500">
                  <c:v>36379</c:v>
                </c:pt>
                <c:pt idx="501">
                  <c:v>36386</c:v>
                </c:pt>
                <c:pt idx="502">
                  <c:v>36393</c:v>
                </c:pt>
                <c:pt idx="503">
                  <c:v>36400</c:v>
                </c:pt>
                <c:pt idx="504">
                  <c:v>36407</c:v>
                </c:pt>
                <c:pt idx="505">
                  <c:v>36414</c:v>
                </c:pt>
                <c:pt idx="506">
                  <c:v>36421</c:v>
                </c:pt>
                <c:pt idx="507">
                  <c:v>36428</c:v>
                </c:pt>
                <c:pt idx="508">
                  <c:v>36435</c:v>
                </c:pt>
                <c:pt idx="509">
                  <c:v>36442</c:v>
                </c:pt>
                <c:pt idx="510">
                  <c:v>36449</c:v>
                </c:pt>
                <c:pt idx="511">
                  <c:v>36456</c:v>
                </c:pt>
                <c:pt idx="512">
                  <c:v>36463</c:v>
                </c:pt>
                <c:pt idx="513">
                  <c:v>36470</c:v>
                </c:pt>
                <c:pt idx="514">
                  <c:v>36477</c:v>
                </c:pt>
                <c:pt idx="515">
                  <c:v>36484</c:v>
                </c:pt>
                <c:pt idx="516">
                  <c:v>36491</c:v>
                </c:pt>
                <c:pt idx="517">
                  <c:v>36498</c:v>
                </c:pt>
                <c:pt idx="518">
                  <c:v>36505</c:v>
                </c:pt>
                <c:pt idx="519">
                  <c:v>36512</c:v>
                </c:pt>
                <c:pt idx="520">
                  <c:v>36519</c:v>
                </c:pt>
                <c:pt idx="521">
                  <c:v>36526</c:v>
                </c:pt>
                <c:pt idx="522">
                  <c:v>36533</c:v>
                </c:pt>
                <c:pt idx="523">
                  <c:v>36540</c:v>
                </c:pt>
                <c:pt idx="524">
                  <c:v>36547</c:v>
                </c:pt>
                <c:pt idx="525">
                  <c:v>36554</c:v>
                </c:pt>
                <c:pt idx="526">
                  <c:v>36561</c:v>
                </c:pt>
                <c:pt idx="527">
                  <c:v>36568</c:v>
                </c:pt>
                <c:pt idx="528">
                  <c:v>36575</c:v>
                </c:pt>
                <c:pt idx="529">
                  <c:v>36582</c:v>
                </c:pt>
                <c:pt idx="530">
                  <c:v>36589</c:v>
                </c:pt>
                <c:pt idx="531">
                  <c:v>36596</c:v>
                </c:pt>
                <c:pt idx="532">
                  <c:v>36603</c:v>
                </c:pt>
                <c:pt idx="533">
                  <c:v>36610</c:v>
                </c:pt>
                <c:pt idx="534">
                  <c:v>36617</c:v>
                </c:pt>
                <c:pt idx="535">
                  <c:v>36624</c:v>
                </c:pt>
                <c:pt idx="536">
                  <c:v>36631</c:v>
                </c:pt>
                <c:pt idx="537">
                  <c:v>36638</c:v>
                </c:pt>
                <c:pt idx="538">
                  <c:v>36645</c:v>
                </c:pt>
                <c:pt idx="539">
                  <c:v>36652</c:v>
                </c:pt>
                <c:pt idx="540">
                  <c:v>36659</c:v>
                </c:pt>
                <c:pt idx="541">
                  <c:v>36666</c:v>
                </c:pt>
                <c:pt idx="542">
                  <c:v>36673</c:v>
                </c:pt>
                <c:pt idx="543">
                  <c:v>36680</c:v>
                </c:pt>
                <c:pt idx="544">
                  <c:v>36687</c:v>
                </c:pt>
                <c:pt idx="545">
                  <c:v>36694</c:v>
                </c:pt>
                <c:pt idx="546">
                  <c:v>36701</c:v>
                </c:pt>
                <c:pt idx="547">
                  <c:v>36708</c:v>
                </c:pt>
                <c:pt idx="548">
                  <c:v>36715</c:v>
                </c:pt>
                <c:pt idx="549">
                  <c:v>36722</c:v>
                </c:pt>
                <c:pt idx="550">
                  <c:v>36729</c:v>
                </c:pt>
                <c:pt idx="551">
                  <c:v>36736</c:v>
                </c:pt>
                <c:pt idx="552">
                  <c:v>36743</c:v>
                </c:pt>
                <c:pt idx="553">
                  <c:v>36750</c:v>
                </c:pt>
                <c:pt idx="554">
                  <c:v>36757</c:v>
                </c:pt>
                <c:pt idx="555">
                  <c:v>36764</c:v>
                </c:pt>
                <c:pt idx="556">
                  <c:v>36771</c:v>
                </c:pt>
                <c:pt idx="557">
                  <c:v>36778</c:v>
                </c:pt>
                <c:pt idx="558">
                  <c:v>36785</c:v>
                </c:pt>
                <c:pt idx="559">
                  <c:v>36792</c:v>
                </c:pt>
                <c:pt idx="560">
                  <c:v>36799</c:v>
                </c:pt>
                <c:pt idx="561">
                  <c:v>36806</c:v>
                </c:pt>
                <c:pt idx="562">
                  <c:v>36813</c:v>
                </c:pt>
                <c:pt idx="563">
                  <c:v>36820</c:v>
                </c:pt>
                <c:pt idx="564">
                  <c:v>36827</c:v>
                </c:pt>
                <c:pt idx="565">
                  <c:v>36834</c:v>
                </c:pt>
                <c:pt idx="566">
                  <c:v>36841</c:v>
                </c:pt>
                <c:pt idx="567">
                  <c:v>36848</c:v>
                </c:pt>
                <c:pt idx="568">
                  <c:v>36855</c:v>
                </c:pt>
                <c:pt idx="569">
                  <c:v>36862</c:v>
                </c:pt>
                <c:pt idx="570">
                  <c:v>36869</c:v>
                </c:pt>
                <c:pt idx="571">
                  <c:v>36876</c:v>
                </c:pt>
                <c:pt idx="572">
                  <c:v>36883</c:v>
                </c:pt>
                <c:pt idx="573">
                  <c:v>36890</c:v>
                </c:pt>
                <c:pt idx="574">
                  <c:v>36897</c:v>
                </c:pt>
                <c:pt idx="575">
                  <c:v>36904</c:v>
                </c:pt>
                <c:pt idx="576">
                  <c:v>36911</c:v>
                </c:pt>
                <c:pt idx="577">
                  <c:v>36918</c:v>
                </c:pt>
                <c:pt idx="578">
                  <c:v>36925</c:v>
                </c:pt>
                <c:pt idx="579">
                  <c:v>36932</c:v>
                </c:pt>
                <c:pt idx="580">
                  <c:v>36939</c:v>
                </c:pt>
                <c:pt idx="581">
                  <c:v>36946</c:v>
                </c:pt>
                <c:pt idx="582">
                  <c:v>36953</c:v>
                </c:pt>
                <c:pt idx="583">
                  <c:v>36960</c:v>
                </c:pt>
                <c:pt idx="584">
                  <c:v>36967</c:v>
                </c:pt>
                <c:pt idx="585">
                  <c:v>36974</c:v>
                </c:pt>
                <c:pt idx="586">
                  <c:v>36981</c:v>
                </c:pt>
                <c:pt idx="587">
                  <c:v>36988</c:v>
                </c:pt>
                <c:pt idx="588">
                  <c:v>36995</c:v>
                </c:pt>
                <c:pt idx="589">
                  <c:v>37002</c:v>
                </c:pt>
                <c:pt idx="590">
                  <c:v>37009</c:v>
                </c:pt>
                <c:pt idx="591">
                  <c:v>37016</c:v>
                </c:pt>
                <c:pt idx="592">
                  <c:v>37023</c:v>
                </c:pt>
                <c:pt idx="593">
                  <c:v>37030</c:v>
                </c:pt>
                <c:pt idx="594">
                  <c:v>37037</c:v>
                </c:pt>
                <c:pt idx="595">
                  <c:v>37044</c:v>
                </c:pt>
                <c:pt idx="596">
                  <c:v>37051</c:v>
                </c:pt>
                <c:pt idx="597">
                  <c:v>37058</c:v>
                </c:pt>
                <c:pt idx="598">
                  <c:v>37065</c:v>
                </c:pt>
                <c:pt idx="599">
                  <c:v>37072</c:v>
                </c:pt>
                <c:pt idx="600">
                  <c:v>37079</c:v>
                </c:pt>
                <c:pt idx="601">
                  <c:v>37086</c:v>
                </c:pt>
                <c:pt idx="602">
                  <c:v>37093</c:v>
                </c:pt>
                <c:pt idx="603">
                  <c:v>37100</c:v>
                </c:pt>
                <c:pt idx="604">
                  <c:v>37107</c:v>
                </c:pt>
                <c:pt idx="605">
                  <c:v>37114</c:v>
                </c:pt>
                <c:pt idx="606">
                  <c:v>37121</c:v>
                </c:pt>
                <c:pt idx="607">
                  <c:v>37128</c:v>
                </c:pt>
                <c:pt idx="608">
                  <c:v>37135</c:v>
                </c:pt>
                <c:pt idx="609">
                  <c:v>37142</c:v>
                </c:pt>
                <c:pt idx="610">
                  <c:v>37149</c:v>
                </c:pt>
                <c:pt idx="611">
                  <c:v>37156</c:v>
                </c:pt>
                <c:pt idx="612">
                  <c:v>37163</c:v>
                </c:pt>
                <c:pt idx="613">
                  <c:v>37170</c:v>
                </c:pt>
                <c:pt idx="614">
                  <c:v>37177</c:v>
                </c:pt>
                <c:pt idx="615">
                  <c:v>37184</c:v>
                </c:pt>
                <c:pt idx="616">
                  <c:v>37191</c:v>
                </c:pt>
                <c:pt idx="617">
                  <c:v>37198</c:v>
                </c:pt>
                <c:pt idx="618">
                  <c:v>37205</c:v>
                </c:pt>
                <c:pt idx="619">
                  <c:v>37212</c:v>
                </c:pt>
                <c:pt idx="620">
                  <c:v>37219</c:v>
                </c:pt>
                <c:pt idx="621">
                  <c:v>37226</c:v>
                </c:pt>
                <c:pt idx="622">
                  <c:v>37233</c:v>
                </c:pt>
                <c:pt idx="623">
                  <c:v>37240</c:v>
                </c:pt>
                <c:pt idx="624">
                  <c:v>37247</c:v>
                </c:pt>
                <c:pt idx="625">
                  <c:v>37254</c:v>
                </c:pt>
                <c:pt idx="626">
                  <c:v>37261</c:v>
                </c:pt>
                <c:pt idx="627">
                  <c:v>37268</c:v>
                </c:pt>
                <c:pt idx="628">
                  <c:v>37275</c:v>
                </c:pt>
                <c:pt idx="629">
                  <c:v>37282</c:v>
                </c:pt>
                <c:pt idx="630">
                  <c:v>37289</c:v>
                </c:pt>
                <c:pt idx="631">
                  <c:v>37296</c:v>
                </c:pt>
                <c:pt idx="632">
                  <c:v>37303</c:v>
                </c:pt>
                <c:pt idx="633">
                  <c:v>37310</c:v>
                </c:pt>
                <c:pt idx="634">
                  <c:v>37317</c:v>
                </c:pt>
                <c:pt idx="635">
                  <c:v>37324</c:v>
                </c:pt>
                <c:pt idx="636">
                  <c:v>37331</c:v>
                </c:pt>
                <c:pt idx="637">
                  <c:v>37338</c:v>
                </c:pt>
                <c:pt idx="638">
                  <c:v>37345</c:v>
                </c:pt>
                <c:pt idx="639">
                  <c:v>37352</c:v>
                </c:pt>
                <c:pt idx="640">
                  <c:v>37359</c:v>
                </c:pt>
                <c:pt idx="641">
                  <c:v>37366</c:v>
                </c:pt>
                <c:pt idx="642">
                  <c:v>37373</c:v>
                </c:pt>
                <c:pt idx="643">
                  <c:v>37380</c:v>
                </c:pt>
                <c:pt idx="644">
                  <c:v>37387</c:v>
                </c:pt>
                <c:pt idx="645">
                  <c:v>37394</c:v>
                </c:pt>
                <c:pt idx="646">
                  <c:v>37401</c:v>
                </c:pt>
                <c:pt idx="647">
                  <c:v>37408</c:v>
                </c:pt>
                <c:pt idx="648">
                  <c:v>37415</c:v>
                </c:pt>
                <c:pt idx="649">
                  <c:v>37422</c:v>
                </c:pt>
                <c:pt idx="650">
                  <c:v>37429</c:v>
                </c:pt>
                <c:pt idx="651">
                  <c:v>37436</c:v>
                </c:pt>
                <c:pt idx="652">
                  <c:v>37443</c:v>
                </c:pt>
                <c:pt idx="653">
                  <c:v>37450</c:v>
                </c:pt>
                <c:pt idx="654">
                  <c:v>37457</c:v>
                </c:pt>
                <c:pt idx="655">
                  <c:v>37464</c:v>
                </c:pt>
                <c:pt idx="656">
                  <c:v>37471</c:v>
                </c:pt>
                <c:pt idx="657">
                  <c:v>37478</c:v>
                </c:pt>
                <c:pt idx="658">
                  <c:v>37485</c:v>
                </c:pt>
                <c:pt idx="659">
                  <c:v>37492</c:v>
                </c:pt>
                <c:pt idx="660">
                  <c:v>37499</c:v>
                </c:pt>
                <c:pt idx="661">
                  <c:v>37506</c:v>
                </c:pt>
                <c:pt idx="662">
                  <c:v>37513</c:v>
                </c:pt>
                <c:pt idx="663">
                  <c:v>37520</c:v>
                </c:pt>
                <c:pt idx="664">
                  <c:v>37527</c:v>
                </c:pt>
                <c:pt idx="665">
                  <c:v>37534</c:v>
                </c:pt>
                <c:pt idx="666">
                  <c:v>37541</c:v>
                </c:pt>
                <c:pt idx="667">
                  <c:v>37548</c:v>
                </c:pt>
                <c:pt idx="668">
                  <c:v>37555</c:v>
                </c:pt>
                <c:pt idx="669">
                  <c:v>37562</c:v>
                </c:pt>
                <c:pt idx="670">
                  <c:v>37569</c:v>
                </c:pt>
                <c:pt idx="671">
                  <c:v>37576</c:v>
                </c:pt>
                <c:pt idx="672">
                  <c:v>37583</c:v>
                </c:pt>
                <c:pt idx="673">
                  <c:v>37590</c:v>
                </c:pt>
                <c:pt idx="674">
                  <c:v>37597</c:v>
                </c:pt>
                <c:pt idx="675">
                  <c:v>37604</c:v>
                </c:pt>
                <c:pt idx="676">
                  <c:v>37611</c:v>
                </c:pt>
                <c:pt idx="677">
                  <c:v>37618</c:v>
                </c:pt>
                <c:pt idx="678">
                  <c:v>37625</c:v>
                </c:pt>
                <c:pt idx="679">
                  <c:v>37632</c:v>
                </c:pt>
                <c:pt idx="680">
                  <c:v>37639</c:v>
                </c:pt>
                <c:pt idx="681">
                  <c:v>37646</c:v>
                </c:pt>
                <c:pt idx="682">
                  <c:v>37653</c:v>
                </c:pt>
                <c:pt idx="683">
                  <c:v>37660</c:v>
                </c:pt>
                <c:pt idx="684">
                  <c:v>37667</c:v>
                </c:pt>
                <c:pt idx="685">
                  <c:v>37674</c:v>
                </c:pt>
                <c:pt idx="686">
                  <c:v>37681</c:v>
                </c:pt>
                <c:pt idx="687">
                  <c:v>37688</c:v>
                </c:pt>
                <c:pt idx="688">
                  <c:v>37695</c:v>
                </c:pt>
                <c:pt idx="689">
                  <c:v>37702</c:v>
                </c:pt>
                <c:pt idx="690">
                  <c:v>37709</c:v>
                </c:pt>
                <c:pt idx="691">
                  <c:v>37716</c:v>
                </c:pt>
                <c:pt idx="692">
                  <c:v>37723</c:v>
                </c:pt>
                <c:pt idx="693">
                  <c:v>37730</c:v>
                </c:pt>
                <c:pt idx="694">
                  <c:v>37737</c:v>
                </c:pt>
                <c:pt idx="695">
                  <c:v>37744</c:v>
                </c:pt>
                <c:pt idx="696">
                  <c:v>37751</c:v>
                </c:pt>
                <c:pt idx="697">
                  <c:v>37758</c:v>
                </c:pt>
                <c:pt idx="698">
                  <c:v>37765</c:v>
                </c:pt>
                <c:pt idx="699">
                  <c:v>37772</c:v>
                </c:pt>
                <c:pt idx="700">
                  <c:v>37779</c:v>
                </c:pt>
                <c:pt idx="701">
                  <c:v>37786</c:v>
                </c:pt>
                <c:pt idx="702">
                  <c:v>37793</c:v>
                </c:pt>
                <c:pt idx="703">
                  <c:v>37800</c:v>
                </c:pt>
                <c:pt idx="704">
                  <c:v>37807</c:v>
                </c:pt>
                <c:pt idx="705">
                  <c:v>37814</c:v>
                </c:pt>
                <c:pt idx="706">
                  <c:v>37821</c:v>
                </c:pt>
                <c:pt idx="707">
                  <c:v>37828</c:v>
                </c:pt>
                <c:pt idx="708">
                  <c:v>37835</c:v>
                </c:pt>
                <c:pt idx="709">
                  <c:v>37842</c:v>
                </c:pt>
                <c:pt idx="710">
                  <c:v>37849</c:v>
                </c:pt>
                <c:pt idx="711">
                  <c:v>37856</c:v>
                </c:pt>
                <c:pt idx="712">
                  <c:v>37863</c:v>
                </c:pt>
                <c:pt idx="713">
                  <c:v>37870</c:v>
                </c:pt>
                <c:pt idx="714">
                  <c:v>37877</c:v>
                </c:pt>
                <c:pt idx="715">
                  <c:v>37884</c:v>
                </c:pt>
                <c:pt idx="716">
                  <c:v>37891</c:v>
                </c:pt>
                <c:pt idx="717">
                  <c:v>37898</c:v>
                </c:pt>
                <c:pt idx="718">
                  <c:v>37905</c:v>
                </c:pt>
                <c:pt idx="719">
                  <c:v>37912</c:v>
                </c:pt>
                <c:pt idx="720">
                  <c:v>37919</c:v>
                </c:pt>
                <c:pt idx="721">
                  <c:v>37926</c:v>
                </c:pt>
                <c:pt idx="722">
                  <c:v>37933</c:v>
                </c:pt>
                <c:pt idx="723">
                  <c:v>37940</c:v>
                </c:pt>
                <c:pt idx="724">
                  <c:v>37947</c:v>
                </c:pt>
                <c:pt idx="725">
                  <c:v>37954</c:v>
                </c:pt>
                <c:pt idx="726">
                  <c:v>37961</c:v>
                </c:pt>
                <c:pt idx="727">
                  <c:v>37968</c:v>
                </c:pt>
                <c:pt idx="728">
                  <c:v>37975</c:v>
                </c:pt>
                <c:pt idx="729">
                  <c:v>37982</c:v>
                </c:pt>
                <c:pt idx="730">
                  <c:v>37989</c:v>
                </c:pt>
                <c:pt idx="731">
                  <c:v>37996</c:v>
                </c:pt>
                <c:pt idx="732">
                  <c:v>38003</c:v>
                </c:pt>
                <c:pt idx="733">
                  <c:v>38010</c:v>
                </c:pt>
                <c:pt idx="734">
                  <c:v>38017</c:v>
                </c:pt>
                <c:pt idx="735">
                  <c:v>38024</c:v>
                </c:pt>
                <c:pt idx="736">
                  <c:v>38031</c:v>
                </c:pt>
                <c:pt idx="737">
                  <c:v>38038</c:v>
                </c:pt>
                <c:pt idx="738">
                  <c:v>38045</c:v>
                </c:pt>
                <c:pt idx="739">
                  <c:v>38052</c:v>
                </c:pt>
                <c:pt idx="740">
                  <c:v>38059</c:v>
                </c:pt>
                <c:pt idx="741">
                  <c:v>38066</c:v>
                </c:pt>
                <c:pt idx="742">
                  <c:v>38073</c:v>
                </c:pt>
                <c:pt idx="743">
                  <c:v>38080</c:v>
                </c:pt>
                <c:pt idx="744">
                  <c:v>38087</c:v>
                </c:pt>
                <c:pt idx="745">
                  <c:v>38094</c:v>
                </c:pt>
                <c:pt idx="746">
                  <c:v>38101</c:v>
                </c:pt>
                <c:pt idx="747">
                  <c:v>38108</c:v>
                </c:pt>
                <c:pt idx="748">
                  <c:v>38115</c:v>
                </c:pt>
                <c:pt idx="749">
                  <c:v>38122</c:v>
                </c:pt>
                <c:pt idx="750">
                  <c:v>38129</c:v>
                </c:pt>
                <c:pt idx="751">
                  <c:v>38136</c:v>
                </c:pt>
                <c:pt idx="752">
                  <c:v>38143</c:v>
                </c:pt>
                <c:pt idx="753">
                  <c:v>38150</c:v>
                </c:pt>
                <c:pt idx="754">
                  <c:v>38157</c:v>
                </c:pt>
                <c:pt idx="755">
                  <c:v>38164</c:v>
                </c:pt>
                <c:pt idx="756">
                  <c:v>38171</c:v>
                </c:pt>
                <c:pt idx="757">
                  <c:v>38178</c:v>
                </c:pt>
                <c:pt idx="758">
                  <c:v>38185</c:v>
                </c:pt>
                <c:pt idx="759">
                  <c:v>38192</c:v>
                </c:pt>
                <c:pt idx="760">
                  <c:v>38199</c:v>
                </c:pt>
                <c:pt idx="761">
                  <c:v>38206</c:v>
                </c:pt>
                <c:pt idx="762">
                  <c:v>38213</c:v>
                </c:pt>
                <c:pt idx="763">
                  <c:v>38220</c:v>
                </c:pt>
                <c:pt idx="764">
                  <c:v>38227</c:v>
                </c:pt>
                <c:pt idx="765">
                  <c:v>38234</c:v>
                </c:pt>
                <c:pt idx="766">
                  <c:v>38241</c:v>
                </c:pt>
                <c:pt idx="767">
                  <c:v>38248</c:v>
                </c:pt>
                <c:pt idx="768">
                  <c:v>38255</c:v>
                </c:pt>
                <c:pt idx="769">
                  <c:v>38262</c:v>
                </c:pt>
                <c:pt idx="770">
                  <c:v>38269</c:v>
                </c:pt>
                <c:pt idx="771">
                  <c:v>38276</c:v>
                </c:pt>
                <c:pt idx="772">
                  <c:v>38283</c:v>
                </c:pt>
                <c:pt idx="773">
                  <c:v>38290</c:v>
                </c:pt>
                <c:pt idx="774">
                  <c:v>38297</c:v>
                </c:pt>
                <c:pt idx="775">
                  <c:v>38304</c:v>
                </c:pt>
                <c:pt idx="776">
                  <c:v>38311</c:v>
                </c:pt>
                <c:pt idx="777">
                  <c:v>38318</c:v>
                </c:pt>
                <c:pt idx="778">
                  <c:v>38325</c:v>
                </c:pt>
                <c:pt idx="779">
                  <c:v>38332</c:v>
                </c:pt>
                <c:pt idx="780">
                  <c:v>38339</c:v>
                </c:pt>
                <c:pt idx="781">
                  <c:v>38346</c:v>
                </c:pt>
                <c:pt idx="782">
                  <c:v>38353</c:v>
                </c:pt>
                <c:pt idx="783">
                  <c:v>38360</c:v>
                </c:pt>
                <c:pt idx="784">
                  <c:v>38367</c:v>
                </c:pt>
                <c:pt idx="785">
                  <c:v>38374</c:v>
                </c:pt>
                <c:pt idx="786">
                  <c:v>38381</c:v>
                </c:pt>
                <c:pt idx="787">
                  <c:v>38388</c:v>
                </c:pt>
                <c:pt idx="788">
                  <c:v>38395</c:v>
                </c:pt>
                <c:pt idx="789">
                  <c:v>38402</c:v>
                </c:pt>
                <c:pt idx="790">
                  <c:v>38409</c:v>
                </c:pt>
                <c:pt idx="791">
                  <c:v>38416</c:v>
                </c:pt>
                <c:pt idx="792">
                  <c:v>38423</c:v>
                </c:pt>
                <c:pt idx="793">
                  <c:v>38430</c:v>
                </c:pt>
                <c:pt idx="794">
                  <c:v>38437</c:v>
                </c:pt>
                <c:pt idx="795">
                  <c:v>38444</c:v>
                </c:pt>
                <c:pt idx="796">
                  <c:v>38451</c:v>
                </c:pt>
                <c:pt idx="797">
                  <c:v>38458</c:v>
                </c:pt>
                <c:pt idx="798">
                  <c:v>38465</c:v>
                </c:pt>
                <c:pt idx="799">
                  <c:v>38472</c:v>
                </c:pt>
                <c:pt idx="800">
                  <c:v>38479</c:v>
                </c:pt>
                <c:pt idx="801">
                  <c:v>38486</c:v>
                </c:pt>
                <c:pt idx="802">
                  <c:v>38493</c:v>
                </c:pt>
                <c:pt idx="803">
                  <c:v>38500</c:v>
                </c:pt>
                <c:pt idx="804">
                  <c:v>38507</c:v>
                </c:pt>
                <c:pt idx="805">
                  <c:v>38514</c:v>
                </c:pt>
                <c:pt idx="806">
                  <c:v>38521</c:v>
                </c:pt>
                <c:pt idx="807">
                  <c:v>38528</c:v>
                </c:pt>
                <c:pt idx="808">
                  <c:v>38535</c:v>
                </c:pt>
                <c:pt idx="809">
                  <c:v>38542</c:v>
                </c:pt>
                <c:pt idx="810">
                  <c:v>38549</c:v>
                </c:pt>
                <c:pt idx="811">
                  <c:v>38556</c:v>
                </c:pt>
                <c:pt idx="812">
                  <c:v>38563</c:v>
                </c:pt>
                <c:pt idx="813">
                  <c:v>38570</c:v>
                </c:pt>
                <c:pt idx="814">
                  <c:v>38577</c:v>
                </c:pt>
                <c:pt idx="815">
                  <c:v>38584</c:v>
                </c:pt>
                <c:pt idx="816">
                  <c:v>38591</c:v>
                </c:pt>
                <c:pt idx="817">
                  <c:v>38598</c:v>
                </c:pt>
                <c:pt idx="818">
                  <c:v>38605</c:v>
                </c:pt>
                <c:pt idx="819">
                  <c:v>38612</c:v>
                </c:pt>
                <c:pt idx="820">
                  <c:v>38619</c:v>
                </c:pt>
                <c:pt idx="821">
                  <c:v>38626</c:v>
                </c:pt>
                <c:pt idx="822">
                  <c:v>38633</c:v>
                </c:pt>
                <c:pt idx="823">
                  <c:v>38640</c:v>
                </c:pt>
                <c:pt idx="824">
                  <c:v>38647</c:v>
                </c:pt>
                <c:pt idx="825">
                  <c:v>38654</c:v>
                </c:pt>
                <c:pt idx="826">
                  <c:v>38661</c:v>
                </c:pt>
                <c:pt idx="827">
                  <c:v>38668</c:v>
                </c:pt>
                <c:pt idx="828">
                  <c:v>38675</c:v>
                </c:pt>
                <c:pt idx="829">
                  <c:v>38682</c:v>
                </c:pt>
                <c:pt idx="830">
                  <c:v>38689</c:v>
                </c:pt>
                <c:pt idx="831">
                  <c:v>38696</c:v>
                </c:pt>
                <c:pt idx="832">
                  <c:v>38703</c:v>
                </c:pt>
                <c:pt idx="833">
                  <c:v>38710</c:v>
                </c:pt>
                <c:pt idx="834">
                  <c:v>38717</c:v>
                </c:pt>
                <c:pt idx="835">
                  <c:v>38724</c:v>
                </c:pt>
                <c:pt idx="836">
                  <c:v>38731</c:v>
                </c:pt>
                <c:pt idx="837">
                  <c:v>38738</c:v>
                </c:pt>
                <c:pt idx="838">
                  <c:v>38745</c:v>
                </c:pt>
                <c:pt idx="839">
                  <c:v>38752</c:v>
                </c:pt>
                <c:pt idx="840">
                  <c:v>38759</c:v>
                </c:pt>
                <c:pt idx="841">
                  <c:v>38766</c:v>
                </c:pt>
                <c:pt idx="842">
                  <c:v>38773</c:v>
                </c:pt>
                <c:pt idx="843">
                  <c:v>38780</c:v>
                </c:pt>
                <c:pt idx="844">
                  <c:v>38787</c:v>
                </c:pt>
                <c:pt idx="845">
                  <c:v>38794</c:v>
                </c:pt>
                <c:pt idx="846">
                  <c:v>38801</c:v>
                </c:pt>
                <c:pt idx="847">
                  <c:v>38808</c:v>
                </c:pt>
                <c:pt idx="848">
                  <c:v>38815</c:v>
                </c:pt>
                <c:pt idx="849">
                  <c:v>38822</c:v>
                </c:pt>
                <c:pt idx="850">
                  <c:v>38829</c:v>
                </c:pt>
                <c:pt idx="851">
                  <c:v>38836</c:v>
                </c:pt>
                <c:pt idx="852">
                  <c:v>38843</c:v>
                </c:pt>
                <c:pt idx="853">
                  <c:v>38850</c:v>
                </c:pt>
                <c:pt idx="854">
                  <c:v>38857</c:v>
                </c:pt>
                <c:pt idx="855">
                  <c:v>38864</c:v>
                </c:pt>
                <c:pt idx="856">
                  <c:v>38871</c:v>
                </c:pt>
                <c:pt idx="857">
                  <c:v>38878</c:v>
                </c:pt>
                <c:pt idx="858">
                  <c:v>38885</c:v>
                </c:pt>
                <c:pt idx="859">
                  <c:v>38892</c:v>
                </c:pt>
                <c:pt idx="860">
                  <c:v>38899</c:v>
                </c:pt>
                <c:pt idx="861">
                  <c:v>38906</c:v>
                </c:pt>
                <c:pt idx="862">
                  <c:v>38913</c:v>
                </c:pt>
                <c:pt idx="863">
                  <c:v>38920</c:v>
                </c:pt>
                <c:pt idx="864">
                  <c:v>38927</c:v>
                </c:pt>
                <c:pt idx="865">
                  <c:v>38934</c:v>
                </c:pt>
                <c:pt idx="866">
                  <c:v>38941</c:v>
                </c:pt>
                <c:pt idx="867">
                  <c:v>38948</c:v>
                </c:pt>
                <c:pt idx="868">
                  <c:v>38955</c:v>
                </c:pt>
                <c:pt idx="869">
                  <c:v>38962</c:v>
                </c:pt>
                <c:pt idx="870">
                  <c:v>38969</c:v>
                </c:pt>
                <c:pt idx="871">
                  <c:v>38976</c:v>
                </c:pt>
                <c:pt idx="872">
                  <c:v>38983</c:v>
                </c:pt>
                <c:pt idx="873">
                  <c:v>38990</c:v>
                </c:pt>
                <c:pt idx="874">
                  <c:v>38997</c:v>
                </c:pt>
                <c:pt idx="875">
                  <c:v>39004</c:v>
                </c:pt>
                <c:pt idx="876">
                  <c:v>39011</c:v>
                </c:pt>
                <c:pt idx="877">
                  <c:v>39018</c:v>
                </c:pt>
                <c:pt idx="878">
                  <c:v>39025</c:v>
                </c:pt>
                <c:pt idx="879">
                  <c:v>39032</c:v>
                </c:pt>
                <c:pt idx="880">
                  <c:v>39039</c:v>
                </c:pt>
                <c:pt idx="881">
                  <c:v>39046</c:v>
                </c:pt>
                <c:pt idx="882">
                  <c:v>39053</c:v>
                </c:pt>
                <c:pt idx="883">
                  <c:v>39060</c:v>
                </c:pt>
                <c:pt idx="884">
                  <c:v>39067</c:v>
                </c:pt>
                <c:pt idx="885">
                  <c:v>39074</c:v>
                </c:pt>
                <c:pt idx="886">
                  <c:v>39081</c:v>
                </c:pt>
                <c:pt idx="887">
                  <c:v>39088</c:v>
                </c:pt>
                <c:pt idx="888">
                  <c:v>39095</c:v>
                </c:pt>
                <c:pt idx="889">
                  <c:v>39102</c:v>
                </c:pt>
                <c:pt idx="890">
                  <c:v>39109</c:v>
                </c:pt>
                <c:pt idx="891">
                  <c:v>39116</c:v>
                </c:pt>
                <c:pt idx="892">
                  <c:v>39123</c:v>
                </c:pt>
                <c:pt idx="893">
                  <c:v>39130</c:v>
                </c:pt>
                <c:pt idx="894">
                  <c:v>39137</c:v>
                </c:pt>
                <c:pt idx="895">
                  <c:v>39144</c:v>
                </c:pt>
                <c:pt idx="896">
                  <c:v>39151</c:v>
                </c:pt>
                <c:pt idx="897">
                  <c:v>39158</c:v>
                </c:pt>
                <c:pt idx="898">
                  <c:v>39165</c:v>
                </c:pt>
                <c:pt idx="899">
                  <c:v>39172</c:v>
                </c:pt>
                <c:pt idx="900">
                  <c:v>39179</c:v>
                </c:pt>
                <c:pt idx="901">
                  <c:v>39186</c:v>
                </c:pt>
                <c:pt idx="902">
                  <c:v>39193</c:v>
                </c:pt>
                <c:pt idx="903">
                  <c:v>39200</c:v>
                </c:pt>
                <c:pt idx="904">
                  <c:v>39207</c:v>
                </c:pt>
                <c:pt idx="905">
                  <c:v>39214</c:v>
                </c:pt>
                <c:pt idx="906">
                  <c:v>39221</c:v>
                </c:pt>
                <c:pt idx="907">
                  <c:v>39228</c:v>
                </c:pt>
                <c:pt idx="908">
                  <c:v>39235</c:v>
                </c:pt>
                <c:pt idx="909">
                  <c:v>39242</c:v>
                </c:pt>
                <c:pt idx="910">
                  <c:v>39249</c:v>
                </c:pt>
                <c:pt idx="911">
                  <c:v>39256</c:v>
                </c:pt>
                <c:pt idx="912">
                  <c:v>39263</c:v>
                </c:pt>
                <c:pt idx="913">
                  <c:v>39270</c:v>
                </c:pt>
                <c:pt idx="914">
                  <c:v>39277</c:v>
                </c:pt>
                <c:pt idx="915">
                  <c:v>39284</c:v>
                </c:pt>
                <c:pt idx="916">
                  <c:v>39291</c:v>
                </c:pt>
                <c:pt idx="917">
                  <c:v>39298</c:v>
                </c:pt>
                <c:pt idx="918">
                  <c:v>39305</c:v>
                </c:pt>
                <c:pt idx="919">
                  <c:v>39312</c:v>
                </c:pt>
                <c:pt idx="920">
                  <c:v>39319</c:v>
                </c:pt>
                <c:pt idx="921">
                  <c:v>39326</c:v>
                </c:pt>
                <c:pt idx="922">
                  <c:v>39333</c:v>
                </c:pt>
                <c:pt idx="923">
                  <c:v>39340</c:v>
                </c:pt>
                <c:pt idx="924">
                  <c:v>39347</c:v>
                </c:pt>
                <c:pt idx="925">
                  <c:v>39354</c:v>
                </c:pt>
                <c:pt idx="926">
                  <c:v>39361</c:v>
                </c:pt>
                <c:pt idx="927">
                  <c:v>39368</c:v>
                </c:pt>
                <c:pt idx="928">
                  <c:v>39375</c:v>
                </c:pt>
                <c:pt idx="929">
                  <c:v>39382</c:v>
                </c:pt>
                <c:pt idx="930">
                  <c:v>39389</c:v>
                </c:pt>
                <c:pt idx="931">
                  <c:v>39396</c:v>
                </c:pt>
                <c:pt idx="932">
                  <c:v>39403</c:v>
                </c:pt>
                <c:pt idx="933">
                  <c:v>39410</c:v>
                </c:pt>
                <c:pt idx="934">
                  <c:v>39417</c:v>
                </c:pt>
                <c:pt idx="935">
                  <c:v>39424</c:v>
                </c:pt>
                <c:pt idx="936">
                  <c:v>39431</c:v>
                </c:pt>
                <c:pt idx="937">
                  <c:v>39438</c:v>
                </c:pt>
                <c:pt idx="938">
                  <c:v>39445</c:v>
                </c:pt>
                <c:pt idx="939">
                  <c:v>39452</c:v>
                </c:pt>
                <c:pt idx="940">
                  <c:v>39459</c:v>
                </c:pt>
                <c:pt idx="941">
                  <c:v>39466</c:v>
                </c:pt>
                <c:pt idx="942">
                  <c:v>39473</c:v>
                </c:pt>
                <c:pt idx="943">
                  <c:v>39480</c:v>
                </c:pt>
                <c:pt idx="944">
                  <c:v>39487</c:v>
                </c:pt>
                <c:pt idx="945">
                  <c:v>39494</c:v>
                </c:pt>
                <c:pt idx="946">
                  <c:v>39501</c:v>
                </c:pt>
                <c:pt idx="947">
                  <c:v>39508</c:v>
                </c:pt>
                <c:pt idx="948">
                  <c:v>39515</c:v>
                </c:pt>
                <c:pt idx="949">
                  <c:v>39522</c:v>
                </c:pt>
                <c:pt idx="950">
                  <c:v>39529</c:v>
                </c:pt>
                <c:pt idx="951">
                  <c:v>39536</c:v>
                </c:pt>
                <c:pt idx="952">
                  <c:v>39543</c:v>
                </c:pt>
                <c:pt idx="953">
                  <c:v>39550</c:v>
                </c:pt>
                <c:pt idx="954">
                  <c:v>39557</c:v>
                </c:pt>
                <c:pt idx="955">
                  <c:v>39564</c:v>
                </c:pt>
                <c:pt idx="956">
                  <c:v>39571</c:v>
                </c:pt>
                <c:pt idx="957">
                  <c:v>39578</c:v>
                </c:pt>
                <c:pt idx="958">
                  <c:v>39585</c:v>
                </c:pt>
                <c:pt idx="959">
                  <c:v>39592</c:v>
                </c:pt>
                <c:pt idx="960">
                  <c:v>39599</c:v>
                </c:pt>
                <c:pt idx="961">
                  <c:v>39606</c:v>
                </c:pt>
                <c:pt idx="962">
                  <c:v>39613</c:v>
                </c:pt>
                <c:pt idx="963">
                  <c:v>39620</c:v>
                </c:pt>
                <c:pt idx="964">
                  <c:v>39627</c:v>
                </c:pt>
                <c:pt idx="965">
                  <c:v>39634</c:v>
                </c:pt>
                <c:pt idx="966">
                  <c:v>39641</c:v>
                </c:pt>
                <c:pt idx="967">
                  <c:v>39648</c:v>
                </c:pt>
                <c:pt idx="968">
                  <c:v>39655</c:v>
                </c:pt>
                <c:pt idx="969">
                  <c:v>39662</c:v>
                </c:pt>
                <c:pt idx="970">
                  <c:v>39669</c:v>
                </c:pt>
                <c:pt idx="971">
                  <c:v>39676</c:v>
                </c:pt>
                <c:pt idx="972">
                  <c:v>39683</c:v>
                </c:pt>
                <c:pt idx="973">
                  <c:v>39690</c:v>
                </c:pt>
                <c:pt idx="974">
                  <c:v>39697</c:v>
                </c:pt>
                <c:pt idx="975">
                  <c:v>39704</c:v>
                </c:pt>
                <c:pt idx="976">
                  <c:v>39711</c:v>
                </c:pt>
                <c:pt idx="977">
                  <c:v>39718</c:v>
                </c:pt>
                <c:pt idx="978">
                  <c:v>39725</c:v>
                </c:pt>
                <c:pt idx="979">
                  <c:v>39732</c:v>
                </c:pt>
                <c:pt idx="980">
                  <c:v>39739</c:v>
                </c:pt>
                <c:pt idx="981">
                  <c:v>39746</c:v>
                </c:pt>
                <c:pt idx="982">
                  <c:v>39753</c:v>
                </c:pt>
                <c:pt idx="983">
                  <c:v>39760</c:v>
                </c:pt>
                <c:pt idx="984">
                  <c:v>39767</c:v>
                </c:pt>
                <c:pt idx="985">
                  <c:v>39774</c:v>
                </c:pt>
                <c:pt idx="986">
                  <c:v>39781</c:v>
                </c:pt>
                <c:pt idx="987">
                  <c:v>39788</c:v>
                </c:pt>
                <c:pt idx="988">
                  <c:v>39795</c:v>
                </c:pt>
                <c:pt idx="989">
                  <c:v>39802</c:v>
                </c:pt>
                <c:pt idx="990">
                  <c:v>39809</c:v>
                </c:pt>
                <c:pt idx="991">
                  <c:v>39816</c:v>
                </c:pt>
                <c:pt idx="992">
                  <c:v>39823</c:v>
                </c:pt>
                <c:pt idx="993">
                  <c:v>39830</c:v>
                </c:pt>
                <c:pt idx="994">
                  <c:v>39837</c:v>
                </c:pt>
                <c:pt idx="995">
                  <c:v>39844</c:v>
                </c:pt>
                <c:pt idx="996">
                  <c:v>39851</c:v>
                </c:pt>
                <c:pt idx="997">
                  <c:v>39858</c:v>
                </c:pt>
                <c:pt idx="998">
                  <c:v>39865</c:v>
                </c:pt>
                <c:pt idx="999">
                  <c:v>39872</c:v>
                </c:pt>
                <c:pt idx="1000">
                  <c:v>39879</c:v>
                </c:pt>
                <c:pt idx="1001">
                  <c:v>39886</c:v>
                </c:pt>
                <c:pt idx="1002">
                  <c:v>39893</c:v>
                </c:pt>
                <c:pt idx="1003">
                  <c:v>39900</c:v>
                </c:pt>
                <c:pt idx="1004">
                  <c:v>39907</c:v>
                </c:pt>
                <c:pt idx="1005">
                  <c:v>39914</c:v>
                </c:pt>
                <c:pt idx="1006">
                  <c:v>39921</c:v>
                </c:pt>
                <c:pt idx="1007">
                  <c:v>39928</c:v>
                </c:pt>
                <c:pt idx="1008">
                  <c:v>39935</c:v>
                </c:pt>
                <c:pt idx="1009">
                  <c:v>39942</c:v>
                </c:pt>
                <c:pt idx="1010">
                  <c:v>39949</c:v>
                </c:pt>
                <c:pt idx="1011">
                  <c:v>39956</c:v>
                </c:pt>
                <c:pt idx="1012">
                  <c:v>39963</c:v>
                </c:pt>
                <c:pt idx="1013">
                  <c:v>39970</c:v>
                </c:pt>
                <c:pt idx="1014">
                  <c:v>39977</c:v>
                </c:pt>
                <c:pt idx="1015">
                  <c:v>39984</c:v>
                </c:pt>
                <c:pt idx="1016">
                  <c:v>39991</c:v>
                </c:pt>
                <c:pt idx="1017">
                  <c:v>39998</c:v>
                </c:pt>
                <c:pt idx="1018">
                  <c:v>40005</c:v>
                </c:pt>
                <c:pt idx="1019">
                  <c:v>40012</c:v>
                </c:pt>
                <c:pt idx="1020">
                  <c:v>40019</c:v>
                </c:pt>
                <c:pt idx="1021">
                  <c:v>40026</c:v>
                </c:pt>
                <c:pt idx="1022">
                  <c:v>40033</c:v>
                </c:pt>
                <c:pt idx="1023">
                  <c:v>40040</c:v>
                </c:pt>
                <c:pt idx="1024">
                  <c:v>40047</c:v>
                </c:pt>
                <c:pt idx="1025">
                  <c:v>40054</c:v>
                </c:pt>
                <c:pt idx="1026">
                  <c:v>40061</c:v>
                </c:pt>
                <c:pt idx="1027">
                  <c:v>40068</c:v>
                </c:pt>
                <c:pt idx="1028">
                  <c:v>40075</c:v>
                </c:pt>
                <c:pt idx="1029">
                  <c:v>40082</c:v>
                </c:pt>
                <c:pt idx="1030">
                  <c:v>40089</c:v>
                </c:pt>
                <c:pt idx="1031">
                  <c:v>40096</c:v>
                </c:pt>
                <c:pt idx="1032">
                  <c:v>40103</c:v>
                </c:pt>
                <c:pt idx="1033">
                  <c:v>40110</c:v>
                </c:pt>
                <c:pt idx="1034">
                  <c:v>40117</c:v>
                </c:pt>
                <c:pt idx="1035">
                  <c:v>40124</c:v>
                </c:pt>
                <c:pt idx="1036">
                  <c:v>40131</c:v>
                </c:pt>
                <c:pt idx="1037">
                  <c:v>40138</c:v>
                </c:pt>
                <c:pt idx="1038">
                  <c:v>40145</c:v>
                </c:pt>
                <c:pt idx="1039">
                  <c:v>40152</c:v>
                </c:pt>
                <c:pt idx="1040">
                  <c:v>40159</c:v>
                </c:pt>
                <c:pt idx="1041">
                  <c:v>40166</c:v>
                </c:pt>
                <c:pt idx="1042">
                  <c:v>40173</c:v>
                </c:pt>
                <c:pt idx="1043">
                  <c:v>40180</c:v>
                </c:pt>
                <c:pt idx="1044">
                  <c:v>40187</c:v>
                </c:pt>
                <c:pt idx="1045">
                  <c:v>40194</c:v>
                </c:pt>
                <c:pt idx="1046">
                  <c:v>40201</c:v>
                </c:pt>
                <c:pt idx="1047">
                  <c:v>40208</c:v>
                </c:pt>
                <c:pt idx="1048">
                  <c:v>40215</c:v>
                </c:pt>
                <c:pt idx="1049">
                  <c:v>40222</c:v>
                </c:pt>
                <c:pt idx="1050">
                  <c:v>40229</c:v>
                </c:pt>
                <c:pt idx="1051">
                  <c:v>40236</c:v>
                </c:pt>
                <c:pt idx="1052">
                  <c:v>40243</c:v>
                </c:pt>
                <c:pt idx="1053">
                  <c:v>40250</c:v>
                </c:pt>
                <c:pt idx="1054">
                  <c:v>40257</c:v>
                </c:pt>
                <c:pt idx="1055">
                  <c:v>40264</c:v>
                </c:pt>
                <c:pt idx="1056">
                  <c:v>40271</c:v>
                </c:pt>
                <c:pt idx="1057">
                  <c:v>40278</c:v>
                </c:pt>
                <c:pt idx="1058">
                  <c:v>40285</c:v>
                </c:pt>
                <c:pt idx="1059">
                  <c:v>40292</c:v>
                </c:pt>
                <c:pt idx="1060">
                  <c:v>40299</c:v>
                </c:pt>
                <c:pt idx="1061">
                  <c:v>40306</c:v>
                </c:pt>
                <c:pt idx="1062">
                  <c:v>40313</c:v>
                </c:pt>
                <c:pt idx="1063">
                  <c:v>40320</c:v>
                </c:pt>
                <c:pt idx="1064">
                  <c:v>40327</c:v>
                </c:pt>
                <c:pt idx="1065">
                  <c:v>40334</c:v>
                </c:pt>
                <c:pt idx="1066">
                  <c:v>40341</c:v>
                </c:pt>
                <c:pt idx="1067">
                  <c:v>40348</c:v>
                </c:pt>
                <c:pt idx="1068">
                  <c:v>40355</c:v>
                </c:pt>
                <c:pt idx="1069">
                  <c:v>40362</c:v>
                </c:pt>
                <c:pt idx="1070">
                  <c:v>40369</c:v>
                </c:pt>
                <c:pt idx="1071">
                  <c:v>40376</c:v>
                </c:pt>
                <c:pt idx="1072">
                  <c:v>40383</c:v>
                </c:pt>
                <c:pt idx="1073">
                  <c:v>40390</c:v>
                </c:pt>
                <c:pt idx="1074">
                  <c:v>40397</c:v>
                </c:pt>
                <c:pt idx="1075">
                  <c:v>40404</c:v>
                </c:pt>
                <c:pt idx="1076">
                  <c:v>40411</c:v>
                </c:pt>
                <c:pt idx="1077">
                  <c:v>40418</c:v>
                </c:pt>
                <c:pt idx="1078">
                  <c:v>40425</c:v>
                </c:pt>
                <c:pt idx="1079">
                  <c:v>40432</c:v>
                </c:pt>
                <c:pt idx="1080">
                  <c:v>40439</c:v>
                </c:pt>
                <c:pt idx="1081">
                  <c:v>40446</c:v>
                </c:pt>
                <c:pt idx="1082">
                  <c:v>40453</c:v>
                </c:pt>
                <c:pt idx="1083">
                  <c:v>40460</c:v>
                </c:pt>
                <c:pt idx="1084">
                  <c:v>40467</c:v>
                </c:pt>
                <c:pt idx="1085">
                  <c:v>40474</c:v>
                </c:pt>
                <c:pt idx="1086">
                  <c:v>40481</c:v>
                </c:pt>
                <c:pt idx="1087">
                  <c:v>40488</c:v>
                </c:pt>
                <c:pt idx="1088">
                  <c:v>40495</c:v>
                </c:pt>
                <c:pt idx="1089">
                  <c:v>40502</c:v>
                </c:pt>
                <c:pt idx="1090">
                  <c:v>40509</c:v>
                </c:pt>
                <c:pt idx="1091">
                  <c:v>40516</c:v>
                </c:pt>
                <c:pt idx="1092">
                  <c:v>40523</c:v>
                </c:pt>
                <c:pt idx="1093">
                  <c:v>40530</c:v>
                </c:pt>
                <c:pt idx="1094">
                  <c:v>40537</c:v>
                </c:pt>
                <c:pt idx="1095">
                  <c:v>40544</c:v>
                </c:pt>
                <c:pt idx="1096">
                  <c:v>40551</c:v>
                </c:pt>
                <c:pt idx="1097">
                  <c:v>40558</c:v>
                </c:pt>
                <c:pt idx="1098">
                  <c:v>40565</c:v>
                </c:pt>
                <c:pt idx="1099">
                  <c:v>40572</c:v>
                </c:pt>
                <c:pt idx="1100">
                  <c:v>40579</c:v>
                </c:pt>
                <c:pt idx="1101">
                  <c:v>40586</c:v>
                </c:pt>
                <c:pt idx="1102">
                  <c:v>40593</c:v>
                </c:pt>
                <c:pt idx="1103">
                  <c:v>40600</c:v>
                </c:pt>
                <c:pt idx="1104">
                  <c:v>40607</c:v>
                </c:pt>
                <c:pt idx="1105">
                  <c:v>40614</c:v>
                </c:pt>
                <c:pt idx="1106">
                  <c:v>40621</c:v>
                </c:pt>
                <c:pt idx="1107">
                  <c:v>40628</c:v>
                </c:pt>
                <c:pt idx="1108">
                  <c:v>40635</c:v>
                </c:pt>
                <c:pt idx="1109">
                  <c:v>40642</c:v>
                </c:pt>
                <c:pt idx="1110">
                  <c:v>40649</c:v>
                </c:pt>
                <c:pt idx="1111">
                  <c:v>40656</c:v>
                </c:pt>
                <c:pt idx="1112">
                  <c:v>40663</c:v>
                </c:pt>
                <c:pt idx="1113">
                  <c:v>40670</c:v>
                </c:pt>
                <c:pt idx="1114">
                  <c:v>40677</c:v>
                </c:pt>
                <c:pt idx="1115">
                  <c:v>40684</c:v>
                </c:pt>
                <c:pt idx="1116">
                  <c:v>40691</c:v>
                </c:pt>
                <c:pt idx="1117">
                  <c:v>40698</c:v>
                </c:pt>
                <c:pt idx="1118">
                  <c:v>40705</c:v>
                </c:pt>
                <c:pt idx="1119">
                  <c:v>40712</c:v>
                </c:pt>
                <c:pt idx="1120">
                  <c:v>40719</c:v>
                </c:pt>
                <c:pt idx="1121">
                  <c:v>40726</c:v>
                </c:pt>
                <c:pt idx="1122">
                  <c:v>40733</c:v>
                </c:pt>
                <c:pt idx="1123">
                  <c:v>40740</c:v>
                </c:pt>
                <c:pt idx="1124">
                  <c:v>40747</c:v>
                </c:pt>
                <c:pt idx="1125">
                  <c:v>40754</c:v>
                </c:pt>
                <c:pt idx="1126">
                  <c:v>40761</c:v>
                </c:pt>
                <c:pt idx="1127">
                  <c:v>40768</c:v>
                </c:pt>
                <c:pt idx="1128">
                  <c:v>40775</c:v>
                </c:pt>
                <c:pt idx="1129">
                  <c:v>40782</c:v>
                </c:pt>
                <c:pt idx="1130">
                  <c:v>40789</c:v>
                </c:pt>
                <c:pt idx="1131">
                  <c:v>40796</c:v>
                </c:pt>
                <c:pt idx="1132">
                  <c:v>40803</c:v>
                </c:pt>
                <c:pt idx="1133">
                  <c:v>40810</c:v>
                </c:pt>
                <c:pt idx="1134">
                  <c:v>40817</c:v>
                </c:pt>
                <c:pt idx="1135">
                  <c:v>40824</c:v>
                </c:pt>
                <c:pt idx="1136">
                  <c:v>40831</c:v>
                </c:pt>
                <c:pt idx="1137">
                  <c:v>40838</c:v>
                </c:pt>
                <c:pt idx="1138">
                  <c:v>40845</c:v>
                </c:pt>
                <c:pt idx="1139">
                  <c:v>40852</c:v>
                </c:pt>
                <c:pt idx="1140">
                  <c:v>40859</c:v>
                </c:pt>
                <c:pt idx="1141">
                  <c:v>40866</c:v>
                </c:pt>
                <c:pt idx="1142">
                  <c:v>40873</c:v>
                </c:pt>
                <c:pt idx="1143">
                  <c:v>40880</c:v>
                </c:pt>
                <c:pt idx="1144">
                  <c:v>40887</c:v>
                </c:pt>
                <c:pt idx="1145">
                  <c:v>40894</c:v>
                </c:pt>
                <c:pt idx="1146">
                  <c:v>40901</c:v>
                </c:pt>
                <c:pt idx="1147">
                  <c:v>40908</c:v>
                </c:pt>
                <c:pt idx="1148">
                  <c:v>40915</c:v>
                </c:pt>
                <c:pt idx="1149">
                  <c:v>40922</c:v>
                </c:pt>
                <c:pt idx="1150">
                  <c:v>40929</c:v>
                </c:pt>
                <c:pt idx="1151">
                  <c:v>40936</c:v>
                </c:pt>
                <c:pt idx="1152">
                  <c:v>40943</c:v>
                </c:pt>
                <c:pt idx="1153">
                  <c:v>40950</c:v>
                </c:pt>
                <c:pt idx="1154">
                  <c:v>40957</c:v>
                </c:pt>
                <c:pt idx="1155">
                  <c:v>40964</c:v>
                </c:pt>
                <c:pt idx="1156">
                  <c:v>40971</c:v>
                </c:pt>
                <c:pt idx="1157">
                  <c:v>40978</c:v>
                </c:pt>
                <c:pt idx="1158">
                  <c:v>40985</c:v>
                </c:pt>
                <c:pt idx="1159">
                  <c:v>40992</c:v>
                </c:pt>
                <c:pt idx="1160">
                  <c:v>40999</c:v>
                </c:pt>
                <c:pt idx="1161">
                  <c:v>41006</c:v>
                </c:pt>
                <c:pt idx="1162">
                  <c:v>41013</c:v>
                </c:pt>
                <c:pt idx="1163">
                  <c:v>41020</c:v>
                </c:pt>
                <c:pt idx="1164">
                  <c:v>41027</c:v>
                </c:pt>
                <c:pt idx="1165">
                  <c:v>41034</c:v>
                </c:pt>
                <c:pt idx="1166">
                  <c:v>41041</c:v>
                </c:pt>
                <c:pt idx="1167">
                  <c:v>41048</c:v>
                </c:pt>
                <c:pt idx="1168">
                  <c:v>41055</c:v>
                </c:pt>
                <c:pt idx="1169">
                  <c:v>41062</c:v>
                </c:pt>
                <c:pt idx="1170">
                  <c:v>41069</c:v>
                </c:pt>
                <c:pt idx="1171">
                  <c:v>41076</c:v>
                </c:pt>
                <c:pt idx="1172">
                  <c:v>41083</c:v>
                </c:pt>
                <c:pt idx="1173">
                  <c:v>41090</c:v>
                </c:pt>
                <c:pt idx="1174">
                  <c:v>41097</c:v>
                </c:pt>
                <c:pt idx="1175">
                  <c:v>41104</c:v>
                </c:pt>
                <c:pt idx="1176">
                  <c:v>41111</c:v>
                </c:pt>
                <c:pt idx="1177">
                  <c:v>41118</c:v>
                </c:pt>
                <c:pt idx="1178">
                  <c:v>41125</c:v>
                </c:pt>
                <c:pt idx="1179">
                  <c:v>41132</c:v>
                </c:pt>
                <c:pt idx="1180">
                  <c:v>41139</c:v>
                </c:pt>
                <c:pt idx="1181">
                  <c:v>41146</c:v>
                </c:pt>
                <c:pt idx="1182">
                  <c:v>41153</c:v>
                </c:pt>
                <c:pt idx="1183">
                  <c:v>41160</c:v>
                </c:pt>
                <c:pt idx="1184">
                  <c:v>41167</c:v>
                </c:pt>
                <c:pt idx="1185">
                  <c:v>41174</c:v>
                </c:pt>
                <c:pt idx="1186">
                  <c:v>41181</c:v>
                </c:pt>
                <c:pt idx="1187">
                  <c:v>41188</c:v>
                </c:pt>
                <c:pt idx="1188">
                  <c:v>41195</c:v>
                </c:pt>
                <c:pt idx="1189">
                  <c:v>41202</c:v>
                </c:pt>
                <c:pt idx="1190">
                  <c:v>41209</c:v>
                </c:pt>
                <c:pt idx="1191">
                  <c:v>41216</c:v>
                </c:pt>
                <c:pt idx="1192">
                  <c:v>41223</c:v>
                </c:pt>
                <c:pt idx="1193">
                  <c:v>41230</c:v>
                </c:pt>
                <c:pt idx="1194">
                  <c:v>41237</c:v>
                </c:pt>
                <c:pt idx="1195">
                  <c:v>41244</c:v>
                </c:pt>
                <c:pt idx="1196">
                  <c:v>41251</c:v>
                </c:pt>
                <c:pt idx="1197">
                  <c:v>41258</c:v>
                </c:pt>
                <c:pt idx="1198">
                  <c:v>41265</c:v>
                </c:pt>
                <c:pt idx="1199">
                  <c:v>41272</c:v>
                </c:pt>
                <c:pt idx="1200">
                  <c:v>41279</c:v>
                </c:pt>
                <c:pt idx="1201">
                  <c:v>41286</c:v>
                </c:pt>
                <c:pt idx="1202">
                  <c:v>41293</c:v>
                </c:pt>
                <c:pt idx="1203">
                  <c:v>41300</c:v>
                </c:pt>
                <c:pt idx="1204">
                  <c:v>41307</c:v>
                </c:pt>
                <c:pt idx="1205">
                  <c:v>41314</c:v>
                </c:pt>
                <c:pt idx="1206">
                  <c:v>41321</c:v>
                </c:pt>
                <c:pt idx="1207">
                  <c:v>41328</c:v>
                </c:pt>
                <c:pt idx="1208">
                  <c:v>41335</c:v>
                </c:pt>
                <c:pt idx="1209">
                  <c:v>41342</c:v>
                </c:pt>
                <c:pt idx="1210">
                  <c:v>41349</c:v>
                </c:pt>
                <c:pt idx="1211">
                  <c:v>41356</c:v>
                </c:pt>
                <c:pt idx="1212">
                  <c:v>41363</c:v>
                </c:pt>
                <c:pt idx="1213">
                  <c:v>41370</c:v>
                </c:pt>
                <c:pt idx="1214">
                  <c:v>41377</c:v>
                </c:pt>
                <c:pt idx="1215">
                  <c:v>41384</c:v>
                </c:pt>
                <c:pt idx="1216">
                  <c:v>41391</c:v>
                </c:pt>
                <c:pt idx="1217">
                  <c:v>41398</c:v>
                </c:pt>
                <c:pt idx="1218">
                  <c:v>41405</c:v>
                </c:pt>
                <c:pt idx="1219">
                  <c:v>41412</c:v>
                </c:pt>
                <c:pt idx="1220">
                  <c:v>41419</c:v>
                </c:pt>
                <c:pt idx="1221">
                  <c:v>41426</c:v>
                </c:pt>
                <c:pt idx="1222">
                  <c:v>41433</c:v>
                </c:pt>
                <c:pt idx="1223">
                  <c:v>41440</c:v>
                </c:pt>
                <c:pt idx="1224">
                  <c:v>41447</c:v>
                </c:pt>
                <c:pt idx="1225">
                  <c:v>41454</c:v>
                </c:pt>
                <c:pt idx="1226">
                  <c:v>41461</c:v>
                </c:pt>
                <c:pt idx="1227">
                  <c:v>41468</c:v>
                </c:pt>
                <c:pt idx="1228">
                  <c:v>41475</c:v>
                </c:pt>
                <c:pt idx="1229">
                  <c:v>41482</c:v>
                </c:pt>
                <c:pt idx="1230">
                  <c:v>41489</c:v>
                </c:pt>
                <c:pt idx="1231">
                  <c:v>41496</c:v>
                </c:pt>
                <c:pt idx="1232">
                  <c:v>41503</c:v>
                </c:pt>
                <c:pt idx="1233">
                  <c:v>41510</c:v>
                </c:pt>
                <c:pt idx="1234">
                  <c:v>41517</c:v>
                </c:pt>
                <c:pt idx="1235">
                  <c:v>41524</c:v>
                </c:pt>
                <c:pt idx="1236">
                  <c:v>41531</c:v>
                </c:pt>
                <c:pt idx="1237">
                  <c:v>41538</c:v>
                </c:pt>
                <c:pt idx="1238">
                  <c:v>41545</c:v>
                </c:pt>
                <c:pt idx="1239">
                  <c:v>41552</c:v>
                </c:pt>
                <c:pt idx="1240">
                  <c:v>41559</c:v>
                </c:pt>
                <c:pt idx="1241">
                  <c:v>41566</c:v>
                </c:pt>
                <c:pt idx="1242">
                  <c:v>41573</c:v>
                </c:pt>
                <c:pt idx="1243">
                  <c:v>41580</c:v>
                </c:pt>
                <c:pt idx="1244">
                  <c:v>41587</c:v>
                </c:pt>
                <c:pt idx="1245">
                  <c:v>41594</c:v>
                </c:pt>
                <c:pt idx="1246">
                  <c:v>41601</c:v>
                </c:pt>
                <c:pt idx="1247">
                  <c:v>41608</c:v>
                </c:pt>
                <c:pt idx="1248">
                  <c:v>41615</c:v>
                </c:pt>
                <c:pt idx="1249">
                  <c:v>41622</c:v>
                </c:pt>
                <c:pt idx="1250">
                  <c:v>41629</c:v>
                </c:pt>
                <c:pt idx="1251">
                  <c:v>41636</c:v>
                </c:pt>
                <c:pt idx="1252">
                  <c:v>41643</c:v>
                </c:pt>
                <c:pt idx="1253">
                  <c:v>41650</c:v>
                </c:pt>
                <c:pt idx="1254">
                  <c:v>41657</c:v>
                </c:pt>
                <c:pt idx="1255">
                  <c:v>41664</c:v>
                </c:pt>
                <c:pt idx="1256">
                  <c:v>41671</c:v>
                </c:pt>
                <c:pt idx="1257">
                  <c:v>41678</c:v>
                </c:pt>
                <c:pt idx="1258">
                  <c:v>41685</c:v>
                </c:pt>
                <c:pt idx="1259">
                  <c:v>41692</c:v>
                </c:pt>
                <c:pt idx="1260">
                  <c:v>41699</c:v>
                </c:pt>
                <c:pt idx="1261">
                  <c:v>41706</c:v>
                </c:pt>
                <c:pt idx="1262">
                  <c:v>41713</c:v>
                </c:pt>
                <c:pt idx="1263">
                  <c:v>41720</c:v>
                </c:pt>
                <c:pt idx="1264">
                  <c:v>41727</c:v>
                </c:pt>
                <c:pt idx="1265">
                  <c:v>41734</c:v>
                </c:pt>
                <c:pt idx="1266">
                  <c:v>41741</c:v>
                </c:pt>
                <c:pt idx="1267">
                  <c:v>41748</c:v>
                </c:pt>
                <c:pt idx="1268">
                  <c:v>41755</c:v>
                </c:pt>
                <c:pt idx="1269">
                  <c:v>41762</c:v>
                </c:pt>
                <c:pt idx="1270">
                  <c:v>41769</c:v>
                </c:pt>
                <c:pt idx="1271">
                  <c:v>41776</c:v>
                </c:pt>
                <c:pt idx="1272">
                  <c:v>41783</c:v>
                </c:pt>
                <c:pt idx="1273">
                  <c:v>41790</c:v>
                </c:pt>
                <c:pt idx="1274">
                  <c:v>41797</c:v>
                </c:pt>
                <c:pt idx="1275">
                  <c:v>41804</c:v>
                </c:pt>
                <c:pt idx="1276">
                  <c:v>41811</c:v>
                </c:pt>
                <c:pt idx="1277">
                  <c:v>41818</c:v>
                </c:pt>
                <c:pt idx="1278">
                  <c:v>41825</c:v>
                </c:pt>
                <c:pt idx="1279">
                  <c:v>41832</c:v>
                </c:pt>
                <c:pt idx="1280">
                  <c:v>41839</c:v>
                </c:pt>
                <c:pt idx="1281">
                  <c:v>41846</c:v>
                </c:pt>
                <c:pt idx="1282">
                  <c:v>41853</c:v>
                </c:pt>
                <c:pt idx="1283">
                  <c:v>41860</c:v>
                </c:pt>
                <c:pt idx="1284">
                  <c:v>41867</c:v>
                </c:pt>
                <c:pt idx="1285">
                  <c:v>41874</c:v>
                </c:pt>
                <c:pt idx="1286">
                  <c:v>41881</c:v>
                </c:pt>
                <c:pt idx="1287">
                  <c:v>41888</c:v>
                </c:pt>
                <c:pt idx="1288">
                  <c:v>41895</c:v>
                </c:pt>
                <c:pt idx="1289">
                  <c:v>41902</c:v>
                </c:pt>
                <c:pt idx="1290">
                  <c:v>41909</c:v>
                </c:pt>
                <c:pt idx="1291">
                  <c:v>41916</c:v>
                </c:pt>
                <c:pt idx="1292">
                  <c:v>41923</c:v>
                </c:pt>
                <c:pt idx="1293">
                  <c:v>41930</c:v>
                </c:pt>
                <c:pt idx="1294">
                  <c:v>41937</c:v>
                </c:pt>
                <c:pt idx="1295">
                  <c:v>41944</c:v>
                </c:pt>
                <c:pt idx="1296">
                  <c:v>41951</c:v>
                </c:pt>
                <c:pt idx="1297">
                  <c:v>41958</c:v>
                </c:pt>
                <c:pt idx="1298">
                  <c:v>41965</c:v>
                </c:pt>
                <c:pt idx="1299">
                  <c:v>41972</c:v>
                </c:pt>
                <c:pt idx="1300">
                  <c:v>41979</c:v>
                </c:pt>
                <c:pt idx="1301">
                  <c:v>41986</c:v>
                </c:pt>
                <c:pt idx="1302">
                  <c:v>41993</c:v>
                </c:pt>
                <c:pt idx="1303">
                  <c:v>42000</c:v>
                </c:pt>
                <c:pt idx="1304">
                  <c:v>42007</c:v>
                </c:pt>
                <c:pt idx="1305">
                  <c:v>42014</c:v>
                </c:pt>
                <c:pt idx="1306">
                  <c:v>42021</c:v>
                </c:pt>
                <c:pt idx="1307">
                  <c:v>42028</c:v>
                </c:pt>
                <c:pt idx="1308">
                  <c:v>42035</c:v>
                </c:pt>
                <c:pt idx="1309">
                  <c:v>42042</c:v>
                </c:pt>
                <c:pt idx="1310">
                  <c:v>42049</c:v>
                </c:pt>
                <c:pt idx="1311">
                  <c:v>42056</c:v>
                </c:pt>
                <c:pt idx="1312">
                  <c:v>42063</c:v>
                </c:pt>
                <c:pt idx="1313">
                  <c:v>42070</c:v>
                </c:pt>
                <c:pt idx="1314">
                  <c:v>42077</c:v>
                </c:pt>
                <c:pt idx="1315">
                  <c:v>42084</c:v>
                </c:pt>
                <c:pt idx="1316">
                  <c:v>42091</c:v>
                </c:pt>
                <c:pt idx="1317">
                  <c:v>42098</c:v>
                </c:pt>
                <c:pt idx="1318">
                  <c:v>42105</c:v>
                </c:pt>
                <c:pt idx="1319">
                  <c:v>42112</c:v>
                </c:pt>
                <c:pt idx="1320">
                  <c:v>42119</c:v>
                </c:pt>
                <c:pt idx="1321">
                  <c:v>42126</c:v>
                </c:pt>
                <c:pt idx="1322">
                  <c:v>42133</c:v>
                </c:pt>
                <c:pt idx="1323">
                  <c:v>42140</c:v>
                </c:pt>
                <c:pt idx="1324">
                  <c:v>42147</c:v>
                </c:pt>
                <c:pt idx="1325">
                  <c:v>42154</c:v>
                </c:pt>
                <c:pt idx="1326">
                  <c:v>42161</c:v>
                </c:pt>
                <c:pt idx="1327">
                  <c:v>42168</c:v>
                </c:pt>
                <c:pt idx="1328">
                  <c:v>42175</c:v>
                </c:pt>
                <c:pt idx="1329">
                  <c:v>42182</c:v>
                </c:pt>
                <c:pt idx="1330">
                  <c:v>42189</c:v>
                </c:pt>
                <c:pt idx="1331">
                  <c:v>42196</c:v>
                </c:pt>
                <c:pt idx="1332">
                  <c:v>42203</c:v>
                </c:pt>
                <c:pt idx="1333">
                  <c:v>42210</c:v>
                </c:pt>
                <c:pt idx="1334">
                  <c:v>42217</c:v>
                </c:pt>
                <c:pt idx="1335">
                  <c:v>42224</c:v>
                </c:pt>
                <c:pt idx="1336">
                  <c:v>42231</c:v>
                </c:pt>
                <c:pt idx="1337">
                  <c:v>42238</c:v>
                </c:pt>
                <c:pt idx="1338">
                  <c:v>42245</c:v>
                </c:pt>
                <c:pt idx="1339">
                  <c:v>42252</c:v>
                </c:pt>
                <c:pt idx="1340">
                  <c:v>42259</c:v>
                </c:pt>
                <c:pt idx="1341">
                  <c:v>42266</c:v>
                </c:pt>
                <c:pt idx="1342">
                  <c:v>42273</c:v>
                </c:pt>
                <c:pt idx="1343">
                  <c:v>42280</c:v>
                </c:pt>
                <c:pt idx="1344">
                  <c:v>42287</c:v>
                </c:pt>
                <c:pt idx="1345">
                  <c:v>42294</c:v>
                </c:pt>
                <c:pt idx="1346">
                  <c:v>42301</c:v>
                </c:pt>
                <c:pt idx="1347">
                  <c:v>42308</c:v>
                </c:pt>
                <c:pt idx="1348">
                  <c:v>42315</c:v>
                </c:pt>
                <c:pt idx="1349">
                  <c:v>42322</c:v>
                </c:pt>
                <c:pt idx="1350">
                  <c:v>42329</c:v>
                </c:pt>
                <c:pt idx="1351">
                  <c:v>42336</c:v>
                </c:pt>
                <c:pt idx="1352">
                  <c:v>42343</c:v>
                </c:pt>
                <c:pt idx="1353">
                  <c:v>42350</c:v>
                </c:pt>
                <c:pt idx="1354">
                  <c:v>42357</c:v>
                </c:pt>
                <c:pt idx="1355">
                  <c:v>42364</c:v>
                </c:pt>
                <c:pt idx="1356">
                  <c:v>42371</c:v>
                </c:pt>
                <c:pt idx="1357">
                  <c:v>42378</c:v>
                </c:pt>
                <c:pt idx="1358">
                  <c:v>42385</c:v>
                </c:pt>
                <c:pt idx="1359">
                  <c:v>42392</c:v>
                </c:pt>
                <c:pt idx="1360">
                  <c:v>42399</c:v>
                </c:pt>
                <c:pt idx="1361">
                  <c:v>42406</c:v>
                </c:pt>
                <c:pt idx="1362">
                  <c:v>42413</c:v>
                </c:pt>
                <c:pt idx="1363">
                  <c:v>42420</c:v>
                </c:pt>
                <c:pt idx="1364">
                  <c:v>42427</c:v>
                </c:pt>
                <c:pt idx="1365">
                  <c:v>42434</c:v>
                </c:pt>
                <c:pt idx="1366">
                  <c:v>42441</c:v>
                </c:pt>
                <c:pt idx="1367">
                  <c:v>42448</c:v>
                </c:pt>
                <c:pt idx="1368">
                  <c:v>42455</c:v>
                </c:pt>
                <c:pt idx="1369">
                  <c:v>42462</c:v>
                </c:pt>
                <c:pt idx="1370">
                  <c:v>42469</c:v>
                </c:pt>
                <c:pt idx="1371">
                  <c:v>42476</c:v>
                </c:pt>
                <c:pt idx="1372">
                  <c:v>42483</c:v>
                </c:pt>
                <c:pt idx="1373">
                  <c:v>42490</c:v>
                </c:pt>
                <c:pt idx="1374">
                  <c:v>42497</c:v>
                </c:pt>
                <c:pt idx="1375">
                  <c:v>42504</c:v>
                </c:pt>
                <c:pt idx="1376">
                  <c:v>42511</c:v>
                </c:pt>
                <c:pt idx="1377">
                  <c:v>42518</c:v>
                </c:pt>
                <c:pt idx="1378">
                  <c:v>42525</c:v>
                </c:pt>
                <c:pt idx="1379">
                  <c:v>42532</c:v>
                </c:pt>
                <c:pt idx="1380">
                  <c:v>42539</c:v>
                </c:pt>
                <c:pt idx="1381">
                  <c:v>42546</c:v>
                </c:pt>
                <c:pt idx="1382">
                  <c:v>42553</c:v>
                </c:pt>
                <c:pt idx="1383">
                  <c:v>42560</c:v>
                </c:pt>
                <c:pt idx="1384">
                  <c:v>42567</c:v>
                </c:pt>
                <c:pt idx="1385">
                  <c:v>42574</c:v>
                </c:pt>
                <c:pt idx="1386">
                  <c:v>42581</c:v>
                </c:pt>
                <c:pt idx="1387">
                  <c:v>42588</c:v>
                </c:pt>
                <c:pt idx="1388">
                  <c:v>42595</c:v>
                </c:pt>
                <c:pt idx="1389">
                  <c:v>42602</c:v>
                </c:pt>
                <c:pt idx="1390">
                  <c:v>42609</c:v>
                </c:pt>
                <c:pt idx="1391">
                  <c:v>42616</c:v>
                </c:pt>
                <c:pt idx="1392">
                  <c:v>42623</c:v>
                </c:pt>
                <c:pt idx="1393">
                  <c:v>42630</c:v>
                </c:pt>
                <c:pt idx="1394">
                  <c:v>42637</c:v>
                </c:pt>
                <c:pt idx="1395">
                  <c:v>42644</c:v>
                </c:pt>
                <c:pt idx="1396">
                  <c:v>42651</c:v>
                </c:pt>
                <c:pt idx="1397">
                  <c:v>42658</c:v>
                </c:pt>
                <c:pt idx="1398">
                  <c:v>42665</c:v>
                </c:pt>
                <c:pt idx="1399">
                  <c:v>42672</c:v>
                </c:pt>
                <c:pt idx="1400">
                  <c:v>42679</c:v>
                </c:pt>
                <c:pt idx="1401">
                  <c:v>42686</c:v>
                </c:pt>
                <c:pt idx="1402">
                  <c:v>42693</c:v>
                </c:pt>
                <c:pt idx="1403">
                  <c:v>42700</c:v>
                </c:pt>
                <c:pt idx="1404">
                  <c:v>42707</c:v>
                </c:pt>
                <c:pt idx="1405">
                  <c:v>42714</c:v>
                </c:pt>
                <c:pt idx="1406">
                  <c:v>42721</c:v>
                </c:pt>
                <c:pt idx="1407">
                  <c:v>42728</c:v>
                </c:pt>
                <c:pt idx="1408">
                  <c:v>42735</c:v>
                </c:pt>
                <c:pt idx="1409">
                  <c:v>42742</c:v>
                </c:pt>
                <c:pt idx="1410">
                  <c:v>42749</c:v>
                </c:pt>
                <c:pt idx="1411">
                  <c:v>42756</c:v>
                </c:pt>
                <c:pt idx="1412">
                  <c:v>42763</c:v>
                </c:pt>
                <c:pt idx="1413">
                  <c:v>42770</c:v>
                </c:pt>
                <c:pt idx="1414">
                  <c:v>42777</c:v>
                </c:pt>
                <c:pt idx="1415">
                  <c:v>42784</c:v>
                </c:pt>
                <c:pt idx="1416">
                  <c:v>42791</c:v>
                </c:pt>
                <c:pt idx="1417">
                  <c:v>42798</c:v>
                </c:pt>
                <c:pt idx="1418">
                  <c:v>42805</c:v>
                </c:pt>
                <c:pt idx="1419">
                  <c:v>42812</c:v>
                </c:pt>
                <c:pt idx="1420">
                  <c:v>42819</c:v>
                </c:pt>
                <c:pt idx="1421">
                  <c:v>42826</c:v>
                </c:pt>
                <c:pt idx="1422">
                  <c:v>42833</c:v>
                </c:pt>
                <c:pt idx="1423">
                  <c:v>42840</c:v>
                </c:pt>
                <c:pt idx="1424">
                  <c:v>42847</c:v>
                </c:pt>
                <c:pt idx="1425">
                  <c:v>42854</c:v>
                </c:pt>
                <c:pt idx="1426">
                  <c:v>42861</c:v>
                </c:pt>
                <c:pt idx="1427">
                  <c:v>42868</c:v>
                </c:pt>
                <c:pt idx="1428">
                  <c:v>42875</c:v>
                </c:pt>
                <c:pt idx="1429">
                  <c:v>42882</c:v>
                </c:pt>
                <c:pt idx="1430">
                  <c:v>42889</c:v>
                </c:pt>
                <c:pt idx="1431">
                  <c:v>42896</c:v>
                </c:pt>
                <c:pt idx="1432">
                  <c:v>42903</c:v>
                </c:pt>
                <c:pt idx="1433">
                  <c:v>42910</c:v>
                </c:pt>
                <c:pt idx="1434">
                  <c:v>42917</c:v>
                </c:pt>
                <c:pt idx="1435">
                  <c:v>42924</c:v>
                </c:pt>
                <c:pt idx="1436">
                  <c:v>42931</c:v>
                </c:pt>
                <c:pt idx="1437">
                  <c:v>42938</c:v>
                </c:pt>
                <c:pt idx="1438">
                  <c:v>42945</c:v>
                </c:pt>
                <c:pt idx="1439">
                  <c:v>42952</c:v>
                </c:pt>
                <c:pt idx="1440">
                  <c:v>42959</c:v>
                </c:pt>
                <c:pt idx="1441">
                  <c:v>42966</c:v>
                </c:pt>
                <c:pt idx="1442">
                  <c:v>42973</c:v>
                </c:pt>
                <c:pt idx="1443">
                  <c:v>42980</c:v>
                </c:pt>
                <c:pt idx="1444">
                  <c:v>42987</c:v>
                </c:pt>
                <c:pt idx="1445">
                  <c:v>42994</c:v>
                </c:pt>
                <c:pt idx="1446">
                  <c:v>43001</c:v>
                </c:pt>
                <c:pt idx="1447">
                  <c:v>43008</c:v>
                </c:pt>
                <c:pt idx="1448">
                  <c:v>43015</c:v>
                </c:pt>
                <c:pt idx="1449">
                  <c:v>43022</c:v>
                </c:pt>
                <c:pt idx="1450">
                  <c:v>43029</c:v>
                </c:pt>
                <c:pt idx="1451">
                  <c:v>43036</c:v>
                </c:pt>
                <c:pt idx="1452">
                  <c:v>43043</c:v>
                </c:pt>
                <c:pt idx="1453">
                  <c:v>43050</c:v>
                </c:pt>
                <c:pt idx="1454">
                  <c:v>43057</c:v>
                </c:pt>
                <c:pt idx="1455">
                  <c:v>43064</c:v>
                </c:pt>
                <c:pt idx="1456">
                  <c:v>43071</c:v>
                </c:pt>
                <c:pt idx="1457">
                  <c:v>43078</c:v>
                </c:pt>
                <c:pt idx="1458">
                  <c:v>43085</c:v>
                </c:pt>
                <c:pt idx="1459">
                  <c:v>43092</c:v>
                </c:pt>
                <c:pt idx="1460">
                  <c:v>43099</c:v>
                </c:pt>
                <c:pt idx="1461">
                  <c:v>43106</c:v>
                </c:pt>
                <c:pt idx="1462">
                  <c:v>43113</c:v>
                </c:pt>
                <c:pt idx="1463">
                  <c:v>43120</c:v>
                </c:pt>
                <c:pt idx="1464">
                  <c:v>43127</c:v>
                </c:pt>
                <c:pt idx="1465">
                  <c:v>43134</c:v>
                </c:pt>
                <c:pt idx="1466">
                  <c:v>43141</c:v>
                </c:pt>
                <c:pt idx="1467">
                  <c:v>43148</c:v>
                </c:pt>
                <c:pt idx="1468">
                  <c:v>43155</c:v>
                </c:pt>
                <c:pt idx="1469">
                  <c:v>43162</c:v>
                </c:pt>
                <c:pt idx="1470">
                  <c:v>43169</c:v>
                </c:pt>
                <c:pt idx="1471">
                  <c:v>43176</c:v>
                </c:pt>
                <c:pt idx="1472">
                  <c:v>43183</c:v>
                </c:pt>
                <c:pt idx="1473">
                  <c:v>43190</c:v>
                </c:pt>
                <c:pt idx="1474">
                  <c:v>43197</c:v>
                </c:pt>
                <c:pt idx="1475">
                  <c:v>43204</c:v>
                </c:pt>
                <c:pt idx="1476">
                  <c:v>43211</c:v>
                </c:pt>
                <c:pt idx="1477">
                  <c:v>43218</c:v>
                </c:pt>
                <c:pt idx="1478">
                  <c:v>43225</c:v>
                </c:pt>
                <c:pt idx="1479">
                  <c:v>43232</c:v>
                </c:pt>
                <c:pt idx="1480">
                  <c:v>43239</c:v>
                </c:pt>
                <c:pt idx="1481">
                  <c:v>43246</c:v>
                </c:pt>
                <c:pt idx="1482">
                  <c:v>43253</c:v>
                </c:pt>
                <c:pt idx="1483">
                  <c:v>43260</c:v>
                </c:pt>
                <c:pt idx="1484">
                  <c:v>43267</c:v>
                </c:pt>
                <c:pt idx="1485">
                  <c:v>43274</c:v>
                </c:pt>
                <c:pt idx="1486">
                  <c:v>43281</c:v>
                </c:pt>
                <c:pt idx="1487">
                  <c:v>43288</c:v>
                </c:pt>
                <c:pt idx="1488">
                  <c:v>43295</c:v>
                </c:pt>
                <c:pt idx="1489">
                  <c:v>43302</c:v>
                </c:pt>
                <c:pt idx="1490">
                  <c:v>43309</c:v>
                </c:pt>
                <c:pt idx="1491">
                  <c:v>43316</c:v>
                </c:pt>
                <c:pt idx="1492">
                  <c:v>43323</c:v>
                </c:pt>
                <c:pt idx="1493">
                  <c:v>43330</c:v>
                </c:pt>
                <c:pt idx="1494">
                  <c:v>43337</c:v>
                </c:pt>
                <c:pt idx="1495">
                  <c:v>43344</c:v>
                </c:pt>
                <c:pt idx="1496">
                  <c:v>43351</c:v>
                </c:pt>
                <c:pt idx="1497">
                  <c:v>43358</c:v>
                </c:pt>
                <c:pt idx="1498">
                  <c:v>43365</c:v>
                </c:pt>
                <c:pt idx="1499">
                  <c:v>43372</c:v>
                </c:pt>
                <c:pt idx="1500">
                  <c:v>43379</c:v>
                </c:pt>
                <c:pt idx="1501">
                  <c:v>43386</c:v>
                </c:pt>
                <c:pt idx="1502">
                  <c:v>43393</c:v>
                </c:pt>
                <c:pt idx="1503">
                  <c:v>43400</c:v>
                </c:pt>
                <c:pt idx="1504">
                  <c:v>43407</c:v>
                </c:pt>
                <c:pt idx="1505">
                  <c:v>43414</c:v>
                </c:pt>
                <c:pt idx="1506">
                  <c:v>43421</c:v>
                </c:pt>
                <c:pt idx="1507">
                  <c:v>43428</c:v>
                </c:pt>
                <c:pt idx="1508">
                  <c:v>43435</c:v>
                </c:pt>
                <c:pt idx="1509">
                  <c:v>43442</c:v>
                </c:pt>
                <c:pt idx="1510">
                  <c:v>43449</c:v>
                </c:pt>
                <c:pt idx="1511">
                  <c:v>43456</c:v>
                </c:pt>
                <c:pt idx="1512">
                  <c:v>43463</c:v>
                </c:pt>
                <c:pt idx="1513">
                  <c:v>43470</c:v>
                </c:pt>
                <c:pt idx="1514">
                  <c:v>43477</c:v>
                </c:pt>
                <c:pt idx="1515">
                  <c:v>43484</c:v>
                </c:pt>
                <c:pt idx="1516">
                  <c:v>43491</c:v>
                </c:pt>
                <c:pt idx="1517">
                  <c:v>43498</c:v>
                </c:pt>
                <c:pt idx="1518">
                  <c:v>43505</c:v>
                </c:pt>
                <c:pt idx="1519">
                  <c:v>43512</c:v>
                </c:pt>
                <c:pt idx="1520">
                  <c:v>43519</c:v>
                </c:pt>
                <c:pt idx="1521">
                  <c:v>43526</c:v>
                </c:pt>
                <c:pt idx="1522">
                  <c:v>43533</c:v>
                </c:pt>
                <c:pt idx="1523">
                  <c:v>43540</c:v>
                </c:pt>
                <c:pt idx="1524">
                  <c:v>43547</c:v>
                </c:pt>
                <c:pt idx="1525">
                  <c:v>43554</c:v>
                </c:pt>
                <c:pt idx="1526">
                  <c:v>43561</c:v>
                </c:pt>
                <c:pt idx="1527">
                  <c:v>43568</c:v>
                </c:pt>
                <c:pt idx="1528">
                  <c:v>43575</c:v>
                </c:pt>
                <c:pt idx="1529">
                  <c:v>43582</c:v>
                </c:pt>
                <c:pt idx="1530">
                  <c:v>43589</c:v>
                </c:pt>
                <c:pt idx="1531">
                  <c:v>43596</c:v>
                </c:pt>
                <c:pt idx="1532">
                  <c:v>43603</c:v>
                </c:pt>
                <c:pt idx="1533">
                  <c:v>43610</c:v>
                </c:pt>
                <c:pt idx="1534">
                  <c:v>43617</c:v>
                </c:pt>
                <c:pt idx="1535">
                  <c:v>43624</c:v>
                </c:pt>
                <c:pt idx="1536">
                  <c:v>43631</c:v>
                </c:pt>
                <c:pt idx="1537">
                  <c:v>43638</c:v>
                </c:pt>
                <c:pt idx="1538">
                  <c:v>43645</c:v>
                </c:pt>
                <c:pt idx="1539">
                  <c:v>43652</c:v>
                </c:pt>
                <c:pt idx="1540">
                  <c:v>43659</c:v>
                </c:pt>
                <c:pt idx="1541">
                  <c:v>43666</c:v>
                </c:pt>
                <c:pt idx="1542">
                  <c:v>43673</c:v>
                </c:pt>
                <c:pt idx="1543">
                  <c:v>43680</c:v>
                </c:pt>
                <c:pt idx="1544">
                  <c:v>43687</c:v>
                </c:pt>
                <c:pt idx="1545">
                  <c:v>43694</c:v>
                </c:pt>
                <c:pt idx="1546">
                  <c:v>43701</c:v>
                </c:pt>
                <c:pt idx="1547">
                  <c:v>43708</c:v>
                </c:pt>
                <c:pt idx="1548">
                  <c:v>43715</c:v>
                </c:pt>
                <c:pt idx="1549">
                  <c:v>43722</c:v>
                </c:pt>
                <c:pt idx="1550">
                  <c:v>43729</c:v>
                </c:pt>
                <c:pt idx="1551">
                  <c:v>43736</c:v>
                </c:pt>
                <c:pt idx="1552">
                  <c:v>43743</c:v>
                </c:pt>
                <c:pt idx="1553">
                  <c:v>43750</c:v>
                </c:pt>
                <c:pt idx="1554">
                  <c:v>43757</c:v>
                </c:pt>
                <c:pt idx="1555">
                  <c:v>43764</c:v>
                </c:pt>
                <c:pt idx="1556">
                  <c:v>43771</c:v>
                </c:pt>
                <c:pt idx="1557">
                  <c:v>43778</c:v>
                </c:pt>
                <c:pt idx="1558">
                  <c:v>43785</c:v>
                </c:pt>
                <c:pt idx="1559">
                  <c:v>43792</c:v>
                </c:pt>
                <c:pt idx="1560">
                  <c:v>43799</c:v>
                </c:pt>
                <c:pt idx="1561">
                  <c:v>43806</c:v>
                </c:pt>
                <c:pt idx="1562">
                  <c:v>43813</c:v>
                </c:pt>
                <c:pt idx="1563">
                  <c:v>43820</c:v>
                </c:pt>
                <c:pt idx="1564">
                  <c:v>43827</c:v>
                </c:pt>
                <c:pt idx="1565">
                  <c:v>43834</c:v>
                </c:pt>
                <c:pt idx="1566">
                  <c:v>43841</c:v>
                </c:pt>
                <c:pt idx="1567">
                  <c:v>43848</c:v>
                </c:pt>
                <c:pt idx="1568">
                  <c:v>43855</c:v>
                </c:pt>
                <c:pt idx="1569">
                  <c:v>43862</c:v>
                </c:pt>
                <c:pt idx="1570">
                  <c:v>43869</c:v>
                </c:pt>
                <c:pt idx="1571">
                  <c:v>43876</c:v>
                </c:pt>
                <c:pt idx="1572">
                  <c:v>43883</c:v>
                </c:pt>
                <c:pt idx="1573">
                  <c:v>43890</c:v>
                </c:pt>
                <c:pt idx="1574">
                  <c:v>43897</c:v>
                </c:pt>
                <c:pt idx="1575">
                  <c:v>43904</c:v>
                </c:pt>
              </c:numCache>
            </c:numRef>
          </c:cat>
          <c:val>
            <c:numRef>
              <c:f>Sheet1!$H$2:$H$1580</c:f>
              <c:numCache>
                <c:formatCode>#,##0</c:formatCode>
                <c:ptCount val="1579"/>
                <c:pt idx="0">
                  <c:v>355000</c:v>
                </c:pt>
                <c:pt idx="1">
                  <c:v>369000</c:v>
                </c:pt>
                <c:pt idx="2">
                  <c:v>375000</c:v>
                </c:pt>
                <c:pt idx="3">
                  <c:v>345000</c:v>
                </c:pt>
                <c:pt idx="4">
                  <c:v>368000</c:v>
                </c:pt>
                <c:pt idx="5">
                  <c:v>367000</c:v>
                </c:pt>
                <c:pt idx="6">
                  <c:v>348000</c:v>
                </c:pt>
                <c:pt idx="7">
                  <c:v>350000</c:v>
                </c:pt>
                <c:pt idx="8">
                  <c:v>351000</c:v>
                </c:pt>
                <c:pt idx="9">
                  <c:v>349000</c:v>
                </c:pt>
                <c:pt idx="10">
                  <c:v>349000</c:v>
                </c:pt>
                <c:pt idx="11">
                  <c:v>331000</c:v>
                </c:pt>
                <c:pt idx="12">
                  <c:v>346000</c:v>
                </c:pt>
                <c:pt idx="13">
                  <c:v>367000</c:v>
                </c:pt>
                <c:pt idx="14">
                  <c:v>357000</c:v>
                </c:pt>
                <c:pt idx="15">
                  <c:v>360000</c:v>
                </c:pt>
                <c:pt idx="16">
                  <c:v>363000</c:v>
                </c:pt>
                <c:pt idx="17">
                  <c:v>354000</c:v>
                </c:pt>
                <c:pt idx="18">
                  <c:v>355000</c:v>
                </c:pt>
                <c:pt idx="19">
                  <c:v>353000</c:v>
                </c:pt>
                <c:pt idx="20">
                  <c:v>359000</c:v>
                </c:pt>
                <c:pt idx="21">
                  <c:v>368000</c:v>
                </c:pt>
                <c:pt idx="22">
                  <c:v>359000</c:v>
                </c:pt>
                <c:pt idx="23">
                  <c:v>359000</c:v>
                </c:pt>
                <c:pt idx="24">
                  <c:v>362000</c:v>
                </c:pt>
                <c:pt idx="25">
                  <c:v>364000</c:v>
                </c:pt>
                <c:pt idx="26">
                  <c:v>362000</c:v>
                </c:pt>
                <c:pt idx="27">
                  <c:v>367000</c:v>
                </c:pt>
                <c:pt idx="28">
                  <c:v>370000</c:v>
                </c:pt>
                <c:pt idx="29">
                  <c:v>369000</c:v>
                </c:pt>
                <c:pt idx="30">
                  <c:v>369000</c:v>
                </c:pt>
                <c:pt idx="31">
                  <c:v>381000</c:v>
                </c:pt>
                <c:pt idx="32">
                  <c:v>393000</c:v>
                </c:pt>
                <c:pt idx="33">
                  <c:v>394000</c:v>
                </c:pt>
                <c:pt idx="34">
                  <c:v>392000</c:v>
                </c:pt>
                <c:pt idx="35">
                  <c:v>390000</c:v>
                </c:pt>
                <c:pt idx="36">
                  <c:v>395000</c:v>
                </c:pt>
                <c:pt idx="37">
                  <c:v>389000</c:v>
                </c:pt>
                <c:pt idx="38">
                  <c:v>404000</c:v>
                </c:pt>
                <c:pt idx="39">
                  <c:v>404000</c:v>
                </c:pt>
                <c:pt idx="40">
                  <c:v>422000</c:v>
                </c:pt>
                <c:pt idx="41">
                  <c:v>435000</c:v>
                </c:pt>
                <c:pt idx="42">
                  <c:v>440000</c:v>
                </c:pt>
                <c:pt idx="43">
                  <c:v>430000</c:v>
                </c:pt>
                <c:pt idx="44">
                  <c:v>448000</c:v>
                </c:pt>
                <c:pt idx="45">
                  <c:v>447000</c:v>
                </c:pt>
                <c:pt idx="46">
                  <c:v>462000</c:v>
                </c:pt>
                <c:pt idx="47">
                  <c:v>451000</c:v>
                </c:pt>
                <c:pt idx="48">
                  <c:v>449000</c:v>
                </c:pt>
                <c:pt idx="49">
                  <c:v>447000</c:v>
                </c:pt>
                <c:pt idx="50">
                  <c:v>474000</c:v>
                </c:pt>
                <c:pt idx="51">
                  <c:v>454000</c:v>
                </c:pt>
                <c:pt idx="52">
                  <c:v>415000</c:v>
                </c:pt>
                <c:pt idx="53">
                  <c:v>437000</c:v>
                </c:pt>
                <c:pt idx="54">
                  <c:v>445000</c:v>
                </c:pt>
                <c:pt idx="55">
                  <c:v>462000</c:v>
                </c:pt>
                <c:pt idx="56">
                  <c:v>483000</c:v>
                </c:pt>
                <c:pt idx="57">
                  <c:v>480000</c:v>
                </c:pt>
                <c:pt idx="58">
                  <c:v>474000</c:v>
                </c:pt>
                <c:pt idx="59">
                  <c:v>499000</c:v>
                </c:pt>
                <c:pt idx="60">
                  <c:v>488000</c:v>
                </c:pt>
                <c:pt idx="61">
                  <c:v>499000</c:v>
                </c:pt>
                <c:pt idx="62">
                  <c:v>498000</c:v>
                </c:pt>
                <c:pt idx="63">
                  <c:v>509000</c:v>
                </c:pt>
                <c:pt idx="64">
                  <c:v>499000</c:v>
                </c:pt>
                <c:pt idx="65">
                  <c:v>452000</c:v>
                </c:pt>
                <c:pt idx="66">
                  <c:v>477000</c:v>
                </c:pt>
                <c:pt idx="67">
                  <c:v>478000</c:v>
                </c:pt>
                <c:pt idx="68">
                  <c:v>462000</c:v>
                </c:pt>
                <c:pt idx="69">
                  <c:v>451000</c:v>
                </c:pt>
                <c:pt idx="70">
                  <c:v>446000</c:v>
                </c:pt>
                <c:pt idx="71">
                  <c:v>448000</c:v>
                </c:pt>
                <c:pt idx="72">
                  <c:v>443000</c:v>
                </c:pt>
                <c:pt idx="73">
                  <c:v>432000</c:v>
                </c:pt>
                <c:pt idx="74">
                  <c:v>441000</c:v>
                </c:pt>
                <c:pt idx="75">
                  <c:v>429000</c:v>
                </c:pt>
                <c:pt idx="76">
                  <c:v>423000</c:v>
                </c:pt>
                <c:pt idx="77">
                  <c:v>418000</c:v>
                </c:pt>
                <c:pt idx="78">
                  <c:v>422000</c:v>
                </c:pt>
                <c:pt idx="79">
                  <c:v>420000</c:v>
                </c:pt>
                <c:pt idx="80">
                  <c:v>408000</c:v>
                </c:pt>
                <c:pt idx="81">
                  <c:v>423000</c:v>
                </c:pt>
                <c:pt idx="82">
                  <c:v>438000</c:v>
                </c:pt>
                <c:pt idx="83">
                  <c:v>437000</c:v>
                </c:pt>
                <c:pt idx="84">
                  <c:v>433000</c:v>
                </c:pt>
                <c:pt idx="85">
                  <c:v>425000</c:v>
                </c:pt>
                <c:pt idx="86">
                  <c:v>425000</c:v>
                </c:pt>
                <c:pt idx="87">
                  <c:v>424000</c:v>
                </c:pt>
                <c:pt idx="88">
                  <c:v>418000</c:v>
                </c:pt>
                <c:pt idx="89">
                  <c:v>419000</c:v>
                </c:pt>
                <c:pt idx="90">
                  <c:v>437000</c:v>
                </c:pt>
                <c:pt idx="91">
                  <c:v>424000</c:v>
                </c:pt>
                <c:pt idx="92">
                  <c:v>425000</c:v>
                </c:pt>
                <c:pt idx="93">
                  <c:v>419000</c:v>
                </c:pt>
                <c:pt idx="94">
                  <c:v>423000</c:v>
                </c:pt>
                <c:pt idx="95">
                  <c:v>447000</c:v>
                </c:pt>
                <c:pt idx="96">
                  <c:v>453000</c:v>
                </c:pt>
                <c:pt idx="97">
                  <c:v>439000</c:v>
                </c:pt>
                <c:pt idx="98">
                  <c:v>444000</c:v>
                </c:pt>
                <c:pt idx="99">
                  <c:v>444000</c:v>
                </c:pt>
                <c:pt idx="100">
                  <c:v>475000</c:v>
                </c:pt>
                <c:pt idx="101">
                  <c:v>475000</c:v>
                </c:pt>
                <c:pt idx="102">
                  <c:v>436000</c:v>
                </c:pt>
                <c:pt idx="103">
                  <c:v>441000</c:v>
                </c:pt>
                <c:pt idx="104">
                  <c:v>432000</c:v>
                </c:pt>
                <c:pt idx="105">
                  <c:v>440000</c:v>
                </c:pt>
                <c:pt idx="106">
                  <c:v>443000</c:v>
                </c:pt>
                <c:pt idx="107">
                  <c:v>441000</c:v>
                </c:pt>
                <c:pt idx="108">
                  <c:v>440000</c:v>
                </c:pt>
                <c:pt idx="109">
                  <c:v>445000</c:v>
                </c:pt>
                <c:pt idx="110">
                  <c:v>446000</c:v>
                </c:pt>
                <c:pt idx="111">
                  <c:v>436000</c:v>
                </c:pt>
                <c:pt idx="112">
                  <c:v>444000</c:v>
                </c:pt>
                <c:pt idx="113">
                  <c:v>421000</c:v>
                </c:pt>
                <c:pt idx="114">
                  <c:v>437000</c:v>
                </c:pt>
                <c:pt idx="115">
                  <c:v>440000</c:v>
                </c:pt>
                <c:pt idx="116">
                  <c:v>420000</c:v>
                </c:pt>
                <c:pt idx="117">
                  <c:v>412000</c:v>
                </c:pt>
                <c:pt idx="118">
                  <c:v>413000</c:v>
                </c:pt>
                <c:pt idx="119">
                  <c:v>424000</c:v>
                </c:pt>
                <c:pt idx="120">
                  <c:v>424000</c:v>
                </c:pt>
                <c:pt idx="121">
                  <c:v>431000</c:v>
                </c:pt>
                <c:pt idx="122">
                  <c:v>417000</c:v>
                </c:pt>
                <c:pt idx="123">
                  <c:v>414000</c:v>
                </c:pt>
                <c:pt idx="124">
                  <c:v>414000</c:v>
                </c:pt>
                <c:pt idx="125">
                  <c:v>411000</c:v>
                </c:pt>
                <c:pt idx="126">
                  <c:v>416000</c:v>
                </c:pt>
                <c:pt idx="127">
                  <c:v>420000</c:v>
                </c:pt>
                <c:pt idx="128">
                  <c:v>419000</c:v>
                </c:pt>
                <c:pt idx="129">
                  <c:v>420000</c:v>
                </c:pt>
                <c:pt idx="130">
                  <c:v>407000</c:v>
                </c:pt>
                <c:pt idx="131">
                  <c:v>408000</c:v>
                </c:pt>
                <c:pt idx="132">
                  <c:v>392000</c:v>
                </c:pt>
                <c:pt idx="133">
                  <c:v>564000</c:v>
                </c:pt>
                <c:pt idx="134">
                  <c:v>423000</c:v>
                </c:pt>
                <c:pt idx="135">
                  <c:v>406000</c:v>
                </c:pt>
                <c:pt idx="136">
                  <c:v>401000</c:v>
                </c:pt>
                <c:pt idx="137">
                  <c:v>398000</c:v>
                </c:pt>
                <c:pt idx="138">
                  <c:v>408000</c:v>
                </c:pt>
                <c:pt idx="139">
                  <c:v>416000</c:v>
                </c:pt>
                <c:pt idx="140">
                  <c:v>416000</c:v>
                </c:pt>
                <c:pt idx="141">
                  <c:v>427000</c:v>
                </c:pt>
                <c:pt idx="142">
                  <c:v>409000</c:v>
                </c:pt>
                <c:pt idx="143">
                  <c:v>398000</c:v>
                </c:pt>
                <c:pt idx="144">
                  <c:v>374000</c:v>
                </c:pt>
                <c:pt idx="145">
                  <c:v>385000</c:v>
                </c:pt>
                <c:pt idx="146">
                  <c:v>367000</c:v>
                </c:pt>
                <c:pt idx="147">
                  <c:v>365000</c:v>
                </c:pt>
                <c:pt idx="148">
                  <c:v>374000</c:v>
                </c:pt>
                <c:pt idx="149">
                  <c:v>377000</c:v>
                </c:pt>
                <c:pt idx="150">
                  <c:v>357000</c:v>
                </c:pt>
                <c:pt idx="151">
                  <c:v>341000</c:v>
                </c:pt>
                <c:pt idx="152">
                  <c:v>350000</c:v>
                </c:pt>
                <c:pt idx="153">
                  <c:v>359000</c:v>
                </c:pt>
                <c:pt idx="154">
                  <c:v>334000</c:v>
                </c:pt>
                <c:pt idx="155">
                  <c:v>313000</c:v>
                </c:pt>
                <c:pt idx="156">
                  <c:v>341000</c:v>
                </c:pt>
                <c:pt idx="157">
                  <c:v>354000</c:v>
                </c:pt>
                <c:pt idx="158">
                  <c:v>352000</c:v>
                </c:pt>
                <c:pt idx="159">
                  <c:v>341000</c:v>
                </c:pt>
                <c:pt idx="160">
                  <c:v>340000</c:v>
                </c:pt>
                <c:pt idx="161">
                  <c:v>319000</c:v>
                </c:pt>
                <c:pt idx="162">
                  <c:v>321000</c:v>
                </c:pt>
                <c:pt idx="163">
                  <c:v>351000</c:v>
                </c:pt>
                <c:pt idx="164">
                  <c:v>362000</c:v>
                </c:pt>
                <c:pt idx="165">
                  <c:v>354000</c:v>
                </c:pt>
                <c:pt idx="166">
                  <c:v>346000</c:v>
                </c:pt>
                <c:pt idx="167">
                  <c:v>338000</c:v>
                </c:pt>
                <c:pt idx="168">
                  <c:v>366000</c:v>
                </c:pt>
                <c:pt idx="169">
                  <c:v>365000</c:v>
                </c:pt>
                <c:pt idx="170">
                  <c:v>353000</c:v>
                </c:pt>
                <c:pt idx="171">
                  <c:v>351000</c:v>
                </c:pt>
                <c:pt idx="172">
                  <c:v>350000</c:v>
                </c:pt>
                <c:pt idx="173">
                  <c:v>343000</c:v>
                </c:pt>
                <c:pt idx="174">
                  <c:v>339000</c:v>
                </c:pt>
                <c:pt idx="175">
                  <c:v>345000</c:v>
                </c:pt>
                <c:pt idx="176">
                  <c:v>342000</c:v>
                </c:pt>
                <c:pt idx="177">
                  <c:v>349000</c:v>
                </c:pt>
                <c:pt idx="178">
                  <c:v>343000</c:v>
                </c:pt>
                <c:pt idx="179">
                  <c:v>343000</c:v>
                </c:pt>
                <c:pt idx="180">
                  <c:v>345000</c:v>
                </c:pt>
                <c:pt idx="181">
                  <c:v>340000</c:v>
                </c:pt>
                <c:pt idx="182">
                  <c:v>334000</c:v>
                </c:pt>
                <c:pt idx="183">
                  <c:v>314000</c:v>
                </c:pt>
                <c:pt idx="184">
                  <c:v>335000</c:v>
                </c:pt>
                <c:pt idx="185">
                  <c:v>415000</c:v>
                </c:pt>
                <c:pt idx="186">
                  <c:v>356000</c:v>
                </c:pt>
                <c:pt idx="187">
                  <c:v>346000</c:v>
                </c:pt>
                <c:pt idx="188">
                  <c:v>339000</c:v>
                </c:pt>
                <c:pt idx="189">
                  <c:v>342000</c:v>
                </c:pt>
                <c:pt idx="190">
                  <c:v>337000</c:v>
                </c:pt>
                <c:pt idx="191">
                  <c:v>334000</c:v>
                </c:pt>
                <c:pt idx="192">
                  <c:v>333000</c:v>
                </c:pt>
                <c:pt idx="193">
                  <c:v>346000</c:v>
                </c:pt>
                <c:pt idx="194">
                  <c:v>343000</c:v>
                </c:pt>
                <c:pt idx="195">
                  <c:v>333000</c:v>
                </c:pt>
                <c:pt idx="196">
                  <c:v>355000</c:v>
                </c:pt>
                <c:pt idx="197">
                  <c:v>359000</c:v>
                </c:pt>
                <c:pt idx="198">
                  <c:v>354000</c:v>
                </c:pt>
                <c:pt idx="199">
                  <c:v>348000</c:v>
                </c:pt>
                <c:pt idx="200">
                  <c:v>350000</c:v>
                </c:pt>
                <c:pt idx="201">
                  <c:v>341000</c:v>
                </c:pt>
                <c:pt idx="202">
                  <c:v>336000</c:v>
                </c:pt>
                <c:pt idx="203">
                  <c:v>337000</c:v>
                </c:pt>
                <c:pt idx="204">
                  <c:v>337000</c:v>
                </c:pt>
                <c:pt idx="205">
                  <c:v>334000</c:v>
                </c:pt>
                <c:pt idx="206">
                  <c:v>331000</c:v>
                </c:pt>
                <c:pt idx="207">
                  <c:v>290000</c:v>
                </c:pt>
                <c:pt idx="208">
                  <c:v>341000</c:v>
                </c:pt>
                <c:pt idx="209">
                  <c:v>343000</c:v>
                </c:pt>
                <c:pt idx="210">
                  <c:v>355000</c:v>
                </c:pt>
                <c:pt idx="211">
                  <c:v>351000</c:v>
                </c:pt>
                <c:pt idx="212">
                  <c:v>406000</c:v>
                </c:pt>
                <c:pt idx="213">
                  <c:v>361000</c:v>
                </c:pt>
                <c:pt idx="214">
                  <c:v>354000</c:v>
                </c:pt>
                <c:pt idx="215">
                  <c:v>352000</c:v>
                </c:pt>
                <c:pt idx="216">
                  <c:v>327000</c:v>
                </c:pt>
                <c:pt idx="217">
                  <c:v>348000</c:v>
                </c:pt>
                <c:pt idx="218">
                  <c:v>341000</c:v>
                </c:pt>
                <c:pt idx="219">
                  <c:v>332000</c:v>
                </c:pt>
                <c:pt idx="220">
                  <c:v>322000</c:v>
                </c:pt>
                <c:pt idx="221">
                  <c:v>342000</c:v>
                </c:pt>
                <c:pt idx="222">
                  <c:v>349000</c:v>
                </c:pt>
                <c:pt idx="223">
                  <c:v>354000</c:v>
                </c:pt>
                <c:pt idx="224">
                  <c:v>331000</c:v>
                </c:pt>
                <c:pt idx="225">
                  <c:v>344000</c:v>
                </c:pt>
                <c:pt idx="226">
                  <c:v>371000</c:v>
                </c:pt>
                <c:pt idx="227">
                  <c:v>360000</c:v>
                </c:pt>
                <c:pt idx="228">
                  <c:v>357000</c:v>
                </c:pt>
                <c:pt idx="229">
                  <c:v>348000</c:v>
                </c:pt>
                <c:pt idx="230">
                  <c:v>345000</c:v>
                </c:pt>
                <c:pt idx="231">
                  <c:v>338000</c:v>
                </c:pt>
                <c:pt idx="232">
                  <c:v>336000</c:v>
                </c:pt>
                <c:pt idx="233">
                  <c:v>341000</c:v>
                </c:pt>
                <c:pt idx="234">
                  <c:v>334000</c:v>
                </c:pt>
                <c:pt idx="235">
                  <c:v>341000</c:v>
                </c:pt>
                <c:pt idx="236">
                  <c:v>359000</c:v>
                </c:pt>
                <c:pt idx="237">
                  <c:v>345000</c:v>
                </c:pt>
                <c:pt idx="238">
                  <c:v>332000</c:v>
                </c:pt>
                <c:pt idx="239">
                  <c:v>338000</c:v>
                </c:pt>
                <c:pt idx="240">
                  <c:v>335000</c:v>
                </c:pt>
                <c:pt idx="241">
                  <c:v>331000</c:v>
                </c:pt>
                <c:pt idx="242">
                  <c:v>341000</c:v>
                </c:pt>
                <c:pt idx="243">
                  <c:v>339000</c:v>
                </c:pt>
                <c:pt idx="244">
                  <c:v>331000</c:v>
                </c:pt>
                <c:pt idx="245">
                  <c:v>326000</c:v>
                </c:pt>
                <c:pt idx="246">
                  <c:v>325000</c:v>
                </c:pt>
                <c:pt idx="247">
                  <c:v>330000</c:v>
                </c:pt>
                <c:pt idx="248">
                  <c:v>341000</c:v>
                </c:pt>
                <c:pt idx="249">
                  <c:v>335000</c:v>
                </c:pt>
                <c:pt idx="250">
                  <c:v>330000</c:v>
                </c:pt>
                <c:pt idx="251">
                  <c:v>331000</c:v>
                </c:pt>
                <c:pt idx="252">
                  <c:v>328000</c:v>
                </c:pt>
                <c:pt idx="253">
                  <c:v>329000</c:v>
                </c:pt>
                <c:pt idx="254">
                  <c:v>326000</c:v>
                </c:pt>
                <c:pt idx="255">
                  <c:v>329000</c:v>
                </c:pt>
                <c:pt idx="256">
                  <c:v>324000</c:v>
                </c:pt>
                <c:pt idx="257">
                  <c:v>329000</c:v>
                </c:pt>
                <c:pt idx="258">
                  <c:v>330000</c:v>
                </c:pt>
                <c:pt idx="259">
                  <c:v>314000</c:v>
                </c:pt>
                <c:pt idx="260">
                  <c:v>319000</c:v>
                </c:pt>
                <c:pt idx="261">
                  <c:v>338000</c:v>
                </c:pt>
                <c:pt idx="262">
                  <c:v>347000</c:v>
                </c:pt>
                <c:pt idx="263">
                  <c:v>325000</c:v>
                </c:pt>
                <c:pt idx="264">
                  <c:v>324000</c:v>
                </c:pt>
                <c:pt idx="265">
                  <c:v>324000</c:v>
                </c:pt>
                <c:pt idx="266">
                  <c:v>348000</c:v>
                </c:pt>
                <c:pt idx="267">
                  <c:v>343000</c:v>
                </c:pt>
                <c:pt idx="268">
                  <c:v>336000</c:v>
                </c:pt>
                <c:pt idx="269">
                  <c:v>339000</c:v>
                </c:pt>
                <c:pt idx="270">
                  <c:v>347000</c:v>
                </c:pt>
                <c:pt idx="271">
                  <c:v>343000</c:v>
                </c:pt>
                <c:pt idx="272">
                  <c:v>332000</c:v>
                </c:pt>
                <c:pt idx="273">
                  <c:v>335000</c:v>
                </c:pt>
                <c:pt idx="274">
                  <c:v>347000</c:v>
                </c:pt>
                <c:pt idx="275">
                  <c:v>355000</c:v>
                </c:pt>
                <c:pt idx="276">
                  <c:v>349000</c:v>
                </c:pt>
                <c:pt idx="277">
                  <c:v>365000</c:v>
                </c:pt>
                <c:pt idx="278">
                  <c:v>364000</c:v>
                </c:pt>
                <c:pt idx="279">
                  <c:v>366000</c:v>
                </c:pt>
                <c:pt idx="280">
                  <c:v>377000</c:v>
                </c:pt>
                <c:pt idx="281">
                  <c:v>374000</c:v>
                </c:pt>
                <c:pt idx="282">
                  <c:v>362000</c:v>
                </c:pt>
                <c:pt idx="283">
                  <c:v>367000</c:v>
                </c:pt>
                <c:pt idx="284">
                  <c:v>378000</c:v>
                </c:pt>
                <c:pt idx="285">
                  <c:v>358000</c:v>
                </c:pt>
                <c:pt idx="286">
                  <c:v>355000</c:v>
                </c:pt>
                <c:pt idx="287">
                  <c:v>372000</c:v>
                </c:pt>
                <c:pt idx="288">
                  <c:v>389000</c:v>
                </c:pt>
                <c:pt idx="289">
                  <c:v>390000</c:v>
                </c:pt>
                <c:pt idx="290">
                  <c:v>351000</c:v>
                </c:pt>
                <c:pt idx="291">
                  <c:v>351000</c:v>
                </c:pt>
                <c:pt idx="292">
                  <c:v>353000</c:v>
                </c:pt>
                <c:pt idx="293">
                  <c:v>362000</c:v>
                </c:pt>
                <c:pt idx="294">
                  <c:v>359000</c:v>
                </c:pt>
                <c:pt idx="295">
                  <c:v>355000</c:v>
                </c:pt>
                <c:pt idx="296">
                  <c:v>371000</c:v>
                </c:pt>
                <c:pt idx="297">
                  <c:v>376000</c:v>
                </c:pt>
                <c:pt idx="298">
                  <c:v>353000</c:v>
                </c:pt>
                <c:pt idx="299">
                  <c:v>355000</c:v>
                </c:pt>
                <c:pt idx="300">
                  <c:v>374000</c:v>
                </c:pt>
                <c:pt idx="301">
                  <c:v>369000</c:v>
                </c:pt>
                <c:pt idx="302">
                  <c:v>366000</c:v>
                </c:pt>
                <c:pt idx="303">
                  <c:v>377000</c:v>
                </c:pt>
                <c:pt idx="304">
                  <c:v>380000</c:v>
                </c:pt>
                <c:pt idx="305">
                  <c:v>370000</c:v>
                </c:pt>
                <c:pt idx="306">
                  <c:v>379000</c:v>
                </c:pt>
                <c:pt idx="307">
                  <c:v>379000</c:v>
                </c:pt>
                <c:pt idx="308">
                  <c:v>373000</c:v>
                </c:pt>
                <c:pt idx="309">
                  <c:v>346000</c:v>
                </c:pt>
                <c:pt idx="310">
                  <c:v>373000</c:v>
                </c:pt>
                <c:pt idx="311">
                  <c:v>374000</c:v>
                </c:pt>
                <c:pt idx="312">
                  <c:v>359000</c:v>
                </c:pt>
                <c:pt idx="313">
                  <c:v>361000</c:v>
                </c:pt>
                <c:pt idx="314">
                  <c:v>333000</c:v>
                </c:pt>
                <c:pt idx="315">
                  <c:v>415000</c:v>
                </c:pt>
                <c:pt idx="316">
                  <c:v>387000</c:v>
                </c:pt>
                <c:pt idx="317">
                  <c:v>374000</c:v>
                </c:pt>
                <c:pt idx="318">
                  <c:v>387000</c:v>
                </c:pt>
                <c:pt idx="319">
                  <c:v>383000</c:v>
                </c:pt>
                <c:pt idx="320">
                  <c:v>365000</c:v>
                </c:pt>
                <c:pt idx="321">
                  <c:v>368000</c:v>
                </c:pt>
                <c:pt idx="322">
                  <c:v>361000</c:v>
                </c:pt>
                <c:pt idx="323">
                  <c:v>384000</c:v>
                </c:pt>
                <c:pt idx="324">
                  <c:v>426000</c:v>
                </c:pt>
                <c:pt idx="325">
                  <c:v>393000</c:v>
                </c:pt>
                <c:pt idx="326">
                  <c:v>369000</c:v>
                </c:pt>
                <c:pt idx="327">
                  <c:v>357000</c:v>
                </c:pt>
                <c:pt idx="328">
                  <c:v>368000</c:v>
                </c:pt>
                <c:pt idx="329">
                  <c:v>343000</c:v>
                </c:pt>
                <c:pt idx="330">
                  <c:v>338000</c:v>
                </c:pt>
                <c:pt idx="331">
                  <c:v>352000</c:v>
                </c:pt>
                <c:pt idx="332">
                  <c:v>345000</c:v>
                </c:pt>
                <c:pt idx="333">
                  <c:v>343000</c:v>
                </c:pt>
                <c:pt idx="334">
                  <c:v>340000</c:v>
                </c:pt>
                <c:pt idx="335">
                  <c:v>351000</c:v>
                </c:pt>
                <c:pt idx="336">
                  <c:v>342000</c:v>
                </c:pt>
                <c:pt idx="337">
                  <c:v>341000</c:v>
                </c:pt>
                <c:pt idx="338">
                  <c:v>337000</c:v>
                </c:pt>
                <c:pt idx="339">
                  <c:v>342000</c:v>
                </c:pt>
                <c:pt idx="340">
                  <c:v>347000</c:v>
                </c:pt>
                <c:pt idx="341">
                  <c:v>332000</c:v>
                </c:pt>
                <c:pt idx="342">
                  <c:v>327000</c:v>
                </c:pt>
                <c:pt idx="343">
                  <c:v>326000</c:v>
                </c:pt>
                <c:pt idx="344">
                  <c:v>331000</c:v>
                </c:pt>
                <c:pt idx="345">
                  <c:v>336000</c:v>
                </c:pt>
                <c:pt idx="346">
                  <c:v>337000</c:v>
                </c:pt>
                <c:pt idx="347">
                  <c:v>329000</c:v>
                </c:pt>
                <c:pt idx="348">
                  <c:v>333000</c:v>
                </c:pt>
                <c:pt idx="349">
                  <c:v>338000</c:v>
                </c:pt>
                <c:pt idx="350">
                  <c:v>352000</c:v>
                </c:pt>
                <c:pt idx="351">
                  <c:v>348000</c:v>
                </c:pt>
                <c:pt idx="352">
                  <c:v>335000</c:v>
                </c:pt>
                <c:pt idx="353">
                  <c:v>334000</c:v>
                </c:pt>
                <c:pt idx="354">
                  <c:v>335000</c:v>
                </c:pt>
                <c:pt idx="355">
                  <c:v>352000</c:v>
                </c:pt>
                <c:pt idx="356">
                  <c:v>334000</c:v>
                </c:pt>
                <c:pt idx="357">
                  <c:v>327000</c:v>
                </c:pt>
                <c:pt idx="358">
                  <c:v>342000</c:v>
                </c:pt>
                <c:pt idx="359">
                  <c:v>347000</c:v>
                </c:pt>
                <c:pt idx="360">
                  <c:v>332000</c:v>
                </c:pt>
                <c:pt idx="361">
                  <c:v>355000</c:v>
                </c:pt>
                <c:pt idx="362">
                  <c:v>352000</c:v>
                </c:pt>
                <c:pt idx="363">
                  <c:v>350000</c:v>
                </c:pt>
                <c:pt idx="364">
                  <c:v>357000</c:v>
                </c:pt>
                <c:pt idx="365">
                  <c:v>347000</c:v>
                </c:pt>
                <c:pt idx="366">
                  <c:v>324000</c:v>
                </c:pt>
                <c:pt idx="367">
                  <c:v>345000</c:v>
                </c:pt>
                <c:pt idx="368">
                  <c:v>340000</c:v>
                </c:pt>
                <c:pt idx="369">
                  <c:v>333000</c:v>
                </c:pt>
                <c:pt idx="370">
                  <c:v>315000</c:v>
                </c:pt>
                <c:pt idx="371">
                  <c:v>313000</c:v>
                </c:pt>
                <c:pt idx="372">
                  <c:v>322000</c:v>
                </c:pt>
                <c:pt idx="373">
                  <c:v>321000</c:v>
                </c:pt>
                <c:pt idx="374">
                  <c:v>317000</c:v>
                </c:pt>
                <c:pt idx="375">
                  <c:v>319000</c:v>
                </c:pt>
                <c:pt idx="376">
                  <c:v>315000</c:v>
                </c:pt>
                <c:pt idx="377">
                  <c:v>325000</c:v>
                </c:pt>
                <c:pt idx="378">
                  <c:v>325000</c:v>
                </c:pt>
                <c:pt idx="379">
                  <c:v>330000</c:v>
                </c:pt>
                <c:pt idx="380">
                  <c:v>316000</c:v>
                </c:pt>
                <c:pt idx="381">
                  <c:v>337000</c:v>
                </c:pt>
                <c:pt idx="382">
                  <c:v>342000</c:v>
                </c:pt>
                <c:pt idx="383">
                  <c:v>318000</c:v>
                </c:pt>
                <c:pt idx="384">
                  <c:v>322000</c:v>
                </c:pt>
                <c:pt idx="385">
                  <c:v>316000</c:v>
                </c:pt>
                <c:pt idx="386">
                  <c:v>321000</c:v>
                </c:pt>
                <c:pt idx="387">
                  <c:v>329000</c:v>
                </c:pt>
                <c:pt idx="388">
                  <c:v>335000</c:v>
                </c:pt>
                <c:pt idx="389">
                  <c:v>316000</c:v>
                </c:pt>
                <c:pt idx="390">
                  <c:v>322000</c:v>
                </c:pt>
                <c:pt idx="391">
                  <c:v>346000</c:v>
                </c:pt>
                <c:pt idx="392">
                  <c:v>328000</c:v>
                </c:pt>
                <c:pt idx="393">
                  <c:v>301000</c:v>
                </c:pt>
                <c:pt idx="394">
                  <c:v>306000</c:v>
                </c:pt>
                <c:pt idx="395">
                  <c:v>320000</c:v>
                </c:pt>
                <c:pt idx="396">
                  <c:v>329000</c:v>
                </c:pt>
                <c:pt idx="397">
                  <c:v>343000</c:v>
                </c:pt>
                <c:pt idx="398">
                  <c:v>327000</c:v>
                </c:pt>
                <c:pt idx="399">
                  <c:v>332000</c:v>
                </c:pt>
                <c:pt idx="400">
                  <c:v>313000</c:v>
                </c:pt>
                <c:pt idx="401">
                  <c:v>314000</c:v>
                </c:pt>
                <c:pt idx="402">
                  <c:v>317000</c:v>
                </c:pt>
                <c:pt idx="403">
                  <c:v>317000</c:v>
                </c:pt>
                <c:pt idx="404">
                  <c:v>311000</c:v>
                </c:pt>
                <c:pt idx="405">
                  <c:v>305000</c:v>
                </c:pt>
                <c:pt idx="406">
                  <c:v>318000</c:v>
                </c:pt>
                <c:pt idx="407">
                  <c:v>306000</c:v>
                </c:pt>
                <c:pt idx="408">
                  <c:v>313000</c:v>
                </c:pt>
                <c:pt idx="409">
                  <c:v>308000</c:v>
                </c:pt>
                <c:pt idx="410">
                  <c:v>325000</c:v>
                </c:pt>
                <c:pt idx="411">
                  <c:v>309000</c:v>
                </c:pt>
                <c:pt idx="412">
                  <c:v>318000</c:v>
                </c:pt>
                <c:pt idx="413">
                  <c:v>317000</c:v>
                </c:pt>
                <c:pt idx="414">
                  <c:v>323000</c:v>
                </c:pt>
                <c:pt idx="415">
                  <c:v>310000</c:v>
                </c:pt>
                <c:pt idx="416">
                  <c:v>303000</c:v>
                </c:pt>
                <c:pt idx="417">
                  <c:v>312000</c:v>
                </c:pt>
                <c:pt idx="418">
                  <c:v>331000</c:v>
                </c:pt>
                <c:pt idx="419">
                  <c:v>341000</c:v>
                </c:pt>
                <c:pt idx="420">
                  <c:v>307000</c:v>
                </c:pt>
                <c:pt idx="421">
                  <c:v>315000</c:v>
                </c:pt>
                <c:pt idx="422">
                  <c:v>311000</c:v>
                </c:pt>
                <c:pt idx="423">
                  <c:v>321000</c:v>
                </c:pt>
                <c:pt idx="424">
                  <c:v>327000</c:v>
                </c:pt>
                <c:pt idx="425">
                  <c:v>317000</c:v>
                </c:pt>
                <c:pt idx="426">
                  <c:v>308000</c:v>
                </c:pt>
                <c:pt idx="427">
                  <c:v>319000</c:v>
                </c:pt>
                <c:pt idx="428">
                  <c:v>321000</c:v>
                </c:pt>
                <c:pt idx="429">
                  <c:v>312000</c:v>
                </c:pt>
                <c:pt idx="430">
                  <c:v>312000</c:v>
                </c:pt>
                <c:pt idx="431">
                  <c:v>304000</c:v>
                </c:pt>
                <c:pt idx="432">
                  <c:v>317000</c:v>
                </c:pt>
                <c:pt idx="433">
                  <c:v>311000</c:v>
                </c:pt>
                <c:pt idx="434">
                  <c:v>304000</c:v>
                </c:pt>
                <c:pt idx="435">
                  <c:v>306000</c:v>
                </c:pt>
                <c:pt idx="436">
                  <c:v>315000</c:v>
                </c:pt>
                <c:pt idx="437">
                  <c:v>309000</c:v>
                </c:pt>
                <c:pt idx="438">
                  <c:v>322000</c:v>
                </c:pt>
                <c:pt idx="439">
                  <c:v>306000</c:v>
                </c:pt>
                <c:pt idx="440">
                  <c:v>321000</c:v>
                </c:pt>
                <c:pt idx="441">
                  <c:v>349000</c:v>
                </c:pt>
                <c:pt idx="442">
                  <c:v>376000</c:v>
                </c:pt>
                <c:pt idx="443">
                  <c:v>362000</c:v>
                </c:pt>
                <c:pt idx="444">
                  <c:v>320000</c:v>
                </c:pt>
                <c:pt idx="445">
                  <c:v>315000</c:v>
                </c:pt>
                <c:pt idx="446">
                  <c:v>335000</c:v>
                </c:pt>
                <c:pt idx="447">
                  <c:v>327000</c:v>
                </c:pt>
                <c:pt idx="448">
                  <c:v>316000</c:v>
                </c:pt>
                <c:pt idx="449">
                  <c:v>308000</c:v>
                </c:pt>
                <c:pt idx="450">
                  <c:v>302000</c:v>
                </c:pt>
                <c:pt idx="451">
                  <c:v>310000</c:v>
                </c:pt>
                <c:pt idx="452">
                  <c:v>313000</c:v>
                </c:pt>
                <c:pt idx="453">
                  <c:v>304000</c:v>
                </c:pt>
                <c:pt idx="454">
                  <c:v>305000</c:v>
                </c:pt>
                <c:pt idx="455">
                  <c:v>294000</c:v>
                </c:pt>
                <c:pt idx="456">
                  <c:v>302000</c:v>
                </c:pt>
                <c:pt idx="457">
                  <c:v>316000</c:v>
                </c:pt>
                <c:pt idx="458">
                  <c:v>318000</c:v>
                </c:pt>
                <c:pt idx="459">
                  <c:v>309000</c:v>
                </c:pt>
                <c:pt idx="460">
                  <c:v>308000</c:v>
                </c:pt>
                <c:pt idx="461">
                  <c:v>316000</c:v>
                </c:pt>
                <c:pt idx="462">
                  <c:v>334000</c:v>
                </c:pt>
                <c:pt idx="463">
                  <c:v>304000</c:v>
                </c:pt>
                <c:pt idx="464">
                  <c:v>310000</c:v>
                </c:pt>
                <c:pt idx="465">
                  <c:v>326000</c:v>
                </c:pt>
                <c:pt idx="466">
                  <c:v>305000</c:v>
                </c:pt>
                <c:pt idx="467">
                  <c:v>297000</c:v>
                </c:pt>
                <c:pt idx="468">
                  <c:v>336000</c:v>
                </c:pt>
                <c:pt idx="469">
                  <c:v>331000</c:v>
                </c:pt>
                <c:pt idx="470">
                  <c:v>345000</c:v>
                </c:pt>
                <c:pt idx="471">
                  <c:v>339000</c:v>
                </c:pt>
                <c:pt idx="472">
                  <c:v>311000</c:v>
                </c:pt>
                <c:pt idx="473">
                  <c:v>305000</c:v>
                </c:pt>
                <c:pt idx="474">
                  <c:v>291000</c:v>
                </c:pt>
                <c:pt idx="475">
                  <c:v>312000</c:v>
                </c:pt>
                <c:pt idx="476">
                  <c:v>302000</c:v>
                </c:pt>
                <c:pt idx="477">
                  <c:v>301000</c:v>
                </c:pt>
                <c:pt idx="478">
                  <c:v>300000</c:v>
                </c:pt>
                <c:pt idx="479">
                  <c:v>308000</c:v>
                </c:pt>
                <c:pt idx="480">
                  <c:v>305000</c:v>
                </c:pt>
                <c:pt idx="481">
                  <c:v>298000</c:v>
                </c:pt>
                <c:pt idx="482">
                  <c:v>310000</c:v>
                </c:pt>
                <c:pt idx="483">
                  <c:v>319000</c:v>
                </c:pt>
                <c:pt idx="484">
                  <c:v>314000</c:v>
                </c:pt>
                <c:pt idx="485">
                  <c:v>291000</c:v>
                </c:pt>
                <c:pt idx="486">
                  <c:v>296000</c:v>
                </c:pt>
                <c:pt idx="487">
                  <c:v>310000</c:v>
                </c:pt>
                <c:pt idx="488">
                  <c:v>301000</c:v>
                </c:pt>
                <c:pt idx="489">
                  <c:v>298000</c:v>
                </c:pt>
                <c:pt idx="490">
                  <c:v>303000</c:v>
                </c:pt>
                <c:pt idx="491">
                  <c:v>303000</c:v>
                </c:pt>
                <c:pt idx="492">
                  <c:v>290000</c:v>
                </c:pt>
                <c:pt idx="493">
                  <c:v>292000</c:v>
                </c:pt>
                <c:pt idx="494">
                  <c:v>291000</c:v>
                </c:pt>
                <c:pt idx="495">
                  <c:v>287000</c:v>
                </c:pt>
                <c:pt idx="496">
                  <c:v>288000</c:v>
                </c:pt>
                <c:pt idx="497">
                  <c:v>309000</c:v>
                </c:pt>
                <c:pt idx="498">
                  <c:v>306000</c:v>
                </c:pt>
                <c:pt idx="499">
                  <c:v>300000</c:v>
                </c:pt>
                <c:pt idx="500">
                  <c:v>295000</c:v>
                </c:pt>
                <c:pt idx="501">
                  <c:v>292000</c:v>
                </c:pt>
                <c:pt idx="502">
                  <c:v>286000</c:v>
                </c:pt>
                <c:pt idx="503">
                  <c:v>290000</c:v>
                </c:pt>
                <c:pt idx="504">
                  <c:v>290000</c:v>
                </c:pt>
                <c:pt idx="505">
                  <c:v>281000</c:v>
                </c:pt>
                <c:pt idx="506">
                  <c:v>281000</c:v>
                </c:pt>
                <c:pt idx="507">
                  <c:v>306000</c:v>
                </c:pt>
                <c:pt idx="508">
                  <c:v>309000</c:v>
                </c:pt>
                <c:pt idx="509">
                  <c:v>291000</c:v>
                </c:pt>
                <c:pt idx="510">
                  <c:v>287000</c:v>
                </c:pt>
                <c:pt idx="511">
                  <c:v>280000</c:v>
                </c:pt>
                <c:pt idx="512">
                  <c:v>285000</c:v>
                </c:pt>
                <c:pt idx="513">
                  <c:v>282000</c:v>
                </c:pt>
                <c:pt idx="514">
                  <c:v>281000</c:v>
                </c:pt>
                <c:pt idx="515">
                  <c:v>276000</c:v>
                </c:pt>
                <c:pt idx="516">
                  <c:v>288000</c:v>
                </c:pt>
                <c:pt idx="517">
                  <c:v>287000</c:v>
                </c:pt>
                <c:pt idx="518">
                  <c:v>272000</c:v>
                </c:pt>
                <c:pt idx="519">
                  <c:v>287000</c:v>
                </c:pt>
                <c:pt idx="520">
                  <c:v>268000</c:v>
                </c:pt>
                <c:pt idx="521">
                  <c:v>286000</c:v>
                </c:pt>
                <c:pt idx="522">
                  <c:v>298000</c:v>
                </c:pt>
                <c:pt idx="523">
                  <c:v>289000</c:v>
                </c:pt>
                <c:pt idx="524">
                  <c:v>284000</c:v>
                </c:pt>
                <c:pt idx="525">
                  <c:v>285000</c:v>
                </c:pt>
                <c:pt idx="526">
                  <c:v>312000</c:v>
                </c:pt>
                <c:pt idx="527">
                  <c:v>300000</c:v>
                </c:pt>
                <c:pt idx="528">
                  <c:v>283000</c:v>
                </c:pt>
                <c:pt idx="529">
                  <c:v>280000</c:v>
                </c:pt>
                <c:pt idx="530">
                  <c:v>286000</c:v>
                </c:pt>
                <c:pt idx="531">
                  <c:v>270000</c:v>
                </c:pt>
                <c:pt idx="532">
                  <c:v>271000</c:v>
                </c:pt>
                <c:pt idx="533">
                  <c:v>272000</c:v>
                </c:pt>
                <c:pt idx="534">
                  <c:v>266000</c:v>
                </c:pt>
                <c:pt idx="535">
                  <c:v>268000</c:v>
                </c:pt>
                <c:pt idx="536">
                  <c:v>259000</c:v>
                </c:pt>
                <c:pt idx="537">
                  <c:v>274000</c:v>
                </c:pt>
                <c:pt idx="538">
                  <c:v>291000</c:v>
                </c:pt>
                <c:pt idx="539">
                  <c:v>293000</c:v>
                </c:pt>
                <c:pt idx="540">
                  <c:v>276000</c:v>
                </c:pt>
                <c:pt idx="541">
                  <c:v>280000</c:v>
                </c:pt>
                <c:pt idx="542">
                  <c:v>280000</c:v>
                </c:pt>
                <c:pt idx="543">
                  <c:v>290000</c:v>
                </c:pt>
                <c:pt idx="544">
                  <c:v>284000</c:v>
                </c:pt>
                <c:pt idx="545">
                  <c:v>294000</c:v>
                </c:pt>
                <c:pt idx="546">
                  <c:v>296000</c:v>
                </c:pt>
                <c:pt idx="547">
                  <c:v>281000</c:v>
                </c:pt>
                <c:pt idx="548">
                  <c:v>293000</c:v>
                </c:pt>
                <c:pt idx="549">
                  <c:v>303000</c:v>
                </c:pt>
                <c:pt idx="550">
                  <c:v>300000</c:v>
                </c:pt>
                <c:pt idx="551">
                  <c:v>298000</c:v>
                </c:pt>
                <c:pt idx="552">
                  <c:v>306000</c:v>
                </c:pt>
                <c:pt idx="553">
                  <c:v>315000</c:v>
                </c:pt>
                <c:pt idx="554">
                  <c:v>318000</c:v>
                </c:pt>
                <c:pt idx="555">
                  <c:v>312000</c:v>
                </c:pt>
                <c:pt idx="556">
                  <c:v>301000</c:v>
                </c:pt>
                <c:pt idx="557">
                  <c:v>309000</c:v>
                </c:pt>
                <c:pt idx="558">
                  <c:v>311000</c:v>
                </c:pt>
                <c:pt idx="559">
                  <c:v>288000</c:v>
                </c:pt>
                <c:pt idx="560">
                  <c:v>292000</c:v>
                </c:pt>
                <c:pt idx="561">
                  <c:v>309000</c:v>
                </c:pt>
                <c:pt idx="562">
                  <c:v>299000</c:v>
                </c:pt>
                <c:pt idx="563">
                  <c:v>295000</c:v>
                </c:pt>
                <c:pt idx="564">
                  <c:v>301000</c:v>
                </c:pt>
                <c:pt idx="565">
                  <c:v>331000</c:v>
                </c:pt>
                <c:pt idx="566">
                  <c:v>318000</c:v>
                </c:pt>
                <c:pt idx="567">
                  <c:v>332000</c:v>
                </c:pt>
                <c:pt idx="568">
                  <c:v>356000</c:v>
                </c:pt>
                <c:pt idx="569">
                  <c:v>338000</c:v>
                </c:pt>
                <c:pt idx="570">
                  <c:v>321000</c:v>
                </c:pt>
                <c:pt idx="571">
                  <c:v>354000</c:v>
                </c:pt>
                <c:pt idx="572">
                  <c:v>364000</c:v>
                </c:pt>
                <c:pt idx="573">
                  <c:v>353000</c:v>
                </c:pt>
                <c:pt idx="574">
                  <c:v>337000</c:v>
                </c:pt>
                <c:pt idx="575">
                  <c:v>318000</c:v>
                </c:pt>
                <c:pt idx="576">
                  <c:v>343000</c:v>
                </c:pt>
                <c:pt idx="577">
                  <c:v>362000</c:v>
                </c:pt>
                <c:pt idx="578">
                  <c:v>376000</c:v>
                </c:pt>
                <c:pt idx="579">
                  <c:v>365000</c:v>
                </c:pt>
                <c:pt idx="580">
                  <c:v>358000</c:v>
                </c:pt>
                <c:pt idx="581">
                  <c:v>386000</c:v>
                </c:pt>
                <c:pt idx="582">
                  <c:v>384000</c:v>
                </c:pt>
                <c:pt idx="583">
                  <c:v>393000</c:v>
                </c:pt>
                <c:pt idx="584">
                  <c:v>393000</c:v>
                </c:pt>
                <c:pt idx="585">
                  <c:v>378000</c:v>
                </c:pt>
                <c:pt idx="586">
                  <c:v>388000</c:v>
                </c:pt>
                <c:pt idx="587">
                  <c:v>398000</c:v>
                </c:pt>
                <c:pt idx="588">
                  <c:v>383000</c:v>
                </c:pt>
                <c:pt idx="589">
                  <c:v>400000</c:v>
                </c:pt>
                <c:pt idx="590">
                  <c:v>406000</c:v>
                </c:pt>
                <c:pt idx="591">
                  <c:v>381000</c:v>
                </c:pt>
                <c:pt idx="592">
                  <c:v>390000</c:v>
                </c:pt>
                <c:pt idx="593">
                  <c:v>402000</c:v>
                </c:pt>
                <c:pt idx="594">
                  <c:v>405000</c:v>
                </c:pt>
                <c:pt idx="595">
                  <c:v>406000</c:v>
                </c:pt>
                <c:pt idx="596">
                  <c:v>411000</c:v>
                </c:pt>
                <c:pt idx="597">
                  <c:v>394000</c:v>
                </c:pt>
                <c:pt idx="598">
                  <c:v>381000</c:v>
                </c:pt>
                <c:pt idx="599">
                  <c:v>394000</c:v>
                </c:pt>
                <c:pt idx="600">
                  <c:v>401000</c:v>
                </c:pt>
                <c:pt idx="601">
                  <c:v>405000</c:v>
                </c:pt>
                <c:pt idx="602">
                  <c:v>398000</c:v>
                </c:pt>
                <c:pt idx="603">
                  <c:v>388000</c:v>
                </c:pt>
                <c:pt idx="604">
                  <c:v>401000</c:v>
                </c:pt>
                <c:pt idx="605">
                  <c:v>394000</c:v>
                </c:pt>
                <c:pt idx="606">
                  <c:v>402000</c:v>
                </c:pt>
                <c:pt idx="607">
                  <c:v>395000</c:v>
                </c:pt>
                <c:pt idx="608">
                  <c:v>402000</c:v>
                </c:pt>
                <c:pt idx="609">
                  <c:v>408000</c:v>
                </c:pt>
                <c:pt idx="610">
                  <c:v>395000</c:v>
                </c:pt>
                <c:pt idx="611">
                  <c:v>453000</c:v>
                </c:pt>
                <c:pt idx="612">
                  <c:v>517000</c:v>
                </c:pt>
                <c:pt idx="613">
                  <c:v>476000</c:v>
                </c:pt>
                <c:pt idx="614">
                  <c:v>482000</c:v>
                </c:pt>
                <c:pt idx="615">
                  <c:v>482000</c:v>
                </c:pt>
                <c:pt idx="616">
                  <c:v>483000</c:v>
                </c:pt>
                <c:pt idx="617">
                  <c:v>440000</c:v>
                </c:pt>
                <c:pt idx="618">
                  <c:v>428000</c:v>
                </c:pt>
                <c:pt idx="619">
                  <c:v>431000</c:v>
                </c:pt>
                <c:pt idx="620">
                  <c:v>491000</c:v>
                </c:pt>
                <c:pt idx="621">
                  <c:v>465000</c:v>
                </c:pt>
                <c:pt idx="622">
                  <c:v>393000</c:v>
                </c:pt>
                <c:pt idx="623">
                  <c:v>389000</c:v>
                </c:pt>
                <c:pt idx="624">
                  <c:v>416000</c:v>
                </c:pt>
                <c:pt idx="625">
                  <c:v>421000</c:v>
                </c:pt>
                <c:pt idx="626">
                  <c:v>397000</c:v>
                </c:pt>
                <c:pt idx="627">
                  <c:v>418000</c:v>
                </c:pt>
                <c:pt idx="628">
                  <c:v>405000</c:v>
                </c:pt>
                <c:pt idx="629">
                  <c:v>414000</c:v>
                </c:pt>
                <c:pt idx="630">
                  <c:v>404000</c:v>
                </c:pt>
                <c:pt idx="631">
                  <c:v>397000</c:v>
                </c:pt>
                <c:pt idx="632">
                  <c:v>397000</c:v>
                </c:pt>
                <c:pt idx="633">
                  <c:v>398000</c:v>
                </c:pt>
                <c:pt idx="634">
                  <c:v>392000</c:v>
                </c:pt>
                <c:pt idx="635">
                  <c:v>399000</c:v>
                </c:pt>
                <c:pt idx="636">
                  <c:v>392000</c:v>
                </c:pt>
                <c:pt idx="637">
                  <c:v>415000</c:v>
                </c:pt>
                <c:pt idx="638">
                  <c:v>479000</c:v>
                </c:pt>
                <c:pt idx="639">
                  <c:v>445000</c:v>
                </c:pt>
                <c:pt idx="640">
                  <c:v>442000</c:v>
                </c:pt>
                <c:pt idx="641">
                  <c:v>416000</c:v>
                </c:pt>
                <c:pt idx="642">
                  <c:v>414000</c:v>
                </c:pt>
                <c:pt idx="643">
                  <c:v>409000</c:v>
                </c:pt>
                <c:pt idx="644">
                  <c:v>413000</c:v>
                </c:pt>
                <c:pt idx="645">
                  <c:v>411000</c:v>
                </c:pt>
                <c:pt idx="646">
                  <c:v>403000</c:v>
                </c:pt>
                <c:pt idx="647">
                  <c:v>378000</c:v>
                </c:pt>
                <c:pt idx="648">
                  <c:v>388000</c:v>
                </c:pt>
                <c:pt idx="649">
                  <c:v>396000</c:v>
                </c:pt>
                <c:pt idx="650">
                  <c:v>388000</c:v>
                </c:pt>
                <c:pt idx="651">
                  <c:v>386000</c:v>
                </c:pt>
                <c:pt idx="652">
                  <c:v>391000</c:v>
                </c:pt>
                <c:pt idx="653">
                  <c:v>384000</c:v>
                </c:pt>
                <c:pt idx="654">
                  <c:v>379000</c:v>
                </c:pt>
                <c:pt idx="655">
                  <c:v>390000</c:v>
                </c:pt>
                <c:pt idx="656">
                  <c:v>388000</c:v>
                </c:pt>
                <c:pt idx="657">
                  <c:v>389000</c:v>
                </c:pt>
                <c:pt idx="658">
                  <c:v>399000</c:v>
                </c:pt>
                <c:pt idx="659">
                  <c:v>398000</c:v>
                </c:pt>
                <c:pt idx="660">
                  <c:v>394000</c:v>
                </c:pt>
                <c:pt idx="661">
                  <c:v>416000</c:v>
                </c:pt>
                <c:pt idx="662">
                  <c:v>412000</c:v>
                </c:pt>
                <c:pt idx="663">
                  <c:v>401000</c:v>
                </c:pt>
                <c:pt idx="664">
                  <c:v>409000</c:v>
                </c:pt>
                <c:pt idx="665">
                  <c:v>404000</c:v>
                </c:pt>
                <c:pt idx="666">
                  <c:v>405000</c:v>
                </c:pt>
                <c:pt idx="667">
                  <c:v>412000</c:v>
                </c:pt>
                <c:pt idx="668">
                  <c:v>409000</c:v>
                </c:pt>
                <c:pt idx="669">
                  <c:v>405000</c:v>
                </c:pt>
                <c:pt idx="670">
                  <c:v>400000</c:v>
                </c:pt>
                <c:pt idx="671">
                  <c:v>389000</c:v>
                </c:pt>
                <c:pt idx="672">
                  <c:v>390000</c:v>
                </c:pt>
                <c:pt idx="673">
                  <c:v>377000</c:v>
                </c:pt>
                <c:pt idx="674">
                  <c:v>425000</c:v>
                </c:pt>
                <c:pt idx="675">
                  <c:v>429000</c:v>
                </c:pt>
                <c:pt idx="676">
                  <c:v>394000</c:v>
                </c:pt>
                <c:pt idx="677">
                  <c:v>409000</c:v>
                </c:pt>
                <c:pt idx="678">
                  <c:v>393000</c:v>
                </c:pt>
                <c:pt idx="679">
                  <c:v>378000</c:v>
                </c:pt>
                <c:pt idx="680">
                  <c:v>402000</c:v>
                </c:pt>
                <c:pt idx="681">
                  <c:v>407000</c:v>
                </c:pt>
                <c:pt idx="682">
                  <c:v>413000</c:v>
                </c:pt>
                <c:pt idx="683">
                  <c:v>390000</c:v>
                </c:pt>
                <c:pt idx="684">
                  <c:v>420000</c:v>
                </c:pt>
                <c:pt idx="685">
                  <c:v>421000</c:v>
                </c:pt>
                <c:pt idx="686">
                  <c:v>436000</c:v>
                </c:pt>
                <c:pt idx="687">
                  <c:v>424000</c:v>
                </c:pt>
                <c:pt idx="688">
                  <c:v>430000</c:v>
                </c:pt>
                <c:pt idx="689">
                  <c:v>411000</c:v>
                </c:pt>
                <c:pt idx="690">
                  <c:v>436000</c:v>
                </c:pt>
                <c:pt idx="691">
                  <c:v>417000</c:v>
                </c:pt>
                <c:pt idx="692">
                  <c:v>434000</c:v>
                </c:pt>
                <c:pt idx="693">
                  <c:v>450000</c:v>
                </c:pt>
                <c:pt idx="694">
                  <c:v>444000</c:v>
                </c:pt>
                <c:pt idx="695">
                  <c:v>428000</c:v>
                </c:pt>
                <c:pt idx="696">
                  <c:v>417000</c:v>
                </c:pt>
                <c:pt idx="697">
                  <c:v>425000</c:v>
                </c:pt>
                <c:pt idx="698">
                  <c:v>419000</c:v>
                </c:pt>
                <c:pt idx="699">
                  <c:v>431000</c:v>
                </c:pt>
                <c:pt idx="700">
                  <c:v>429000</c:v>
                </c:pt>
                <c:pt idx="701">
                  <c:v>421000</c:v>
                </c:pt>
                <c:pt idx="702">
                  <c:v>408000</c:v>
                </c:pt>
                <c:pt idx="703">
                  <c:v>429000</c:v>
                </c:pt>
                <c:pt idx="704">
                  <c:v>433000</c:v>
                </c:pt>
                <c:pt idx="705">
                  <c:v>412000</c:v>
                </c:pt>
                <c:pt idx="706">
                  <c:v>403000</c:v>
                </c:pt>
                <c:pt idx="707">
                  <c:v>398000</c:v>
                </c:pt>
                <c:pt idx="708">
                  <c:v>401000</c:v>
                </c:pt>
                <c:pt idx="709">
                  <c:v>404000</c:v>
                </c:pt>
                <c:pt idx="710">
                  <c:v>398000</c:v>
                </c:pt>
                <c:pt idx="711">
                  <c:v>391000</c:v>
                </c:pt>
                <c:pt idx="712">
                  <c:v>407000</c:v>
                </c:pt>
                <c:pt idx="713">
                  <c:v>422000</c:v>
                </c:pt>
                <c:pt idx="714">
                  <c:v>394000</c:v>
                </c:pt>
                <c:pt idx="715">
                  <c:v>379000</c:v>
                </c:pt>
                <c:pt idx="716">
                  <c:v>387000</c:v>
                </c:pt>
                <c:pt idx="717">
                  <c:v>386000</c:v>
                </c:pt>
                <c:pt idx="718">
                  <c:v>376000</c:v>
                </c:pt>
                <c:pt idx="719">
                  <c:v>387000</c:v>
                </c:pt>
                <c:pt idx="720">
                  <c:v>379000</c:v>
                </c:pt>
                <c:pt idx="721">
                  <c:v>363000</c:v>
                </c:pt>
                <c:pt idx="722">
                  <c:v>371000</c:v>
                </c:pt>
                <c:pt idx="723">
                  <c:v>370000</c:v>
                </c:pt>
                <c:pt idx="724">
                  <c:v>354000</c:v>
                </c:pt>
                <c:pt idx="725">
                  <c:v>357000</c:v>
                </c:pt>
                <c:pt idx="726">
                  <c:v>367000</c:v>
                </c:pt>
                <c:pt idx="727">
                  <c:v>363000</c:v>
                </c:pt>
                <c:pt idx="728">
                  <c:v>354000</c:v>
                </c:pt>
                <c:pt idx="729">
                  <c:v>349000</c:v>
                </c:pt>
                <c:pt idx="730">
                  <c:v>356000</c:v>
                </c:pt>
                <c:pt idx="731">
                  <c:v>354000</c:v>
                </c:pt>
                <c:pt idx="732">
                  <c:v>362000</c:v>
                </c:pt>
                <c:pt idx="733">
                  <c:v>353000</c:v>
                </c:pt>
                <c:pt idx="734">
                  <c:v>376000</c:v>
                </c:pt>
                <c:pt idx="735">
                  <c:v>380000</c:v>
                </c:pt>
                <c:pt idx="736">
                  <c:v>356000</c:v>
                </c:pt>
                <c:pt idx="737">
                  <c:v>359000</c:v>
                </c:pt>
                <c:pt idx="738">
                  <c:v>348000</c:v>
                </c:pt>
                <c:pt idx="739">
                  <c:v>344000</c:v>
                </c:pt>
                <c:pt idx="740">
                  <c:v>338000</c:v>
                </c:pt>
                <c:pt idx="741">
                  <c:v>346000</c:v>
                </c:pt>
                <c:pt idx="742">
                  <c:v>340000</c:v>
                </c:pt>
                <c:pt idx="743">
                  <c:v>335000</c:v>
                </c:pt>
                <c:pt idx="744">
                  <c:v>355000</c:v>
                </c:pt>
                <c:pt idx="745">
                  <c:v>364000</c:v>
                </c:pt>
                <c:pt idx="746">
                  <c:v>339000</c:v>
                </c:pt>
                <c:pt idx="747">
                  <c:v>324000</c:v>
                </c:pt>
                <c:pt idx="748">
                  <c:v>329000</c:v>
                </c:pt>
                <c:pt idx="749">
                  <c:v>349000</c:v>
                </c:pt>
                <c:pt idx="750">
                  <c:v>342000</c:v>
                </c:pt>
                <c:pt idx="751">
                  <c:v>337000</c:v>
                </c:pt>
                <c:pt idx="752">
                  <c:v>355000</c:v>
                </c:pt>
                <c:pt idx="753">
                  <c:v>339000</c:v>
                </c:pt>
                <c:pt idx="754">
                  <c:v>354000</c:v>
                </c:pt>
                <c:pt idx="755">
                  <c:v>348000</c:v>
                </c:pt>
                <c:pt idx="756">
                  <c:v>326000</c:v>
                </c:pt>
                <c:pt idx="757">
                  <c:v>345000</c:v>
                </c:pt>
                <c:pt idx="758">
                  <c:v>355000</c:v>
                </c:pt>
                <c:pt idx="759">
                  <c:v>348000</c:v>
                </c:pt>
                <c:pt idx="760">
                  <c:v>341000</c:v>
                </c:pt>
                <c:pt idx="761">
                  <c:v>336000</c:v>
                </c:pt>
                <c:pt idx="762">
                  <c:v>332000</c:v>
                </c:pt>
                <c:pt idx="763">
                  <c:v>343000</c:v>
                </c:pt>
                <c:pt idx="764">
                  <c:v>352000</c:v>
                </c:pt>
                <c:pt idx="765">
                  <c:v>326000</c:v>
                </c:pt>
                <c:pt idx="766">
                  <c:v>331000</c:v>
                </c:pt>
                <c:pt idx="767">
                  <c:v>341000</c:v>
                </c:pt>
                <c:pt idx="768">
                  <c:v>351000</c:v>
                </c:pt>
                <c:pt idx="769">
                  <c:v>335000</c:v>
                </c:pt>
                <c:pt idx="770">
                  <c:v>338000</c:v>
                </c:pt>
                <c:pt idx="771">
                  <c:v>327000</c:v>
                </c:pt>
                <c:pt idx="772">
                  <c:v>338000</c:v>
                </c:pt>
                <c:pt idx="773">
                  <c:v>332000</c:v>
                </c:pt>
                <c:pt idx="774">
                  <c:v>330000</c:v>
                </c:pt>
                <c:pt idx="775">
                  <c:v>337000</c:v>
                </c:pt>
                <c:pt idx="776">
                  <c:v>313000</c:v>
                </c:pt>
                <c:pt idx="777">
                  <c:v>335000</c:v>
                </c:pt>
                <c:pt idx="778">
                  <c:v>343000</c:v>
                </c:pt>
                <c:pt idx="779">
                  <c:v>316000</c:v>
                </c:pt>
                <c:pt idx="780">
                  <c:v>322000</c:v>
                </c:pt>
                <c:pt idx="781">
                  <c:v>320000</c:v>
                </c:pt>
                <c:pt idx="782">
                  <c:v>356000</c:v>
                </c:pt>
                <c:pt idx="783">
                  <c:v>369000</c:v>
                </c:pt>
                <c:pt idx="784">
                  <c:v>332000</c:v>
                </c:pt>
                <c:pt idx="785">
                  <c:v>329000</c:v>
                </c:pt>
                <c:pt idx="786">
                  <c:v>331000</c:v>
                </c:pt>
                <c:pt idx="787">
                  <c:v>307000</c:v>
                </c:pt>
                <c:pt idx="788">
                  <c:v>308000</c:v>
                </c:pt>
                <c:pt idx="789">
                  <c:v>318000</c:v>
                </c:pt>
                <c:pt idx="790">
                  <c:v>314000</c:v>
                </c:pt>
                <c:pt idx="791">
                  <c:v>333000</c:v>
                </c:pt>
                <c:pt idx="792">
                  <c:v>324000</c:v>
                </c:pt>
                <c:pt idx="793">
                  <c:v>329000</c:v>
                </c:pt>
                <c:pt idx="794">
                  <c:v>342000</c:v>
                </c:pt>
                <c:pt idx="795">
                  <c:v>335000</c:v>
                </c:pt>
                <c:pt idx="796">
                  <c:v>323000</c:v>
                </c:pt>
                <c:pt idx="797">
                  <c:v>307000</c:v>
                </c:pt>
                <c:pt idx="798">
                  <c:v>317000</c:v>
                </c:pt>
                <c:pt idx="799">
                  <c:v>334000</c:v>
                </c:pt>
                <c:pt idx="800">
                  <c:v>327000</c:v>
                </c:pt>
                <c:pt idx="801">
                  <c:v>321000</c:v>
                </c:pt>
                <c:pt idx="802">
                  <c:v>320000</c:v>
                </c:pt>
                <c:pt idx="803">
                  <c:v>340000</c:v>
                </c:pt>
                <c:pt idx="804">
                  <c:v>338000</c:v>
                </c:pt>
                <c:pt idx="805">
                  <c:v>333000</c:v>
                </c:pt>
                <c:pt idx="806">
                  <c:v>321000</c:v>
                </c:pt>
                <c:pt idx="807">
                  <c:v>311000</c:v>
                </c:pt>
                <c:pt idx="808">
                  <c:v>327000</c:v>
                </c:pt>
                <c:pt idx="809">
                  <c:v>338000</c:v>
                </c:pt>
                <c:pt idx="810">
                  <c:v>323000</c:v>
                </c:pt>
                <c:pt idx="811">
                  <c:v>318000</c:v>
                </c:pt>
                <c:pt idx="812">
                  <c:v>316000</c:v>
                </c:pt>
                <c:pt idx="813">
                  <c:v>311000</c:v>
                </c:pt>
                <c:pt idx="814">
                  <c:v>319000</c:v>
                </c:pt>
                <c:pt idx="815">
                  <c:v>315000</c:v>
                </c:pt>
                <c:pt idx="816">
                  <c:v>318000</c:v>
                </c:pt>
                <c:pt idx="817">
                  <c:v>326000</c:v>
                </c:pt>
                <c:pt idx="818">
                  <c:v>422000</c:v>
                </c:pt>
                <c:pt idx="819">
                  <c:v>424000</c:v>
                </c:pt>
                <c:pt idx="820">
                  <c:v>359000</c:v>
                </c:pt>
                <c:pt idx="821">
                  <c:v>384000</c:v>
                </c:pt>
                <c:pt idx="822">
                  <c:v>383000</c:v>
                </c:pt>
                <c:pt idx="823">
                  <c:v>348000</c:v>
                </c:pt>
                <c:pt idx="824">
                  <c:v>324000</c:v>
                </c:pt>
                <c:pt idx="825">
                  <c:v>322000</c:v>
                </c:pt>
                <c:pt idx="826">
                  <c:v>325000</c:v>
                </c:pt>
                <c:pt idx="827">
                  <c:v>309000</c:v>
                </c:pt>
                <c:pt idx="828">
                  <c:v>324000</c:v>
                </c:pt>
                <c:pt idx="829">
                  <c:v>311000</c:v>
                </c:pt>
                <c:pt idx="830">
                  <c:v>321000</c:v>
                </c:pt>
                <c:pt idx="831">
                  <c:v>327000</c:v>
                </c:pt>
                <c:pt idx="832">
                  <c:v>312000</c:v>
                </c:pt>
                <c:pt idx="833">
                  <c:v>320000</c:v>
                </c:pt>
                <c:pt idx="834">
                  <c:v>302000</c:v>
                </c:pt>
                <c:pt idx="835">
                  <c:v>326000</c:v>
                </c:pt>
                <c:pt idx="836">
                  <c:v>285000</c:v>
                </c:pt>
                <c:pt idx="837">
                  <c:v>290000</c:v>
                </c:pt>
                <c:pt idx="838">
                  <c:v>282000</c:v>
                </c:pt>
                <c:pt idx="839">
                  <c:v>289000</c:v>
                </c:pt>
                <c:pt idx="840">
                  <c:v>298000</c:v>
                </c:pt>
                <c:pt idx="841">
                  <c:v>283000</c:v>
                </c:pt>
                <c:pt idx="842">
                  <c:v>293000</c:v>
                </c:pt>
                <c:pt idx="843">
                  <c:v>302000</c:v>
                </c:pt>
                <c:pt idx="844">
                  <c:v>307000</c:v>
                </c:pt>
                <c:pt idx="845">
                  <c:v>303000</c:v>
                </c:pt>
                <c:pt idx="846">
                  <c:v>295000</c:v>
                </c:pt>
                <c:pt idx="847">
                  <c:v>291000</c:v>
                </c:pt>
                <c:pt idx="848">
                  <c:v>299000</c:v>
                </c:pt>
                <c:pt idx="849">
                  <c:v>299000</c:v>
                </c:pt>
                <c:pt idx="850">
                  <c:v>308000</c:v>
                </c:pt>
                <c:pt idx="851">
                  <c:v>321000</c:v>
                </c:pt>
                <c:pt idx="852">
                  <c:v>347000</c:v>
                </c:pt>
                <c:pt idx="853">
                  <c:v>335000</c:v>
                </c:pt>
                <c:pt idx="854">
                  <c:v>319000</c:v>
                </c:pt>
                <c:pt idx="855">
                  <c:v>330000</c:v>
                </c:pt>
                <c:pt idx="856">
                  <c:v>307000</c:v>
                </c:pt>
                <c:pt idx="857">
                  <c:v>298000</c:v>
                </c:pt>
                <c:pt idx="858">
                  <c:v>308000</c:v>
                </c:pt>
                <c:pt idx="859">
                  <c:v>309000</c:v>
                </c:pt>
                <c:pt idx="860">
                  <c:v>316000</c:v>
                </c:pt>
                <c:pt idx="861">
                  <c:v>343000</c:v>
                </c:pt>
                <c:pt idx="862">
                  <c:v>318000</c:v>
                </c:pt>
                <c:pt idx="863">
                  <c:v>306000</c:v>
                </c:pt>
                <c:pt idx="864">
                  <c:v>311000</c:v>
                </c:pt>
                <c:pt idx="865">
                  <c:v>318000</c:v>
                </c:pt>
                <c:pt idx="866">
                  <c:v>310000</c:v>
                </c:pt>
                <c:pt idx="867">
                  <c:v>315000</c:v>
                </c:pt>
                <c:pt idx="868">
                  <c:v>314000</c:v>
                </c:pt>
                <c:pt idx="869">
                  <c:v>315000</c:v>
                </c:pt>
                <c:pt idx="870">
                  <c:v>314000</c:v>
                </c:pt>
                <c:pt idx="871">
                  <c:v>324000</c:v>
                </c:pt>
                <c:pt idx="872">
                  <c:v>319000</c:v>
                </c:pt>
                <c:pt idx="873">
                  <c:v>309000</c:v>
                </c:pt>
                <c:pt idx="874">
                  <c:v>316000</c:v>
                </c:pt>
                <c:pt idx="875">
                  <c:v>305000</c:v>
                </c:pt>
                <c:pt idx="876">
                  <c:v>313000</c:v>
                </c:pt>
                <c:pt idx="877">
                  <c:v>328000</c:v>
                </c:pt>
                <c:pt idx="878">
                  <c:v>319000</c:v>
                </c:pt>
                <c:pt idx="879">
                  <c:v>311000</c:v>
                </c:pt>
                <c:pt idx="880">
                  <c:v>326000</c:v>
                </c:pt>
                <c:pt idx="881">
                  <c:v>349000</c:v>
                </c:pt>
                <c:pt idx="882">
                  <c:v>327000</c:v>
                </c:pt>
                <c:pt idx="883">
                  <c:v>311000</c:v>
                </c:pt>
                <c:pt idx="884">
                  <c:v>318000</c:v>
                </c:pt>
                <c:pt idx="885">
                  <c:v>323000</c:v>
                </c:pt>
                <c:pt idx="886">
                  <c:v>341000</c:v>
                </c:pt>
                <c:pt idx="887">
                  <c:v>330000</c:v>
                </c:pt>
                <c:pt idx="888">
                  <c:v>296000</c:v>
                </c:pt>
                <c:pt idx="889">
                  <c:v>335000</c:v>
                </c:pt>
                <c:pt idx="890">
                  <c:v>308000</c:v>
                </c:pt>
                <c:pt idx="891">
                  <c:v>310000</c:v>
                </c:pt>
                <c:pt idx="892">
                  <c:v>338000</c:v>
                </c:pt>
                <c:pt idx="893">
                  <c:v>321000</c:v>
                </c:pt>
                <c:pt idx="894">
                  <c:v>322000</c:v>
                </c:pt>
                <c:pt idx="895">
                  <c:v>320000</c:v>
                </c:pt>
                <c:pt idx="896">
                  <c:v>308000</c:v>
                </c:pt>
                <c:pt idx="897">
                  <c:v>309000</c:v>
                </c:pt>
                <c:pt idx="898">
                  <c:v>303000</c:v>
                </c:pt>
                <c:pt idx="899">
                  <c:v>307000</c:v>
                </c:pt>
                <c:pt idx="900">
                  <c:v>332000</c:v>
                </c:pt>
                <c:pt idx="901">
                  <c:v>327000</c:v>
                </c:pt>
                <c:pt idx="902">
                  <c:v>321000</c:v>
                </c:pt>
                <c:pt idx="903">
                  <c:v>301000</c:v>
                </c:pt>
                <c:pt idx="904">
                  <c:v>300000</c:v>
                </c:pt>
                <c:pt idx="905">
                  <c:v>297000</c:v>
                </c:pt>
                <c:pt idx="906">
                  <c:v>310000</c:v>
                </c:pt>
                <c:pt idx="907">
                  <c:v>310000</c:v>
                </c:pt>
                <c:pt idx="908">
                  <c:v>313000</c:v>
                </c:pt>
                <c:pt idx="909">
                  <c:v>313000</c:v>
                </c:pt>
                <c:pt idx="910">
                  <c:v>320000</c:v>
                </c:pt>
                <c:pt idx="911">
                  <c:v>313000</c:v>
                </c:pt>
                <c:pt idx="912">
                  <c:v>317000</c:v>
                </c:pt>
                <c:pt idx="913">
                  <c:v>321000</c:v>
                </c:pt>
                <c:pt idx="914">
                  <c:v>317000</c:v>
                </c:pt>
                <c:pt idx="915">
                  <c:v>310000</c:v>
                </c:pt>
                <c:pt idx="916">
                  <c:v>305000</c:v>
                </c:pt>
                <c:pt idx="917">
                  <c:v>314000</c:v>
                </c:pt>
                <c:pt idx="918">
                  <c:v>316000</c:v>
                </c:pt>
                <c:pt idx="919">
                  <c:v>321000</c:v>
                </c:pt>
                <c:pt idx="920">
                  <c:v>329000</c:v>
                </c:pt>
                <c:pt idx="921">
                  <c:v>314000</c:v>
                </c:pt>
                <c:pt idx="922">
                  <c:v>321000</c:v>
                </c:pt>
                <c:pt idx="923">
                  <c:v>313000</c:v>
                </c:pt>
                <c:pt idx="924">
                  <c:v>302000</c:v>
                </c:pt>
                <c:pt idx="925">
                  <c:v>317000</c:v>
                </c:pt>
                <c:pt idx="926">
                  <c:v>316000</c:v>
                </c:pt>
                <c:pt idx="927">
                  <c:v>335000</c:v>
                </c:pt>
                <c:pt idx="928">
                  <c:v>334000</c:v>
                </c:pt>
                <c:pt idx="929">
                  <c:v>328000</c:v>
                </c:pt>
                <c:pt idx="930">
                  <c:v>327000</c:v>
                </c:pt>
                <c:pt idx="931">
                  <c:v>333000</c:v>
                </c:pt>
                <c:pt idx="932">
                  <c:v>332000</c:v>
                </c:pt>
                <c:pt idx="933">
                  <c:v>352000</c:v>
                </c:pt>
                <c:pt idx="934">
                  <c:v>344000</c:v>
                </c:pt>
                <c:pt idx="935">
                  <c:v>332000</c:v>
                </c:pt>
                <c:pt idx="936">
                  <c:v>350000</c:v>
                </c:pt>
                <c:pt idx="937">
                  <c:v>355000</c:v>
                </c:pt>
                <c:pt idx="938">
                  <c:v>360000</c:v>
                </c:pt>
                <c:pt idx="939">
                  <c:v>346000</c:v>
                </c:pt>
                <c:pt idx="940">
                  <c:v>322000</c:v>
                </c:pt>
                <c:pt idx="941">
                  <c:v>321000</c:v>
                </c:pt>
                <c:pt idx="942">
                  <c:v>366000</c:v>
                </c:pt>
                <c:pt idx="943">
                  <c:v>350000</c:v>
                </c:pt>
                <c:pt idx="944">
                  <c:v>344000</c:v>
                </c:pt>
                <c:pt idx="945">
                  <c:v>339000</c:v>
                </c:pt>
                <c:pt idx="946">
                  <c:v>354000</c:v>
                </c:pt>
                <c:pt idx="947">
                  <c:v>345000</c:v>
                </c:pt>
                <c:pt idx="948">
                  <c:v>348000</c:v>
                </c:pt>
                <c:pt idx="949">
                  <c:v>369000</c:v>
                </c:pt>
                <c:pt idx="950">
                  <c:v>368000</c:v>
                </c:pt>
                <c:pt idx="951">
                  <c:v>387000</c:v>
                </c:pt>
                <c:pt idx="952">
                  <c:v>354000</c:v>
                </c:pt>
                <c:pt idx="953">
                  <c:v>365000</c:v>
                </c:pt>
                <c:pt idx="954">
                  <c:v>349000</c:v>
                </c:pt>
                <c:pt idx="955">
                  <c:v>370000</c:v>
                </c:pt>
                <c:pt idx="956">
                  <c:v>370000</c:v>
                </c:pt>
                <c:pt idx="957">
                  <c:v>366000</c:v>
                </c:pt>
                <c:pt idx="958">
                  <c:v>367000</c:v>
                </c:pt>
                <c:pt idx="959">
                  <c:v>369000</c:v>
                </c:pt>
                <c:pt idx="960">
                  <c:v>362000</c:v>
                </c:pt>
                <c:pt idx="961">
                  <c:v>382000</c:v>
                </c:pt>
                <c:pt idx="962">
                  <c:v>378000</c:v>
                </c:pt>
                <c:pt idx="963">
                  <c:v>381000</c:v>
                </c:pt>
                <c:pt idx="964">
                  <c:v>392000</c:v>
                </c:pt>
                <c:pt idx="965">
                  <c:v>371000</c:v>
                </c:pt>
                <c:pt idx="966">
                  <c:v>385000</c:v>
                </c:pt>
                <c:pt idx="967">
                  <c:v>402000</c:v>
                </c:pt>
                <c:pt idx="968">
                  <c:v>434000</c:v>
                </c:pt>
                <c:pt idx="969">
                  <c:v>448000</c:v>
                </c:pt>
                <c:pt idx="970">
                  <c:v>430000</c:v>
                </c:pt>
                <c:pt idx="971">
                  <c:v>424000</c:v>
                </c:pt>
                <c:pt idx="972">
                  <c:v>421000</c:v>
                </c:pt>
                <c:pt idx="973">
                  <c:v>442000</c:v>
                </c:pt>
                <c:pt idx="974">
                  <c:v>441000</c:v>
                </c:pt>
                <c:pt idx="975">
                  <c:v>449000</c:v>
                </c:pt>
                <c:pt idx="976">
                  <c:v>483000</c:v>
                </c:pt>
                <c:pt idx="977">
                  <c:v>483000</c:v>
                </c:pt>
                <c:pt idx="978">
                  <c:v>482000</c:v>
                </c:pt>
                <c:pt idx="979">
                  <c:v>461000</c:v>
                </c:pt>
                <c:pt idx="980">
                  <c:v>478000</c:v>
                </c:pt>
                <c:pt idx="981">
                  <c:v>480000</c:v>
                </c:pt>
                <c:pt idx="982">
                  <c:v>490000</c:v>
                </c:pt>
                <c:pt idx="983">
                  <c:v>512000</c:v>
                </c:pt>
                <c:pt idx="984">
                  <c:v>536000</c:v>
                </c:pt>
                <c:pt idx="985">
                  <c:v>532000</c:v>
                </c:pt>
                <c:pt idx="986">
                  <c:v>529000</c:v>
                </c:pt>
                <c:pt idx="987">
                  <c:v>570000</c:v>
                </c:pt>
                <c:pt idx="988">
                  <c:v>566000</c:v>
                </c:pt>
                <c:pt idx="989">
                  <c:v>587000</c:v>
                </c:pt>
                <c:pt idx="990">
                  <c:v>533000</c:v>
                </c:pt>
                <c:pt idx="991">
                  <c:v>503000</c:v>
                </c:pt>
                <c:pt idx="992">
                  <c:v>551000</c:v>
                </c:pt>
                <c:pt idx="993">
                  <c:v>591000</c:v>
                </c:pt>
                <c:pt idx="994">
                  <c:v>586000</c:v>
                </c:pt>
                <c:pt idx="995">
                  <c:v>629000</c:v>
                </c:pt>
                <c:pt idx="996">
                  <c:v>637000</c:v>
                </c:pt>
                <c:pt idx="997">
                  <c:v>632000</c:v>
                </c:pt>
                <c:pt idx="998">
                  <c:v>655000</c:v>
                </c:pt>
                <c:pt idx="999">
                  <c:v>652000</c:v>
                </c:pt>
                <c:pt idx="1000">
                  <c:v>660000</c:v>
                </c:pt>
                <c:pt idx="1001">
                  <c:v>651000</c:v>
                </c:pt>
                <c:pt idx="1002">
                  <c:v>661000</c:v>
                </c:pt>
                <c:pt idx="1003">
                  <c:v>665000</c:v>
                </c:pt>
                <c:pt idx="1004">
                  <c:v>653000</c:v>
                </c:pt>
                <c:pt idx="1005">
                  <c:v>599000</c:v>
                </c:pt>
                <c:pt idx="1006">
                  <c:v>639000</c:v>
                </c:pt>
                <c:pt idx="1007">
                  <c:v>620000</c:v>
                </c:pt>
                <c:pt idx="1008">
                  <c:v>602000</c:v>
                </c:pt>
                <c:pt idx="1009">
                  <c:v>625000</c:v>
                </c:pt>
                <c:pt idx="1010">
                  <c:v>620000</c:v>
                </c:pt>
                <c:pt idx="1011">
                  <c:v>606000</c:v>
                </c:pt>
                <c:pt idx="1012">
                  <c:v>607000</c:v>
                </c:pt>
                <c:pt idx="1013">
                  <c:v>596000</c:v>
                </c:pt>
                <c:pt idx="1014">
                  <c:v>595000</c:v>
                </c:pt>
                <c:pt idx="1015">
                  <c:v>608000</c:v>
                </c:pt>
                <c:pt idx="1016">
                  <c:v>594000</c:v>
                </c:pt>
                <c:pt idx="1017">
                  <c:v>573000</c:v>
                </c:pt>
                <c:pt idx="1018">
                  <c:v>546000</c:v>
                </c:pt>
                <c:pt idx="1019">
                  <c:v>560000</c:v>
                </c:pt>
                <c:pt idx="1020">
                  <c:v>587000</c:v>
                </c:pt>
                <c:pt idx="1021">
                  <c:v>555000</c:v>
                </c:pt>
                <c:pt idx="1022">
                  <c:v>555000</c:v>
                </c:pt>
                <c:pt idx="1023">
                  <c:v>562000</c:v>
                </c:pt>
                <c:pt idx="1024">
                  <c:v>560000</c:v>
                </c:pt>
                <c:pt idx="1025">
                  <c:v>564000</c:v>
                </c:pt>
                <c:pt idx="1026">
                  <c:v>558000</c:v>
                </c:pt>
                <c:pt idx="1027">
                  <c:v>542000</c:v>
                </c:pt>
                <c:pt idx="1028">
                  <c:v>536000</c:v>
                </c:pt>
                <c:pt idx="1029">
                  <c:v>554000</c:v>
                </c:pt>
                <c:pt idx="1030">
                  <c:v>533000</c:v>
                </c:pt>
                <c:pt idx="1031">
                  <c:v>511000</c:v>
                </c:pt>
                <c:pt idx="1032">
                  <c:v>531000</c:v>
                </c:pt>
                <c:pt idx="1033">
                  <c:v>530000</c:v>
                </c:pt>
                <c:pt idx="1034">
                  <c:v>522000</c:v>
                </c:pt>
                <c:pt idx="1035">
                  <c:v>512000</c:v>
                </c:pt>
                <c:pt idx="1036">
                  <c:v>507000</c:v>
                </c:pt>
                <c:pt idx="1037">
                  <c:v>482000</c:v>
                </c:pt>
                <c:pt idx="1038">
                  <c:v>475000</c:v>
                </c:pt>
                <c:pt idx="1039">
                  <c:v>497000</c:v>
                </c:pt>
                <c:pt idx="1040">
                  <c:v>498000</c:v>
                </c:pt>
                <c:pt idx="1041">
                  <c:v>479000</c:v>
                </c:pt>
                <c:pt idx="1042">
                  <c:v>468000</c:v>
                </c:pt>
                <c:pt idx="1043">
                  <c:v>456000</c:v>
                </c:pt>
                <c:pt idx="1044">
                  <c:v>469000</c:v>
                </c:pt>
                <c:pt idx="1045">
                  <c:v>507000</c:v>
                </c:pt>
                <c:pt idx="1046">
                  <c:v>471000</c:v>
                </c:pt>
                <c:pt idx="1047">
                  <c:v>496000</c:v>
                </c:pt>
                <c:pt idx="1048">
                  <c:v>466000</c:v>
                </c:pt>
                <c:pt idx="1049">
                  <c:v>489000</c:v>
                </c:pt>
                <c:pt idx="1050">
                  <c:v>500000</c:v>
                </c:pt>
                <c:pt idx="1051">
                  <c:v>488000</c:v>
                </c:pt>
                <c:pt idx="1052">
                  <c:v>472000</c:v>
                </c:pt>
                <c:pt idx="1053">
                  <c:v>478000</c:v>
                </c:pt>
                <c:pt idx="1054">
                  <c:v>472000</c:v>
                </c:pt>
                <c:pt idx="1055">
                  <c:v>459000</c:v>
                </c:pt>
                <c:pt idx="1056">
                  <c:v>479000</c:v>
                </c:pt>
                <c:pt idx="1057">
                  <c:v>479000</c:v>
                </c:pt>
                <c:pt idx="1058">
                  <c:v>469000</c:v>
                </c:pt>
                <c:pt idx="1059">
                  <c:v>449000</c:v>
                </c:pt>
                <c:pt idx="1060">
                  <c:v>451000</c:v>
                </c:pt>
                <c:pt idx="1061">
                  <c:v>451000</c:v>
                </c:pt>
                <c:pt idx="1062">
                  <c:v>474000</c:v>
                </c:pt>
                <c:pt idx="1063">
                  <c:v>463000</c:v>
                </c:pt>
                <c:pt idx="1064">
                  <c:v>458000</c:v>
                </c:pt>
                <c:pt idx="1065">
                  <c:v>459000</c:v>
                </c:pt>
                <c:pt idx="1066">
                  <c:v>467000</c:v>
                </c:pt>
                <c:pt idx="1067">
                  <c:v>452000</c:v>
                </c:pt>
                <c:pt idx="1068">
                  <c:v>464000</c:v>
                </c:pt>
                <c:pt idx="1069">
                  <c:v>454000</c:v>
                </c:pt>
                <c:pt idx="1070">
                  <c:v>439000</c:v>
                </c:pt>
                <c:pt idx="1071">
                  <c:v>462000</c:v>
                </c:pt>
                <c:pt idx="1072">
                  <c:v>465000</c:v>
                </c:pt>
                <c:pt idx="1073">
                  <c:v>476000</c:v>
                </c:pt>
                <c:pt idx="1074">
                  <c:v>483000</c:v>
                </c:pt>
                <c:pt idx="1075">
                  <c:v>486000</c:v>
                </c:pt>
                <c:pt idx="1076">
                  <c:v>464000</c:v>
                </c:pt>
                <c:pt idx="1077">
                  <c:v>467000</c:v>
                </c:pt>
                <c:pt idx="1078">
                  <c:v>452000</c:v>
                </c:pt>
                <c:pt idx="1079">
                  <c:v>444000</c:v>
                </c:pt>
                <c:pt idx="1080">
                  <c:v>459000</c:v>
                </c:pt>
                <c:pt idx="1081">
                  <c:v>459000</c:v>
                </c:pt>
                <c:pt idx="1082">
                  <c:v>446000</c:v>
                </c:pt>
                <c:pt idx="1083">
                  <c:v>459000</c:v>
                </c:pt>
                <c:pt idx="1084">
                  <c:v>444000</c:v>
                </c:pt>
                <c:pt idx="1085">
                  <c:v>432000</c:v>
                </c:pt>
                <c:pt idx="1086">
                  <c:v>453000</c:v>
                </c:pt>
                <c:pt idx="1087">
                  <c:v>434000</c:v>
                </c:pt>
                <c:pt idx="1088">
                  <c:v>432000</c:v>
                </c:pt>
                <c:pt idx="1089">
                  <c:v>407000</c:v>
                </c:pt>
                <c:pt idx="1090">
                  <c:v>432000</c:v>
                </c:pt>
                <c:pt idx="1091">
                  <c:v>428000</c:v>
                </c:pt>
                <c:pt idx="1092">
                  <c:v>425000</c:v>
                </c:pt>
                <c:pt idx="1093">
                  <c:v>424000</c:v>
                </c:pt>
                <c:pt idx="1094">
                  <c:v>404000</c:v>
                </c:pt>
                <c:pt idx="1095">
                  <c:v>413000</c:v>
                </c:pt>
                <c:pt idx="1096">
                  <c:v>434000</c:v>
                </c:pt>
                <c:pt idx="1097">
                  <c:v>421000</c:v>
                </c:pt>
                <c:pt idx="1098">
                  <c:v>446000</c:v>
                </c:pt>
                <c:pt idx="1099">
                  <c:v>420000</c:v>
                </c:pt>
                <c:pt idx="1100">
                  <c:v>402000</c:v>
                </c:pt>
                <c:pt idx="1101">
                  <c:v>425000</c:v>
                </c:pt>
                <c:pt idx="1102">
                  <c:v>394000</c:v>
                </c:pt>
                <c:pt idx="1103">
                  <c:v>385000</c:v>
                </c:pt>
                <c:pt idx="1104">
                  <c:v>414000</c:v>
                </c:pt>
                <c:pt idx="1105">
                  <c:v>404000</c:v>
                </c:pt>
                <c:pt idx="1106">
                  <c:v>407000</c:v>
                </c:pt>
                <c:pt idx="1107">
                  <c:v>399000</c:v>
                </c:pt>
                <c:pt idx="1108">
                  <c:v>395000</c:v>
                </c:pt>
                <c:pt idx="1109">
                  <c:v>416000</c:v>
                </c:pt>
                <c:pt idx="1110">
                  <c:v>402000</c:v>
                </c:pt>
                <c:pt idx="1111">
                  <c:v>422000</c:v>
                </c:pt>
                <c:pt idx="1112">
                  <c:v>468000</c:v>
                </c:pt>
                <c:pt idx="1113">
                  <c:v>435000</c:v>
                </c:pt>
                <c:pt idx="1114">
                  <c:v>414000</c:v>
                </c:pt>
                <c:pt idx="1115">
                  <c:v>423000</c:v>
                </c:pt>
                <c:pt idx="1116">
                  <c:v>418000</c:v>
                </c:pt>
                <c:pt idx="1117">
                  <c:v>423000</c:v>
                </c:pt>
                <c:pt idx="1118">
                  <c:v>413000</c:v>
                </c:pt>
                <c:pt idx="1119">
                  <c:v>416000</c:v>
                </c:pt>
                <c:pt idx="1120">
                  <c:v>421000</c:v>
                </c:pt>
                <c:pt idx="1121">
                  <c:v>418000</c:v>
                </c:pt>
                <c:pt idx="1122">
                  <c:v>408000</c:v>
                </c:pt>
                <c:pt idx="1123">
                  <c:v>420000</c:v>
                </c:pt>
                <c:pt idx="1124">
                  <c:v>411000</c:v>
                </c:pt>
                <c:pt idx="1125">
                  <c:v>406000</c:v>
                </c:pt>
                <c:pt idx="1126">
                  <c:v>405000</c:v>
                </c:pt>
                <c:pt idx="1127">
                  <c:v>409000</c:v>
                </c:pt>
                <c:pt idx="1128">
                  <c:v>415000</c:v>
                </c:pt>
                <c:pt idx="1129">
                  <c:v>409000</c:v>
                </c:pt>
                <c:pt idx="1130">
                  <c:v>414000</c:v>
                </c:pt>
                <c:pt idx="1131">
                  <c:v>429000</c:v>
                </c:pt>
                <c:pt idx="1132">
                  <c:v>422000</c:v>
                </c:pt>
                <c:pt idx="1133">
                  <c:v>406000</c:v>
                </c:pt>
                <c:pt idx="1134">
                  <c:v>405000</c:v>
                </c:pt>
                <c:pt idx="1135">
                  <c:v>410000</c:v>
                </c:pt>
                <c:pt idx="1136">
                  <c:v>395000</c:v>
                </c:pt>
                <c:pt idx="1137">
                  <c:v>403000</c:v>
                </c:pt>
                <c:pt idx="1138">
                  <c:v>399000</c:v>
                </c:pt>
                <c:pt idx="1139">
                  <c:v>392000</c:v>
                </c:pt>
                <c:pt idx="1140">
                  <c:v>383000</c:v>
                </c:pt>
                <c:pt idx="1141">
                  <c:v>385000</c:v>
                </c:pt>
                <c:pt idx="1142">
                  <c:v>397000</c:v>
                </c:pt>
                <c:pt idx="1143">
                  <c:v>387000</c:v>
                </c:pt>
                <c:pt idx="1144">
                  <c:v>368000</c:v>
                </c:pt>
                <c:pt idx="1145">
                  <c:v>368000</c:v>
                </c:pt>
                <c:pt idx="1146">
                  <c:v>386000</c:v>
                </c:pt>
                <c:pt idx="1147">
                  <c:v>376000</c:v>
                </c:pt>
                <c:pt idx="1148">
                  <c:v>391000</c:v>
                </c:pt>
                <c:pt idx="1149">
                  <c:v>367000</c:v>
                </c:pt>
                <c:pt idx="1150">
                  <c:v>381000</c:v>
                </c:pt>
                <c:pt idx="1151">
                  <c:v>372000</c:v>
                </c:pt>
                <c:pt idx="1152">
                  <c:v>368000</c:v>
                </c:pt>
                <c:pt idx="1153">
                  <c:v>361000</c:v>
                </c:pt>
                <c:pt idx="1154">
                  <c:v>359000</c:v>
                </c:pt>
                <c:pt idx="1155">
                  <c:v>365000</c:v>
                </c:pt>
                <c:pt idx="1156">
                  <c:v>375000</c:v>
                </c:pt>
                <c:pt idx="1157">
                  <c:v>369000</c:v>
                </c:pt>
                <c:pt idx="1158">
                  <c:v>368000</c:v>
                </c:pt>
                <c:pt idx="1159">
                  <c:v>363000</c:v>
                </c:pt>
                <c:pt idx="1160">
                  <c:v>358000</c:v>
                </c:pt>
                <c:pt idx="1161">
                  <c:v>387000</c:v>
                </c:pt>
                <c:pt idx="1162">
                  <c:v>381000</c:v>
                </c:pt>
                <c:pt idx="1163">
                  <c:v>387000</c:v>
                </c:pt>
                <c:pt idx="1164">
                  <c:v>372000</c:v>
                </c:pt>
                <c:pt idx="1165">
                  <c:v>373000</c:v>
                </c:pt>
                <c:pt idx="1166">
                  <c:v>369000</c:v>
                </c:pt>
                <c:pt idx="1167">
                  <c:v>371000</c:v>
                </c:pt>
                <c:pt idx="1168">
                  <c:v>381000</c:v>
                </c:pt>
                <c:pt idx="1169">
                  <c:v>377000</c:v>
                </c:pt>
                <c:pt idx="1170">
                  <c:v>383000</c:v>
                </c:pt>
                <c:pt idx="1171">
                  <c:v>384000</c:v>
                </c:pt>
                <c:pt idx="1172">
                  <c:v>380000</c:v>
                </c:pt>
                <c:pt idx="1173">
                  <c:v>372000</c:v>
                </c:pt>
                <c:pt idx="1174">
                  <c:v>360000</c:v>
                </c:pt>
                <c:pt idx="1175">
                  <c:v>390000</c:v>
                </c:pt>
                <c:pt idx="1176">
                  <c:v>368000</c:v>
                </c:pt>
                <c:pt idx="1177">
                  <c:v>372000</c:v>
                </c:pt>
                <c:pt idx="1178">
                  <c:v>371000</c:v>
                </c:pt>
                <c:pt idx="1179">
                  <c:v>369000</c:v>
                </c:pt>
                <c:pt idx="1180">
                  <c:v>376000</c:v>
                </c:pt>
                <c:pt idx="1181">
                  <c:v>377000</c:v>
                </c:pt>
                <c:pt idx="1182">
                  <c:v>371000</c:v>
                </c:pt>
                <c:pt idx="1183">
                  <c:v>393000</c:v>
                </c:pt>
                <c:pt idx="1184">
                  <c:v>392000</c:v>
                </c:pt>
                <c:pt idx="1185">
                  <c:v>377000</c:v>
                </c:pt>
                <c:pt idx="1186">
                  <c:v>376000</c:v>
                </c:pt>
                <c:pt idx="1187">
                  <c:v>350000</c:v>
                </c:pt>
                <c:pt idx="1188">
                  <c:v>386000</c:v>
                </c:pt>
                <c:pt idx="1189">
                  <c:v>374000</c:v>
                </c:pt>
                <c:pt idx="1190">
                  <c:v>364000</c:v>
                </c:pt>
                <c:pt idx="1191">
                  <c:v>365000</c:v>
                </c:pt>
                <c:pt idx="1192">
                  <c:v>446000</c:v>
                </c:pt>
                <c:pt idx="1193">
                  <c:v>406000</c:v>
                </c:pt>
                <c:pt idx="1194">
                  <c:v>388000</c:v>
                </c:pt>
                <c:pt idx="1195">
                  <c:v>375000</c:v>
                </c:pt>
                <c:pt idx="1196">
                  <c:v>340000</c:v>
                </c:pt>
                <c:pt idx="1197">
                  <c:v>356000</c:v>
                </c:pt>
                <c:pt idx="1198">
                  <c:v>362000</c:v>
                </c:pt>
                <c:pt idx="1199">
                  <c:v>362000</c:v>
                </c:pt>
                <c:pt idx="1200">
                  <c:v>363000</c:v>
                </c:pt>
                <c:pt idx="1201">
                  <c:v>344000</c:v>
                </c:pt>
                <c:pt idx="1202">
                  <c:v>339000</c:v>
                </c:pt>
                <c:pt idx="1203">
                  <c:v>366000</c:v>
                </c:pt>
                <c:pt idx="1204">
                  <c:v>361000</c:v>
                </c:pt>
                <c:pt idx="1205">
                  <c:v>347000</c:v>
                </c:pt>
                <c:pt idx="1206">
                  <c:v>362000</c:v>
                </c:pt>
                <c:pt idx="1207">
                  <c:v>342000</c:v>
                </c:pt>
                <c:pt idx="1208">
                  <c:v>340000</c:v>
                </c:pt>
                <c:pt idx="1209">
                  <c:v>343000</c:v>
                </c:pt>
                <c:pt idx="1210">
                  <c:v>343000</c:v>
                </c:pt>
                <c:pt idx="1211">
                  <c:v>358000</c:v>
                </c:pt>
                <c:pt idx="1212">
                  <c:v>375000</c:v>
                </c:pt>
                <c:pt idx="1213">
                  <c:v>359000</c:v>
                </c:pt>
                <c:pt idx="1214">
                  <c:v>356000</c:v>
                </c:pt>
                <c:pt idx="1215">
                  <c:v>343000</c:v>
                </c:pt>
                <c:pt idx="1216">
                  <c:v>331000</c:v>
                </c:pt>
                <c:pt idx="1217">
                  <c:v>335000</c:v>
                </c:pt>
                <c:pt idx="1218">
                  <c:v>360000</c:v>
                </c:pt>
                <c:pt idx="1219">
                  <c:v>343000</c:v>
                </c:pt>
                <c:pt idx="1220">
                  <c:v>353000</c:v>
                </c:pt>
                <c:pt idx="1221">
                  <c:v>346000</c:v>
                </c:pt>
                <c:pt idx="1222">
                  <c:v>337000</c:v>
                </c:pt>
                <c:pt idx="1223">
                  <c:v>353000</c:v>
                </c:pt>
                <c:pt idx="1224">
                  <c:v>347000</c:v>
                </c:pt>
                <c:pt idx="1225">
                  <c:v>340000</c:v>
                </c:pt>
                <c:pt idx="1226">
                  <c:v>351000</c:v>
                </c:pt>
                <c:pt idx="1227">
                  <c:v>344000</c:v>
                </c:pt>
                <c:pt idx="1228">
                  <c:v>355000</c:v>
                </c:pt>
                <c:pt idx="1229">
                  <c:v>334000</c:v>
                </c:pt>
                <c:pt idx="1230">
                  <c:v>339000</c:v>
                </c:pt>
                <c:pt idx="1231">
                  <c:v>327000</c:v>
                </c:pt>
                <c:pt idx="1232">
                  <c:v>340000</c:v>
                </c:pt>
                <c:pt idx="1233">
                  <c:v>336000</c:v>
                </c:pt>
                <c:pt idx="1234">
                  <c:v>325000</c:v>
                </c:pt>
                <c:pt idx="1235">
                  <c:v>300000</c:v>
                </c:pt>
                <c:pt idx="1236">
                  <c:v>323000</c:v>
                </c:pt>
                <c:pt idx="1237">
                  <c:v>314000</c:v>
                </c:pt>
                <c:pt idx="1238">
                  <c:v>319000</c:v>
                </c:pt>
                <c:pt idx="1239">
                  <c:v>368000</c:v>
                </c:pt>
                <c:pt idx="1240">
                  <c:v>368000</c:v>
                </c:pt>
                <c:pt idx="1241">
                  <c:v>351000</c:v>
                </c:pt>
                <c:pt idx="1242">
                  <c:v>347000</c:v>
                </c:pt>
                <c:pt idx="1243">
                  <c:v>342000</c:v>
                </c:pt>
                <c:pt idx="1244">
                  <c:v>340000</c:v>
                </c:pt>
                <c:pt idx="1245">
                  <c:v>331000</c:v>
                </c:pt>
                <c:pt idx="1246">
                  <c:v>316000</c:v>
                </c:pt>
                <c:pt idx="1247">
                  <c:v>312000</c:v>
                </c:pt>
                <c:pt idx="1248">
                  <c:v>354000</c:v>
                </c:pt>
                <c:pt idx="1249">
                  <c:v>364000</c:v>
                </c:pt>
                <c:pt idx="1250">
                  <c:v>334000</c:v>
                </c:pt>
                <c:pt idx="1251">
                  <c:v>332000</c:v>
                </c:pt>
                <c:pt idx="1252">
                  <c:v>322000</c:v>
                </c:pt>
                <c:pt idx="1253">
                  <c:v>318000</c:v>
                </c:pt>
                <c:pt idx="1254">
                  <c:v>327000</c:v>
                </c:pt>
                <c:pt idx="1255">
                  <c:v>340000</c:v>
                </c:pt>
                <c:pt idx="1256">
                  <c:v>331000</c:v>
                </c:pt>
                <c:pt idx="1257">
                  <c:v>337000</c:v>
                </c:pt>
                <c:pt idx="1258">
                  <c:v>332000</c:v>
                </c:pt>
                <c:pt idx="1259">
                  <c:v>341000</c:v>
                </c:pt>
                <c:pt idx="1260">
                  <c:v>319000</c:v>
                </c:pt>
                <c:pt idx="1261">
                  <c:v>322000</c:v>
                </c:pt>
                <c:pt idx="1262">
                  <c:v>321000</c:v>
                </c:pt>
                <c:pt idx="1263">
                  <c:v>313000</c:v>
                </c:pt>
                <c:pt idx="1264">
                  <c:v>330000</c:v>
                </c:pt>
                <c:pt idx="1265">
                  <c:v>311000</c:v>
                </c:pt>
                <c:pt idx="1266">
                  <c:v>308000</c:v>
                </c:pt>
                <c:pt idx="1267">
                  <c:v>327000</c:v>
                </c:pt>
                <c:pt idx="1268">
                  <c:v>345000</c:v>
                </c:pt>
                <c:pt idx="1269">
                  <c:v>325000</c:v>
                </c:pt>
                <c:pt idx="1270">
                  <c:v>303000</c:v>
                </c:pt>
                <c:pt idx="1271">
                  <c:v>324000</c:v>
                </c:pt>
                <c:pt idx="1272">
                  <c:v>305000</c:v>
                </c:pt>
                <c:pt idx="1273">
                  <c:v>312000</c:v>
                </c:pt>
                <c:pt idx="1274">
                  <c:v>317000</c:v>
                </c:pt>
                <c:pt idx="1275">
                  <c:v>314000</c:v>
                </c:pt>
                <c:pt idx="1276">
                  <c:v>315000</c:v>
                </c:pt>
                <c:pt idx="1277">
                  <c:v>308000</c:v>
                </c:pt>
                <c:pt idx="1278">
                  <c:v>302000</c:v>
                </c:pt>
                <c:pt idx="1279">
                  <c:v>308000</c:v>
                </c:pt>
                <c:pt idx="1280">
                  <c:v>294000</c:v>
                </c:pt>
                <c:pt idx="1281">
                  <c:v>303000</c:v>
                </c:pt>
                <c:pt idx="1282">
                  <c:v>295000</c:v>
                </c:pt>
                <c:pt idx="1283">
                  <c:v>309000</c:v>
                </c:pt>
                <c:pt idx="1284">
                  <c:v>303000</c:v>
                </c:pt>
                <c:pt idx="1285">
                  <c:v>300000</c:v>
                </c:pt>
                <c:pt idx="1286">
                  <c:v>303000</c:v>
                </c:pt>
                <c:pt idx="1287">
                  <c:v>307000</c:v>
                </c:pt>
                <c:pt idx="1288">
                  <c:v>288000</c:v>
                </c:pt>
                <c:pt idx="1289">
                  <c:v>295000</c:v>
                </c:pt>
                <c:pt idx="1290">
                  <c:v>290000</c:v>
                </c:pt>
                <c:pt idx="1291">
                  <c:v>293000</c:v>
                </c:pt>
                <c:pt idx="1292">
                  <c:v>281000</c:v>
                </c:pt>
                <c:pt idx="1293">
                  <c:v>290000</c:v>
                </c:pt>
                <c:pt idx="1294">
                  <c:v>291000</c:v>
                </c:pt>
                <c:pt idx="1295">
                  <c:v>280000</c:v>
                </c:pt>
                <c:pt idx="1296">
                  <c:v>291000</c:v>
                </c:pt>
                <c:pt idx="1297">
                  <c:v>293000</c:v>
                </c:pt>
                <c:pt idx="1298">
                  <c:v>303000</c:v>
                </c:pt>
                <c:pt idx="1299">
                  <c:v>291000</c:v>
                </c:pt>
                <c:pt idx="1300">
                  <c:v>291000</c:v>
                </c:pt>
                <c:pt idx="1301">
                  <c:v>286000</c:v>
                </c:pt>
                <c:pt idx="1302">
                  <c:v>276000</c:v>
                </c:pt>
                <c:pt idx="1303">
                  <c:v>285000</c:v>
                </c:pt>
                <c:pt idx="1304">
                  <c:v>294000</c:v>
                </c:pt>
                <c:pt idx="1305">
                  <c:v>304000</c:v>
                </c:pt>
                <c:pt idx="1306">
                  <c:v>298000</c:v>
                </c:pt>
                <c:pt idx="1307">
                  <c:v>261000</c:v>
                </c:pt>
                <c:pt idx="1308">
                  <c:v>281000</c:v>
                </c:pt>
                <c:pt idx="1309">
                  <c:v>298000</c:v>
                </c:pt>
                <c:pt idx="1310">
                  <c:v>285000</c:v>
                </c:pt>
                <c:pt idx="1311">
                  <c:v>305000</c:v>
                </c:pt>
                <c:pt idx="1312">
                  <c:v>317000</c:v>
                </c:pt>
                <c:pt idx="1313">
                  <c:v>293000</c:v>
                </c:pt>
                <c:pt idx="1314">
                  <c:v>290000</c:v>
                </c:pt>
                <c:pt idx="1315">
                  <c:v>284000</c:v>
                </c:pt>
                <c:pt idx="1316">
                  <c:v>269000</c:v>
                </c:pt>
                <c:pt idx="1317">
                  <c:v>282000</c:v>
                </c:pt>
                <c:pt idx="1318">
                  <c:v>298000</c:v>
                </c:pt>
                <c:pt idx="1319">
                  <c:v>295000</c:v>
                </c:pt>
                <c:pt idx="1320">
                  <c:v>269000</c:v>
                </c:pt>
                <c:pt idx="1321">
                  <c:v>267000</c:v>
                </c:pt>
                <c:pt idx="1322">
                  <c:v>271000</c:v>
                </c:pt>
                <c:pt idx="1323">
                  <c:v>276000</c:v>
                </c:pt>
                <c:pt idx="1324">
                  <c:v>281000</c:v>
                </c:pt>
                <c:pt idx="1325">
                  <c:v>275000</c:v>
                </c:pt>
                <c:pt idx="1326">
                  <c:v>278000</c:v>
                </c:pt>
                <c:pt idx="1327">
                  <c:v>269000</c:v>
                </c:pt>
                <c:pt idx="1328">
                  <c:v>273000</c:v>
                </c:pt>
                <c:pt idx="1329">
                  <c:v>275000</c:v>
                </c:pt>
                <c:pt idx="1330">
                  <c:v>292000</c:v>
                </c:pt>
                <c:pt idx="1331">
                  <c:v>285000</c:v>
                </c:pt>
                <c:pt idx="1332">
                  <c:v>265000</c:v>
                </c:pt>
                <c:pt idx="1333">
                  <c:v>269000</c:v>
                </c:pt>
                <c:pt idx="1334">
                  <c:v>270000</c:v>
                </c:pt>
                <c:pt idx="1335">
                  <c:v>274000</c:v>
                </c:pt>
                <c:pt idx="1336">
                  <c:v>279000</c:v>
                </c:pt>
                <c:pt idx="1337">
                  <c:v>274000</c:v>
                </c:pt>
                <c:pt idx="1338">
                  <c:v>279000</c:v>
                </c:pt>
                <c:pt idx="1339">
                  <c:v>273000</c:v>
                </c:pt>
                <c:pt idx="1340">
                  <c:v>264000</c:v>
                </c:pt>
                <c:pt idx="1341">
                  <c:v>269000</c:v>
                </c:pt>
                <c:pt idx="1342">
                  <c:v>272000</c:v>
                </c:pt>
                <c:pt idx="1343">
                  <c:v>267000</c:v>
                </c:pt>
                <c:pt idx="1344">
                  <c:v>265000</c:v>
                </c:pt>
                <c:pt idx="1345">
                  <c:v>264000</c:v>
                </c:pt>
                <c:pt idx="1346">
                  <c:v>264000</c:v>
                </c:pt>
                <c:pt idx="1347">
                  <c:v>275000</c:v>
                </c:pt>
                <c:pt idx="1348">
                  <c:v>276000</c:v>
                </c:pt>
                <c:pt idx="1349">
                  <c:v>272000</c:v>
                </c:pt>
                <c:pt idx="1350">
                  <c:v>261000</c:v>
                </c:pt>
                <c:pt idx="1351">
                  <c:v>265000</c:v>
                </c:pt>
                <c:pt idx="1352">
                  <c:v>280000</c:v>
                </c:pt>
                <c:pt idx="1353">
                  <c:v>268000</c:v>
                </c:pt>
                <c:pt idx="1354">
                  <c:v>260000</c:v>
                </c:pt>
                <c:pt idx="1355">
                  <c:v>276000</c:v>
                </c:pt>
                <c:pt idx="1356">
                  <c:v>273000</c:v>
                </c:pt>
                <c:pt idx="1357">
                  <c:v>284000</c:v>
                </c:pt>
                <c:pt idx="1358">
                  <c:v>290000</c:v>
                </c:pt>
                <c:pt idx="1359">
                  <c:v>269000</c:v>
                </c:pt>
                <c:pt idx="1360">
                  <c:v>281000</c:v>
                </c:pt>
                <c:pt idx="1361">
                  <c:v>265000</c:v>
                </c:pt>
                <c:pt idx="1362">
                  <c:v>263000</c:v>
                </c:pt>
                <c:pt idx="1363">
                  <c:v>272000</c:v>
                </c:pt>
                <c:pt idx="1364">
                  <c:v>269000</c:v>
                </c:pt>
                <c:pt idx="1365">
                  <c:v>257000</c:v>
                </c:pt>
                <c:pt idx="1366">
                  <c:v>263000</c:v>
                </c:pt>
                <c:pt idx="1367">
                  <c:v>264000</c:v>
                </c:pt>
                <c:pt idx="1368">
                  <c:v>273000</c:v>
                </c:pt>
                <c:pt idx="1369">
                  <c:v>272000</c:v>
                </c:pt>
                <c:pt idx="1370">
                  <c:v>263000</c:v>
                </c:pt>
                <c:pt idx="1371">
                  <c:v>255000</c:v>
                </c:pt>
                <c:pt idx="1372">
                  <c:v>259000</c:v>
                </c:pt>
                <c:pt idx="1373">
                  <c:v>277000</c:v>
                </c:pt>
                <c:pt idx="1374">
                  <c:v>290000</c:v>
                </c:pt>
                <c:pt idx="1375">
                  <c:v>279000</c:v>
                </c:pt>
                <c:pt idx="1376">
                  <c:v>268000</c:v>
                </c:pt>
                <c:pt idx="1377">
                  <c:v>264000</c:v>
                </c:pt>
                <c:pt idx="1378">
                  <c:v>265000</c:v>
                </c:pt>
                <c:pt idx="1379">
                  <c:v>273000</c:v>
                </c:pt>
                <c:pt idx="1380">
                  <c:v>261000</c:v>
                </c:pt>
                <c:pt idx="1381">
                  <c:v>262000</c:v>
                </c:pt>
                <c:pt idx="1382">
                  <c:v>256000</c:v>
                </c:pt>
                <c:pt idx="1383">
                  <c:v>257000</c:v>
                </c:pt>
                <c:pt idx="1384">
                  <c:v>260000</c:v>
                </c:pt>
                <c:pt idx="1385">
                  <c:v>264000</c:v>
                </c:pt>
                <c:pt idx="1386">
                  <c:v>266000</c:v>
                </c:pt>
                <c:pt idx="1387">
                  <c:v>266000</c:v>
                </c:pt>
                <c:pt idx="1388">
                  <c:v>265000</c:v>
                </c:pt>
                <c:pt idx="1389">
                  <c:v>265000</c:v>
                </c:pt>
                <c:pt idx="1390">
                  <c:v>262000</c:v>
                </c:pt>
                <c:pt idx="1391">
                  <c:v>257000</c:v>
                </c:pt>
                <c:pt idx="1392">
                  <c:v>253000</c:v>
                </c:pt>
                <c:pt idx="1393">
                  <c:v>252000</c:v>
                </c:pt>
                <c:pt idx="1394">
                  <c:v>247000</c:v>
                </c:pt>
                <c:pt idx="1395">
                  <c:v>246000</c:v>
                </c:pt>
                <c:pt idx="1396">
                  <c:v>251000</c:v>
                </c:pt>
                <c:pt idx="1397">
                  <c:v>264000</c:v>
                </c:pt>
                <c:pt idx="1398">
                  <c:v>257000</c:v>
                </c:pt>
                <c:pt idx="1399">
                  <c:v>265000</c:v>
                </c:pt>
                <c:pt idx="1400">
                  <c:v>251000</c:v>
                </c:pt>
                <c:pt idx="1401">
                  <c:v>232000</c:v>
                </c:pt>
                <c:pt idx="1402">
                  <c:v>248000</c:v>
                </c:pt>
                <c:pt idx="1403">
                  <c:v>260000</c:v>
                </c:pt>
                <c:pt idx="1404">
                  <c:v>252000</c:v>
                </c:pt>
                <c:pt idx="1405">
                  <c:v>251000</c:v>
                </c:pt>
                <c:pt idx="1406">
                  <c:v>262000</c:v>
                </c:pt>
                <c:pt idx="1407">
                  <c:v>254000</c:v>
                </c:pt>
                <c:pt idx="1408">
                  <c:v>236000</c:v>
                </c:pt>
                <c:pt idx="1409">
                  <c:v>244000</c:v>
                </c:pt>
                <c:pt idx="1410">
                  <c:v>246000</c:v>
                </c:pt>
                <c:pt idx="1411">
                  <c:v>256000</c:v>
                </c:pt>
                <c:pt idx="1412">
                  <c:v>241000</c:v>
                </c:pt>
                <c:pt idx="1413">
                  <c:v>236000</c:v>
                </c:pt>
                <c:pt idx="1414">
                  <c:v>242000</c:v>
                </c:pt>
                <c:pt idx="1415">
                  <c:v>247000</c:v>
                </c:pt>
                <c:pt idx="1416">
                  <c:v>232000</c:v>
                </c:pt>
                <c:pt idx="1417">
                  <c:v>246000</c:v>
                </c:pt>
                <c:pt idx="1418">
                  <c:v>244000</c:v>
                </c:pt>
                <c:pt idx="1419">
                  <c:v>255000</c:v>
                </c:pt>
                <c:pt idx="1420">
                  <c:v>256000</c:v>
                </c:pt>
                <c:pt idx="1421">
                  <c:v>236000</c:v>
                </c:pt>
                <c:pt idx="1422">
                  <c:v>237000</c:v>
                </c:pt>
                <c:pt idx="1423">
                  <c:v>244000</c:v>
                </c:pt>
                <c:pt idx="1424">
                  <c:v>251000</c:v>
                </c:pt>
                <c:pt idx="1425">
                  <c:v>241000</c:v>
                </c:pt>
                <c:pt idx="1426">
                  <c:v>237000</c:v>
                </c:pt>
                <c:pt idx="1427">
                  <c:v>237000</c:v>
                </c:pt>
                <c:pt idx="1428">
                  <c:v>234000</c:v>
                </c:pt>
                <c:pt idx="1429">
                  <c:v>251000</c:v>
                </c:pt>
                <c:pt idx="1430">
                  <c:v>244000</c:v>
                </c:pt>
                <c:pt idx="1431">
                  <c:v>238000</c:v>
                </c:pt>
                <c:pt idx="1432">
                  <c:v>243000</c:v>
                </c:pt>
                <c:pt idx="1433">
                  <c:v>237000</c:v>
                </c:pt>
                <c:pt idx="1434">
                  <c:v>248000</c:v>
                </c:pt>
                <c:pt idx="1435">
                  <c:v>248000</c:v>
                </c:pt>
                <c:pt idx="1436">
                  <c:v>241000</c:v>
                </c:pt>
                <c:pt idx="1437">
                  <c:v>245000</c:v>
                </c:pt>
                <c:pt idx="1438">
                  <c:v>242000</c:v>
                </c:pt>
                <c:pt idx="1439">
                  <c:v>246000</c:v>
                </c:pt>
                <c:pt idx="1440">
                  <c:v>236000</c:v>
                </c:pt>
                <c:pt idx="1441">
                  <c:v>241000</c:v>
                </c:pt>
                <c:pt idx="1442">
                  <c:v>239000</c:v>
                </c:pt>
                <c:pt idx="1443">
                  <c:v>299000</c:v>
                </c:pt>
                <c:pt idx="1444">
                  <c:v>275000</c:v>
                </c:pt>
                <c:pt idx="1445">
                  <c:v>260000</c:v>
                </c:pt>
                <c:pt idx="1446">
                  <c:v>262000</c:v>
                </c:pt>
                <c:pt idx="1447">
                  <c:v>255000</c:v>
                </c:pt>
                <c:pt idx="1448">
                  <c:v>246000</c:v>
                </c:pt>
                <c:pt idx="1449">
                  <c:v>232000</c:v>
                </c:pt>
                <c:pt idx="1450">
                  <c:v>236000</c:v>
                </c:pt>
                <c:pt idx="1451">
                  <c:v>235000</c:v>
                </c:pt>
                <c:pt idx="1452">
                  <c:v>240000</c:v>
                </c:pt>
                <c:pt idx="1453">
                  <c:v>246000</c:v>
                </c:pt>
                <c:pt idx="1454">
                  <c:v>238000</c:v>
                </c:pt>
                <c:pt idx="1455">
                  <c:v>237000</c:v>
                </c:pt>
                <c:pt idx="1456">
                  <c:v>235000</c:v>
                </c:pt>
                <c:pt idx="1457">
                  <c:v>226000</c:v>
                </c:pt>
                <c:pt idx="1458">
                  <c:v>242000</c:v>
                </c:pt>
                <c:pt idx="1459">
                  <c:v>242000</c:v>
                </c:pt>
                <c:pt idx="1460">
                  <c:v>243000</c:v>
                </c:pt>
                <c:pt idx="1461">
                  <c:v>251000</c:v>
                </c:pt>
                <c:pt idx="1462">
                  <c:v>229000</c:v>
                </c:pt>
                <c:pt idx="1463">
                  <c:v>237000</c:v>
                </c:pt>
                <c:pt idx="1464">
                  <c:v>221000</c:v>
                </c:pt>
                <c:pt idx="1465">
                  <c:v>221000</c:v>
                </c:pt>
                <c:pt idx="1466">
                  <c:v>224000</c:v>
                </c:pt>
                <c:pt idx="1467">
                  <c:v>220000</c:v>
                </c:pt>
                <c:pt idx="1468">
                  <c:v>215000</c:v>
                </c:pt>
                <c:pt idx="1469">
                  <c:v>226000</c:v>
                </c:pt>
                <c:pt idx="1470">
                  <c:v>223000</c:v>
                </c:pt>
                <c:pt idx="1471">
                  <c:v>224000</c:v>
                </c:pt>
                <c:pt idx="1472">
                  <c:v>220000</c:v>
                </c:pt>
                <c:pt idx="1473">
                  <c:v>237000</c:v>
                </c:pt>
                <c:pt idx="1474">
                  <c:v>234000</c:v>
                </c:pt>
                <c:pt idx="1475">
                  <c:v>235000</c:v>
                </c:pt>
                <c:pt idx="1476">
                  <c:v>207000</c:v>
                </c:pt>
                <c:pt idx="1477">
                  <c:v>212000</c:v>
                </c:pt>
                <c:pt idx="1478">
                  <c:v>210000</c:v>
                </c:pt>
                <c:pt idx="1479">
                  <c:v>224000</c:v>
                </c:pt>
                <c:pt idx="1480">
                  <c:v>230000</c:v>
                </c:pt>
                <c:pt idx="1481">
                  <c:v>221000</c:v>
                </c:pt>
                <c:pt idx="1482">
                  <c:v>221000</c:v>
                </c:pt>
                <c:pt idx="1483">
                  <c:v>218000</c:v>
                </c:pt>
                <c:pt idx="1484">
                  <c:v>220000</c:v>
                </c:pt>
                <c:pt idx="1485">
                  <c:v>220000</c:v>
                </c:pt>
                <c:pt idx="1486">
                  <c:v>228000</c:v>
                </c:pt>
                <c:pt idx="1487">
                  <c:v>215000</c:v>
                </c:pt>
                <c:pt idx="1488">
                  <c:v>212000</c:v>
                </c:pt>
                <c:pt idx="1489">
                  <c:v>220000</c:v>
                </c:pt>
                <c:pt idx="1490">
                  <c:v>218000</c:v>
                </c:pt>
                <c:pt idx="1491">
                  <c:v>218000</c:v>
                </c:pt>
                <c:pt idx="1492">
                  <c:v>213000</c:v>
                </c:pt>
                <c:pt idx="1493">
                  <c:v>216000</c:v>
                </c:pt>
                <c:pt idx="1494">
                  <c:v>214000</c:v>
                </c:pt>
                <c:pt idx="1495">
                  <c:v>210000</c:v>
                </c:pt>
                <c:pt idx="1496">
                  <c:v>211000</c:v>
                </c:pt>
                <c:pt idx="1497">
                  <c:v>213000</c:v>
                </c:pt>
                <c:pt idx="1498">
                  <c:v>212000</c:v>
                </c:pt>
                <c:pt idx="1499">
                  <c:v>217000</c:v>
                </c:pt>
                <c:pt idx="1500">
                  <c:v>213000</c:v>
                </c:pt>
                <c:pt idx="1501">
                  <c:v>213000</c:v>
                </c:pt>
                <c:pt idx="1502">
                  <c:v>219000</c:v>
                </c:pt>
                <c:pt idx="1503">
                  <c:v>217000</c:v>
                </c:pt>
                <c:pt idx="1504">
                  <c:v>217000</c:v>
                </c:pt>
                <c:pt idx="1505">
                  <c:v>218000</c:v>
                </c:pt>
                <c:pt idx="1506">
                  <c:v>222000</c:v>
                </c:pt>
                <c:pt idx="1507">
                  <c:v>232000</c:v>
                </c:pt>
                <c:pt idx="1508">
                  <c:v>232000</c:v>
                </c:pt>
                <c:pt idx="1509">
                  <c:v>203000</c:v>
                </c:pt>
                <c:pt idx="1510">
                  <c:v>216000</c:v>
                </c:pt>
                <c:pt idx="1511">
                  <c:v>219000</c:v>
                </c:pt>
                <c:pt idx="1512">
                  <c:v>228000</c:v>
                </c:pt>
                <c:pt idx="1513">
                  <c:v>220000</c:v>
                </c:pt>
                <c:pt idx="1514">
                  <c:v>216000</c:v>
                </c:pt>
                <c:pt idx="1515">
                  <c:v>209000</c:v>
                </c:pt>
                <c:pt idx="1516">
                  <c:v>236000</c:v>
                </c:pt>
                <c:pt idx="1517">
                  <c:v>230000</c:v>
                </c:pt>
                <c:pt idx="1518">
                  <c:v>228000</c:v>
                </c:pt>
                <c:pt idx="1519">
                  <c:v>218000</c:v>
                </c:pt>
                <c:pt idx="1520">
                  <c:v>224000</c:v>
                </c:pt>
                <c:pt idx="1521">
                  <c:v>220000</c:v>
                </c:pt>
                <c:pt idx="1522">
                  <c:v>224000</c:v>
                </c:pt>
                <c:pt idx="1523">
                  <c:v>219000</c:v>
                </c:pt>
                <c:pt idx="1524">
                  <c:v>215000</c:v>
                </c:pt>
                <c:pt idx="1525">
                  <c:v>211000</c:v>
                </c:pt>
                <c:pt idx="1526">
                  <c:v>203000</c:v>
                </c:pt>
                <c:pt idx="1527">
                  <c:v>203000</c:v>
                </c:pt>
                <c:pt idx="1528">
                  <c:v>226000</c:v>
                </c:pt>
                <c:pt idx="1529">
                  <c:v>230000</c:v>
                </c:pt>
                <c:pt idx="1530">
                  <c:v>225000</c:v>
                </c:pt>
                <c:pt idx="1531">
                  <c:v>217000</c:v>
                </c:pt>
                <c:pt idx="1532">
                  <c:v>213000</c:v>
                </c:pt>
                <c:pt idx="1533">
                  <c:v>218000</c:v>
                </c:pt>
                <c:pt idx="1534">
                  <c:v>220000</c:v>
                </c:pt>
                <c:pt idx="1535">
                  <c:v>220000</c:v>
                </c:pt>
                <c:pt idx="1536">
                  <c:v>219000</c:v>
                </c:pt>
                <c:pt idx="1537">
                  <c:v>224000</c:v>
                </c:pt>
                <c:pt idx="1538">
                  <c:v>222000</c:v>
                </c:pt>
                <c:pt idx="1539">
                  <c:v>211000</c:v>
                </c:pt>
                <c:pt idx="1540">
                  <c:v>217000</c:v>
                </c:pt>
                <c:pt idx="1541">
                  <c:v>211000</c:v>
                </c:pt>
                <c:pt idx="1542">
                  <c:v>216000</c:v>
                </c:pt>
                <c:pt idx="1543">
                  <c:v>214000</c:v>
                </c:pt>
                <c:pt idx="1544">
                  <c:v>218000</c:v>
                </c:pt>
                <c:pt idx="1545">
                  <c:v>215000</c:v>
                </c:pt>
                <c:pt idx="1546">
                  <c:v>215000</c:v>
                </c:pt>
                <c:pt idx="1547">
                  <c:v>219000</c:v>
                </c:pt>
                <c:pt idx="1548">
                  <c:v>208000</c:v>
                </c:pt>
                <c:pt idx="1549">
                  <c:v>211000</c:v>
                </c:pt>
                <c:pt idx="1550">
                  <c:v>215000</c:v>
                </c:pt>
                <c:pt idx="1551">
                  <c:v>218000</c:v>
                </c:pt>
                <c:pt idx="1552">
                  <c:v>212000</c:v>
                </c:pt>
                <c:pt idx="1553">
                  <c:v>218000</c:v>
                </c:pt>
                <c:pt idx="1554">
                  <c:v>213000</c:v>
                </c:pt>
                <c:pt idx="1555">
                  <c:v>217000</c:v>
                </c:pt>
                <c:pt idx="1556">
                  <c:v>212000</c:v>
                </c:pt>
                <c:pt idx="1557">
                  <c:v>222000</c:v>
                </c:pt>
                <c:pt idx="1558">
                  <c:v>223000</c:v>
                </c:pt>
                <c:pt idx="1559">
                  <c:v>211000</c:v>
                </c:pt>
                <c:pt idx="1560">
                  <c:v>206000</c:v>
                </c:pt>
                <c:pt idx="1561">
                  <c:v>237000</c:v>
                </c:pt>
                <c:pt idx="1562">
                  <c:v>229000</c:v>
                </c:pt>
                <c:pt idx="1563">
                  <c:v>218000</c:v>
                </c:pt>
                <c:pt idx="1564">
                  <c:v>220000</c:v>
                </c:pt>
                <c:pt idx="1565">
                  <c:v>212000</c:v>
                </c:pt>
                <c:pt idx="1566">
                  <c:v>207000</c:v>
                </c:pt>
                <c:pt idx="1567">
                  <c:v>220000</c:v>
                </c:pt>
                <c:pt idx="1568">
                  <c:v>212000</c:v>
                </c:pt>
                <c:pt idx="1569">
                  <c:v>201000</c:v>
                </c:pt>
                <c:pt idx="1570">
                  <c:v>204000</c:v>
                </c:pt>
                <c:pt idx="1571">
                  <c:v>215000</c:v>
                </c:pt>
                <c:pt idx="1572">
                  <c:v>220000</c:v>
                </c:pt>
                <c:pt idx="1573">
                  <c:v>217000</c:v>
                </c:pt>
                <c:pt idx="1574">
                  <c:v>211000</c:v>
                </c:pt>
                <c:pt idx="1575">
                  <c:v>282000</c:v>
                </c:pt>
              </c:numCache>
            </c:numRef>
          </c:val>
          <c:extLst>
            <c:ext xmlns:c16="http://schemas.microsoft.com/office/drawing/2014/chart" uri="{C3380CC4-5D6E-409C-BE32-E72D297353CC}">
              <c16:uniqueId val="{00000000-F09B-BC47-821F-D050415F8D97}"/>
            </c:ext>
          </c:extLst>
        </c:ser>
        <c:dLbls>
          <c:showLegendKey val="0"/>
          <c:showVal val="0"/>
          <c:showCatName val="0"/>
          <c:showSerName val="0"/>
          <c:showPercent val="0"/>
          <c:showBubbleSize val="0"/>
        </c:dLbls>
        <c:gapWidth val="219"/>
        <c:overlap val="-27"/>
        <c:axId val="1496296127"/>
        <c:axId val="1497460543"/>
      </c:barChart>
      <c:dateAx>
        <c:axId val="1496296127"/>
        <c:scaling>
          <c:orientation val="minMax"/>
        </c:scaling>
        <c:delete val="0"/>
        <c:axPos val="b"/>
        <c:numFmt formatCode="m/d/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7460543"/>
        <c:crosses val="autoZero"/>
        <c:auto val="1"/>
        <c:lblOffset val="100"/>
        <c:baseTimeUnit val="days"/>
      </c:dateAx>
      <c:valAx>
        <c:axId val="14974605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629612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70C0"/>
            </a:solidFill>
            <a:ln>
              <a:noFill/>
            </a:ln>
            <a:effectLst/>
          </c:spPr>
          <c:invertIfNegative val="0"/>
          <c:cat>
            <c:numRef>
              <c:f>'FRED Graph'!$A$3:$A$1589</c:f>
              <c:numCache>
                <c:formatCode>yyyy\-mm\-dd</c:formatCode>
                <c:ptCount val="1587"/>
                <c:pt idx="0">
                  <c:v>32879</c:v>
                </c:pt>
                <c:pt idx="1">
                  <c:v>32886</c:v>
                </c:pt>
                <c:pt idx="2">
                  <c:v>32893</c:v>
                </c:pt>
                <c:pt idx="3">
                  <c:v>32900</c:v>
                </c:pt>
                <c:pt idx="4">
                  <c:v>32907</c:v>
                </c:pt>
                <c:pt idx="5">
                  <c:v>32914</c:v>
                </c:pt>
                <c:pt idx="6">
                  <c:v>32921</c:v>
                </c:pt>
                <c:pt idx="7">
                  <c:v>32928</c:v>
                </c:pt>
                <c:pt idx="8">
                  <c:v>32935</c:v>
                </c:pt>
                <c:pt idx="9">
                  <c:v>32942</c:v>
                </c:pt>
                <c:pt idx="10">
                  <c:v>32949</c:v>
                </c:pt>
                <c:pt idx="11">
                  <c:v>32956</c:v>
                </c:pt>
                <c:pt idx="12">
                  <c:v>32963</c:v>
                </c:pt>
                <c:pt idx="13">
                  <c:v>32970</c:v>
                </c:pt>
                <c:pt idx="14">
                  <c:v>32977</c:v>
                </c:pt>
                <c:pt idx="15">
                  <c:v>32984</c:v>
                </c:pt>
                <c:pt idx="16">
                  <c:v>32991</c:v>
                </c:pt>
                <c:pt idx="17">
                  <c:v>32998</c:v>
                </c:pt>
                <c:pt idx="18">
                  <c:v>33005</c:v>
                </c:pt>
                <c:pt idx="19">
                  <c:v>33012</c:v>
                </c:pt>
                <c:pt idx="20">
                  <c:v>33019</c:v>
                </c:pt>
                <c:pt idx="21">
                  <c:v>33026</c:v>
                </c:pt>
                <c:pt idx="22">
                  <c:v>33033</c:v>
                </c:pt>
                <c:pt idx="23">
                  <c:v>33040</c:v>
                </c:pt>
                <c:pt idx="24">
                  <c:v>33047</c:v>
                </c:pt>
                <c:pt idx="25">
                  <c:v>33054</c:v>
                </c:pt>
                <c:pt idx="26">
                  <c:v>33061</c:v>
                </c:pt>
                <c:pt idx="27">
                  <c:v>33068</c:v>
                </c:pt>
                <c:pt idx="28">
                  <c:v>33075</c:v>
                </c:pt>
                <c:pt idx="29">
                  <c:v>33082</c:v>
                </c:pt>
                <c:pt idx="30">
                  <c:v>33089</c:v>
                </c:pt>
                <c:pt idx="31">
                  <c:v>33096</c:v>
                </c:pt>
                <c:pt idx="32">
                  <c:v>33103</c:v>
                </c:pt>
                <c:pt idx="33">
                  <c:v>33110</c:v>
                </c:pt>
                <c:pt idx="34">
                  <c:v>33117</c:v>
                </c:pt>
                <c:pt idx="35">
                  <c:v>33124</c:v>
                </c:pt>
                <c:pt idx="36">
                  <c:v>33131</c:v>
                </c:pt>
                <c:pt idx="37">
                  <c:v>33138</c:v>
                </c:pt>
                <c:pt idx="38">
                  <c:v>33145</c:v>
                </c:pt>
                <c:pt idx="39">
                  <c:v>33152</c:v>
                </c:pt>
                <c:pt idx="40">
                  <c:v>33159</c:v>
                </c:pt>
                <c:pt idx="41">
                  <c:v>33166</c:v>
                </c:pt>
                <c:pt idx="42">
                  <c:v>33173</c:v>
                </c:pt>
                <c:pt idx="43">
                  <c:v>33180</c:v>
                </c:pt>
                <c:pt idx="44">
                  <c:v>33187</c:v>
                </c:pt>
                <c:pt idx="45">
                  <c:v>33194</c:v>
                </c:pt>
                <c:pt idx="46">
                  <c:v>33201</c:v>
                </c:pt>
                <c:pt idx="47">
                  <c:v>33208</c:v>
                </c:pt>
                <c:pt idx="48">
                  <c:v>33215</c:v>
                </c:pt>
                <c:pt idx="49">
                  <c:v>33222</c:v>
                </c:pt>
                <c:pt idx="50">
                  <c:v>33229</c:v>
                </c:pt>
                <c:pt idx="51">
                  <c:v>33236</c:v>
                </c:pt>
                <c:pt idx="52">
                  <c:v>33243</c:v>
                </c:pt>
                <c:pt idx="53">
                  <c:v>33250</c:v>
                </c:pt>
                <c:pt idx="54">
                  <c:v>33257</c:v>
                </c:pt>
                <c:pt idx="55">
                  <c:v>33264</c:v>
                </c:pt>
                <c:pt idx="56">
                  <c:v>33271</c:v>
                </c:pt>
                <c:pt idx="57">
                  <c:v>33278</c:v>
                </c:pt>
                <c:pt idx="58">
                  <c:v>33285</c:v>
                </c:pt>
                <c:pt idx="59">
                  <c:v>33292</c:v>
                </c:pt>
                <c:pt idx="60">
                  <c:v>33299</c:v>
                </c:pt>
                <c:pt idx="61">
                  <c:v>33306</c:v>
                </c:pt>
                <c:pt idx="62">
                  <c:v>33313</c:v>
                </c:pt>
                <c:pt idx="63">
                  <c:v>33320</c:v>
                </c:pt>
                <c:pt idx="64">
                  <c:v>33327</c:v>
                </c:pt>
                <c:pt idx="65">
                  <c:v>33334</c:v>
                </c:pt>
                <c:pt idx="66">
                  <c:v>33341</c:v>
                </c:pt>
                <c:pt idx="67">
                  <c:v>33348</c:v>
                </c:pt>
                <c:pt idx="68">
                  <c:v>33355</c:v>
                </c:pt>
                <c:pt idx="69">
                  <c:v>33362</c:v>
                </c:pt>
                <c:pt idx="70">
                  <c:v>33369</c:v>
                </c:pt>
                <c:pt idx="71">
                  <c:v>33376</c:v>
                </c:pt>
                <c:pt idx="72">
                  <c:v>33383</c:v>
                </c:pt>
                <c:pt idx="73">
                  <c:v>33390</c:v>
                </c:pt>
                <c:pt idx="74">
                  <c:v>33397</c:v>
                </c:pt>
                <c:pt idx="75">
                  <c:v>33404</c:v>
                </c:pt>
                <c:pt idx="76">
                  <c:v>33411</c:v>
                </c:pt>
                <c:pt idx="77">
                  <c:v>33418</c:v>
                </c:pt>
                <c:pt idx="78">
                  <c:v>33425</c:v>
                </c:pt>
                <c:pt idx="79">
                  <c:v>33432</c:v>
                </c:pt>
                <c:pt idx="80">
                  <c:v>33439</c:v>
                </c:pt>
                <c:pt idx="81">
                  <c:v>33446</c:v>
                </c:pt>
                <c:pt idx="82">
                  <c:v>33453</c:v>
                </c:pt>
                <c:pt idx="83">
                  <c:v>33460</c:v>
                </c:pt>
                <c:pt idx="84">
                  <c:v>33467</c:v>
                </c:pt>
                <c:pt idx="85">
                  <c:v>33474</c:v>
                </c:pt>
                <c:pt idx="86">
                  <c:v>33481</c:v>
                </c:pt>
                <c:pt idx="87">
                  <c:v>33488</c:v>
                </c:pt>
                <c:pt idx="88">
                  <c:v>33495</c:v>
                </c:pt>
                <c:pt idx="89">
                  <c:v>33502</c:v>
                </c:pt>
                <c:pt idx="90">
                  <c:v>33509</c:v>
                </c:pt>
                <c:pt idx="91">
                  <c:v>33516</c:v>
                </c:pt>
                <c:pt idx="92">
                  <c:v>33523</c:v>
                </c:pt>
                <c:pt idx="93">
                  <c:v>33530</c:v>
                </c:pt>
                <c:pt idx="94">
                  <c:v>33537</c:v>
                </c:pt>
                <c:pt idx="95">
                  <c:v>33544</c:v>
                </c:pt>
                <c:pt idx="96">
                  <c:v>33551</c:v>
                </c:pt>
                <c:pt idx="97">
                  <c:v>33558</c:v>
                </c:pt>
                <c:pt idx="98">
                  <c:v>33565</c:v>
                </c:pt>
                <c:pt idx="99">
                  <c:v>33572</c:v>
                </c:pt>
                <c:pt idx="100">
                  <c:v>33579</c:v>
                </c:pt>
                <c:pt idx="101">
                  <c:v>33586</c:v>
                </c:pt>
                <c:pt idx="102">
                  <c:v>33593</c:v>
                </c:pt>
                <c:pt idx="103">
                  <c:v>33600</c:v>
                </c:pt>
                <c:pt idx="104">
                  <c:v>33607</c:v>
                </c:pt>
                <c:pt idx="105">
                  <c:v>33614</c:v>
                </c:pt>
                <c:pt idx="106">
                  <c:v>33621</c:v>
                </c:pt>
                <c:pt idx="107">
                  <c:v>33628</c:v>
                </c:pt>
                <c:pt idx="108">
                  <c:v>33635</c:v>
                </c:pt>
                <c:pt idx="109">
                  <c:v>33642</c:v>
                </c:pt>
                <c:pt idx="110">
                  <c:v>33649</c:v>
                </c:pt>
                <c:pt idx="111">
                  <c:v>33656</c:v>
                </c:pt>
                <c:pt idx="112">
                  <c:v>33663</c:v>
                </c:pt>
                <c:pt idx="113">
                  <c:v>33670</c:v>
                </c:pt>
                <c:pt idx="114">
                  <c:v>33677</c:v>
                </c:pt>
                <c:pt idx="115">
                  <c:v>33684</c:v>
                </c:pt>
                <c:pt idx="116">
                  <c:v>33691</c:v>
                </c:pt>
                <c:pt idx="117">
                  <c:v>33698</c:v>
                </c:pt>
                <c:pt idx="118">
                  <c:v>33705</c:v>
                </c:pt>
                <c:pt idx="119">
                  <c:v>33712</c:v>
                </c:pt>
                <c:pt idx="120">
                  <c:v>33719</c:v>
                </c:pt>
                <c:pt idx="121">
                  <c:v>33726</c:v>
                </c:pt>
                <c:pt idx="122">
                  <c:v>33733</c:v>
                </c:pt>
                <c:pt idx="123">
                  <c:v>33740</c:v>
                </c:pt>
                <c:pt idx="124">
                  <c:v>33747</c:v>
                </c:pt>
                <c:pt idx="125">
                  <c:v>33754</c:v>
                </c:pt>
                <c:pt idx="126">
                  <c:v>33761</c:v>
                </c:pt>
                <c:pt idx="127">
                  <c:v>33768</c:v>
                </c:pt>
                <c:pt idx="128">
                  <c:v>33775</c:v>
                </c:pt>
                <c:pt idx="129">
                  <c:v>33782</c:v>
                </c:pt>
                <c:pt idx="130">
                  <c:v>33789</c:v>
                </c:pt>
                <c:pt idx="131">
                  <c:v>33796</c:v>
                </c:pt>
                <c:pt idx="132">
                  <c:v>33803</c:v>
                </c:pt>
                <c:pt idx="133">
                  <c:v>33810</c:v>
                </c:pt>
                <c:pt idx="134">
                  <c:v>33817</c:v>
                </c:pt>
                <c:pt idx="135">
                  <c:v>33824</c:v>
                </c:pt>
                <c:pt idx="136">
                  <c:v>33831</c:v>
                </c:pt>
                <c:pt idx="137">
                  <c:v>33838</c:v>
                </c:pt>
                <c:pt idx="138">
                  <c:v>33845</c:v>
                </c:pt>
                <c:pt idx="139">
                  <c:v>33852</c:v>
                </c:pt>
                <c:pt idx="140">
                  <c:v>33859</c:v>
                </c:pt>
                <c:pt idx="141">
                  <c:v>33866</c:v>
                </c:pt>
                <c:pt idx="142">
                  <c:v>33873</c:v>
                </c:pt>
                <c:pt idx="143">
                  <c:v>33880</c:v>
                </c:pt>
                <c:pt idx="144">
                  <c:v>33887</c:v>
                </c:pt>
                <c:pt idx="145">
                  <c:v>33894</c:v>
                </c:pt>
                <c:pt idx="146">
                  <c:v>33901</c:v>
                </c:pt>
                <c:pt idx="147">
                  <c:v>33908</c:v>
                </c:pt>
                <c:pt idx="148">
                  <c:v>33915</c:v>
                </c:pt>
                <c:pt idx="149">
                  <c:v>33922</c:v>
                </c:pt>
                <c:pt idx="150">
                  <c:v>33929</c:v>
                </c:pt>
                <c:pt idx="151">
                  <c:v>33936</c:v>
                </c:pt>
                <c:pt idx="152">
                  <c:v>33943</c:v>
                </c:pt>
                <c:pt idx="153">
                  <c:v>33950</c:v>
                </c:pt>
                <c:pt idx="154">
                  <c:v>33957</c:v>
                </c:pt>
                <c:pt idx="155">
                  <c:v>33964</c:v>
                </c:pt>
                <c:pt idx="156">
                  <c:v>33971</c:v>
                </c:pt>
                <c:pt idx="157">
                  <c:v>33978</c:v>
                </c:pt>
                <c:pt idx="158">
                  <c:v>33985</c:v>
                </c:pt>
                <c:pt idx="159">
                  <c:v>33992</c:v>
                </c:pt>
                <c:pt idx="160">
                  <c:v>33999</c:v>
                </c:pt>
                <c:pt idx="161">
                  <c:v>34006</c:v>
                </c:pt>
                <c:pt idx="162">
                  <c:v>34013</c:v>
                </c:pt>
                <c:pt idx="163">
                  <c:v>34020</c:v>
                </c:pt>
                <c:pt idx="164">
                  <c:v>34027</c:v>
                </c:pt>
                <c:pt idx="165">
                  <c:v>34034</c:v>
                </c:pt>
                <c:pt idx="166">
                  <c:v>34041</c:v>
                </c:pt>
                <c:pt idx="167">
                  <c:v>34048</c:v>
                </c:pt>
                <c:pt idx="168">
                  <c:v>34055</c:v>
                </c:pt>
                <c:pt idx="169">
                  <c:v>34062</c:v>
                </c:pt>
                <c:pt idx="170">
                  <c:v>34069</c:v>
                </c:pt>
                <c:pt idx="171">
                  <c:v>34076</c:v>
                </c:pt>
                <c:pt idx="172">
                  <c:v>34083</c:v>
                </c:pt>
                <c:pt idx="173">
                  <c:v>34090</c:v>
                </c:pt>
                <c:pt idx="174">
                  <c:v>34097</c:v>
                </c:pt>
                <c:pt idx="175">
                  <c:v>34104</c:v>
                </c:pt>
                <c:pt idx="176">
                  <c:v>34111</c:v>
                </c:pt>
                <c:pt idx="177">
                  <c:v>34118</c:v>
                </c:pt>
                <c:pt idx="178">
                  <c:v>34125</c:v>
                </c:pt>
                <c:pt idx="179">
                  <c:v>34132</c:v>
                </c:pt>
                <c:pt idx="180">
                  <c:v>34139</c:v>
                </c:pt>
                <c:pt idx="181">
                  <c:v>34146</c:v>
                </c:pt>
                <c:pt idx="182">
                  <c:v>34153</c:v>
                </c:pt>
                <c:pt idx="183">
                  <c:v>34160</c:v>
                </c:pt>
                <c:pt idx="184">
                  <c:v>34167</c:v>
                </c:pt>
                <c:pt idx="185">
                  <c:v>34174</c:v>
                </c:pt>
                <c:pt idx="186">
                  <c:v>34181</c:v>
                </c:pt>
                <c:pt idx="187">
                  <c:v>34188</c:v>
                </c:pt>
                <c:pt idx="188">
                  <c:v>34195</c:v>
                </c:pt>
                <c:pt idx="189">
                  <c:v>34202</c:v>
                </c:pt>
                <c:pt idx="190">
                  <c:v>34209</c:v>
                </c:pt>
                <c:pt idx="191">
                  <c:v>34216</c:v>
                </c:pt>
                <c:pt idx="192">
                  <c:v>34223</c:v>
                </c:pt>
                <c:pt idx="193">
                  <c:v>34230</c:v>
                </c:pt>
                <c:pt idx="194">
                  <c:v>34237</c:v>
                </c:pt>
                <c:pt idx="195">
                  <c:v>34244</c:v>
                </c:pt>
                <c:pt idx="196">
                  <c:v>34251</c:v>
                </c:pt>
                <c:pt idx="197">
                  <c:v>34258</c:v>
                </c:pt>
                <c:pt idx="198">
                  <c:v>34265</c:v>
                </c:pt>
                <c:pt idx="199">
                  <c:v>34272</c:v>
                </c:pt>
                <c:pt idx="200">
                  <c:v>34279</c:v>
                </c:pt>
                <c:pt idx="201">
                  <c:v>34286</c:v>
                </c:pt>
                <c:pt idx="202">
                  <c:v>34293</c:v>
                </c:pt>
                <c:pt idx="203">
                  <c:v>34300</c:v>
                </c:pt>
                <c:pt idx="204">
                  <c:v>34307</c:v>
                </c:pt>
                <c:pt idx="205">
                  <c:v>34314</c:v>
                </c:pt>
                <c:pt idx="206">
                  <c:v>34321</c:v>
                </c:pt>
                <c:pt idx="207">
                  <c:v>34328</c:v>
                </c:pt>
                <c:pt idx="208">
                  <c:v>34335</c:v>
                </c:pt>
                <c:pt idx="209">
                  <c:v>34342</c:v>
                </c:pt>
                <c:pt idx="210">
                  <c:v>34349</c:v>
                </c:pt>
                <c:pt idx="211">
                  <c:v>34356</c:v>
                </c:pt>
                <c:pt idx="212">
                  <c:v>34363</c:v>
                </c:pt>
                <c:pt idx="213">
                  <c:v>34370</c:v>
                </c:pt>
                <c:pt idx="214">
                  <c:v>34377</c:v>
                </c:pt>
                <c:pt idx="215">
                  <c:v>34384</c:v>
                </c:pt>
                <c:pt idx="216">
                  <c:v>34391</c:v>
                </c:pt>
                <c:pt idx="217">
                  <c:v>34398</c:v>
                </c:pt>
                <c:pt idx="218">
                  <c:v>34405</c:v>
                </c:pt>
                <c:pt idx="219">
                  <c:v>34412</c:v>
                </c:pt>
                <c:pt idx="220">
                  <c:v>34419</c:v>
                </c:pt>
                <c:pt idx="221">
                  <c:v>34426</c:v>
                </c:pt>
                <c:pt idx="222">
                  <c:v>34433</c:v>
                </c:pt>
                <c:pt idx="223">
                  <c:v>34440</c:v>
                </c:pt>
                <c:pt idx="224">
                  <c:v>34447</c:v>
                </c:pt>
                <c:pt idx="225">
                  <c:v>34454</c:v>
                </c:pt>
                <c:pt idx="226">
                  <c:v>34461</c:v>
                </c:pt>
                <c:pt idx="227">
                  <c:v>34468</c:v>
                </c:pt>
                <c:pt idx="228">
                  <c:v>34475</c:v>
                </c:pt>
                <c:pt idx="229">
                  <c:v>34482</c:v>
                </c:pt>
                <c:pt idx="230">
                  <c:v>34489</c:v>
                </c:pt>
                <c:pt idx="231">
                  <c:v>34496</c:v>
                </c:pt>
                <c:pt idx="232">
                  <c:v>34503</c:v>
                </c:pt>
                <c:pt idx="233">
                  <c:v>34510</c:v>
                </c:pt>
                <c:pt idx="234">
                  <c:v>34517</c:v>
                </c:pt>
                <c:pt idx="235">
                  <c:v>34524</c:v>
                </c:pt>
                <c:pt idx="236">
                  <c:v>34531</c:v>
                </c:pt>
                <c:pt idx="237">
                  <c:v>34538</c:v>
                </c:pt>
                <c:pt idx="238">
                  <c:v>34545</c:v>
                </c:pt>
                <c:pt idx="239">
                  <c:v>34552</c:v>
                </c:pt>
                <c:pt idx="240">
                  <c:v>34559</c:v>
                </c:pt>
                <c:pt idx="241">
                  <c:v>34566</c:v>
                </c:pt>
                <c:pt idx="242">
                  <c:v>34573</c:v>
                </c:pt>
                <c:pt idx="243">
                  <c:v>34580</c:v>
                </c:pt>
                <c:pt idx="244">
                  <c:v>34587</c:v>
                </c:pt>
                <c:pt idx="245">
                  <c:v>34594</c:v>
                </c:pt>
                <c:pt idx="246">
                  <c:v>34601</c:v>
                </c:pt>
                <c:pt idx="247">
                  <c:v>34608</c:v>
                </c:pt>
                <c:pt idx="248">
                  <c:v>34615</c:v>
                </c:pt>
                <c:pt idx="249">
                  <c:v>34622</c:v>
                </c:pt>
                <c:pt idx="250">
                  <c:v>34629</c:v>
                </c:pt>
                <c:pt idx="251">
                  <c:v>34636</c:v>
                </c:pt>
                <c:pt idx="252">
                  <c:v>34643</c:v>
                </c:pt>
                <c:pt idx="253">
                  <c:v>34650</c:v>
                </c:pt>
                <c:pt idx="254">
                  <c:v>34657</c:v>
                </c:pt>
                <c:pt idx="255">
                  <c:v>34664</c:v>
                </c:pt>
                <c:pt idx="256">
                  <c:v>34671</c:v>
                </c:pt>
                <c:pt idx="257">
                  <c:v>34678</c:v>
                </c:pt>
                <c:pt idx="258">
                  <c:v>34685</c:v>
                </c:pt>
                <c:pt idx="259">
                  <c:v>34692</c:v>
                </c:pt>
                <c:pt idx="260">
                  <c:v>34699</c:v>
                </c:pt>
                <c:pt idx="261">
                  <c:v>34706</c:v>
                </c:pt>
                <c:pt idx="262">
                  <c:v>34713</c:v>
                </c:pt>
                <c:pt idx="263">
                  <c:v>34720</c:v>
                </c:pt>
                <c:pt idx="264">
                  <c:v>34727</c:v>
                </c:pt>
                <c:pt idx="265">
                  <c:v>34734</c:v>
                </c:pt>
                <c:pt idx="266">
                  <c:v>34741</c:v>
                </c:pt>
                <c:pt idx="267">
                  <c:v>34748</c:v>
                </c:pt>
                <c:pt idx="268">
                  <c:v>34755</c:v>
                </c:pt>
                <c:pt idx="269">
                  <c:v>34762</c:v>
                </c:pt>
                <c:pt idx="270">
                  <c:v>34769</c:v>
                </c:pt>
                <c:pt idx="271">
                  <c:v>34776</c:v>
                </c:pt>
                <c:pt idx="272">
                  <c:v>34783</c:v>
                </c:pt>
                <c:pt idx="273">
                  <c:v>34790</c:v>
                </c:pt>
                <c:pt idx="274">
                  <c:v>34797</c:v>
                </c:pt>
                <c:pt idx="275">
                  <c:v>34804</c:v>
                </c:pt>
                <c:pt idx="276">
                  <c:v>34811</c:v>
                </c:pt>
                <c:pt idx="277">
                  <c:v>34818</c:v>
                </c:pt>
                <c:pt idx="278">
                  <c:v>34825</c:v>
                </c:pt>
                <c:pt idx="279">
                  <c:v>34832</c:v>
                </c:pt>
                <c:pt idx="280">
                  <c:v>34839</c:v>
                </c:pt>
                <c:pt idx="281">
                  <c:v>34846</c:v>
                </c:pt>
                <c:pt idx="282">
                  <c:v>34853</c:v>
                </c:pt>
                <c:pt idx="283">
                  <c:v>34860</c:v>
                </c:pt>
                <c:pt idx="284">
                  <c:v>34867</c:v>
                </c:pt>
                <c:pt idx="285">
                  <c:v>34874</c:v>
                </c:pt>
                <c:pt idx="286">
                  <c:v>34881</c:v>
                </c:pt>
                <c:pt idx="287">
                  <c:v>34888</c:v>
                </c:pt>
                <c:pt idx="288">
                  <c:v>34895</c:v>
                </c:pt>
                <c:pt idx="289">
                  <c:v>34902</c:v>
                </c:pt>
                <c:pt idx="290">
                  <c:v>34909</c:v>
                </c:pt>
                <c:pt idx="291">
                  <c:v>34916</c:v>
                </c:pt>
                <c:pt idx="292">
                  <c:v>34923</c:v>
                </c:pt>
                <c:pt idx="293">
                  <c:v>34930</c:v>
                </c:pt>
                <c:pt idx="294">
                  <c:v>34937</c:v>
                </c:pt>
                <c:pt idx="295">
                  <c:v>34944</c:v>
                </c:pt>
                <c:pt idx="296">
                  <c:v>34951</c:v>
                </c:pt>
                <c:pt idx="297">
                  <c:v>34958</c:v>
                </c:pt>
                <c:pt idx="298">
                  <c:v>34965</c:v>
                </c:pt>
                <c:pt idx="299">
                  <c:v>34972</c:v>
                </c:pt>
                <c:pt idx="300">
                  <c:v>34979</c:v>
                </c:pt>
                <c:pt idx="301">
                  <c:v>34986</c:v>
                </c:pt>
                <c:pt idx="302">
                  <c:v>34993</c:v>
                </c:pt>
                <c:pt idx="303">
                  <c:v>35000</c:v>
                </c:pt>
                <c:pt idx="304">
                  <c:v>35007</c:v>
                </c:pt>
                <c:pt idx="305">
                  <c:v>35014</c:v>
                </c:pt>
                <c:pt idx="306">
                  <c:v>35021</c:v>
                </c:pt>
                <c:pt idx="307">
                  <c:v>35028</c:v>
                </c:pt>
                <c:pt idx="308">
                  <c:v>35035</c:v>
                </c:pt>
                <c:pt idx="309">
                  <c:v>35042</c:v>
                </c:pt>
                <c:pt idx="310">
                  <c:v>35049</c:v>
                </c:pt>
                <c:pt idx="311">
                  <c:v>35056</c:v>
                </c:pt>
                <c:pt idx="312">
                  <c:v>35063</c:v>
                </c:pt>
                <c:pt idx="313">
                  <c:v>35070</c:v>
                </c:pt>
                <c:pt idx="314">
                  <c:v>35077</c:v>
                </c:pt>
                <c:pt idx="315">
                  <c:v>35084</c:v>
                </c:pt>
                <c:pt idx="316">
                  <c:v>35091</c:v>
                </c:pt>
                <c:pt idx="317">
                  <c:v>35098</c:v>
                </c:pt>
                <c:pt idx="318">
                  <c:v>35105</c:v>
                </c:pt>
                <c:pt idx="319">
                  <c:v>35112</c:v>
                </c:pt>
                <c:pt idx="320">
                  <c:v>35119</c:v>
                </c:pt>
                <c:pt idx="321">
                  <c:v>35126</c:v>
                </c:pt>
                <c:pt idx="322">
                  <c:v>35133</c:v>
                </c:pt>
                <c:pt idx="323">
                  <c:v>35140</c:v>
                </c:pt>
                <c:pt idx="324">
                  <c:v>35147</c:v>
                </c:pt>
                <c:pt idx="325">
                  <c:v>35154</c:v>
                </c:pt>
                <c:pt idx="326">
                  <c:v>35161</c:v>
                </c:pt>
                <c:pt idx="327">
                  <c:v>35168</c:v>
                </c:pt>
                <c:pt idx="328">
                  <c:v>35175</c:v>
                </c:pt>
                <c:pt idx="329">
                  <c:v>35182</c:v>
                </c:pt>
                <c:pt idx="330">
                  <c:v>35189</c:v>
                </c:pt>
                <c:pt idx="331">
                  <c:v>35196</c:v>
                </c:pt>
                <c:pt idx="332">
                  <c:v>35203</c:v>
                </c:pt>
                <c:pt idx="333">
                  <c:v>35210</c:v>
                </c:pt>
                <c:pt idx="334">
                  <c:v>35217</c:v>
                </c:pt>
                <c:pt idx="335">
                  <c:v>35224</c:v>
                </c:pt>
                <c:pt idx="336">
                  <c:v>35231</c:v>
                </c:pt>
                <c:pt idx="337">
                  <c:v>35238</c:v>
                </c:pt>
                <c:pt idx="338">
                  <c:v>35245</c:v>
                </c:pt>
                <c:pt idx="339">
                  <c:v>35252</c:v>
                </c:pt>
                <c:pt idx="340">
                  <c:v>35259</c:v>
                </c:pt>
                <c:pt idx="341">
                  <c:v>35266</c:v>
                </c:pt>
                <c:pt idx="342">
                  <c:v>35273</c:v>
                </c:pt>
                <c:pt idx="343">
                  <c:v>35280</c:v>
                </c:pt>
                <c:pt idx="344">
                  <c:v>35287</c:v>
                </c:pt>
                <c:pt idx="345">
                  <c:v>35294</c:v>
                </c:pt>
                <c:pt idx="346">
                  <c:v>35301</c:v>
                </c:pt>
                <c:pt idx="347">
                  <c:v>35308</c:v>
                </c:pt>
                <c:pt idx="348">
                  <c:v>35315</c:v>
                </c:pt>
                <c:pt idx="349">
                  <c:v>35322</c:v>
                </c:pt>
                <c:pt idx="350">
                  <c:v>35329</c:v>
                </c:pt>
                <c:pt idx="351">
                  <c:v>35336</c:v>
                </c:pt>
                <c:pt idx="352">
                  <c:v>35343</c:v>
                </c:pt>
                <c:pt idx="353">
                  <c:v>35350</c:v>
                </c:pt>
                <c:pt idx="354">
                  <c:v>35357</c:v>
                </c:pt>
                <c:pt idx="355">
                  <c:v>35364</c:v>
                </c:pt>
                <c:pt idx="356">
                  <c:v>35371</c:v>
                </c:pt>
                <c:pt idx="357">
                  <c:v>35378</c:v>
                </c:pt>
                <c:pt idx="358">
                  <c:v>35385</c:v>
                </c:pt>
                <c:pt idx="359">
                  <c:v>35392</c:v>
                </c:pt>
                <c:pt idx="360">
                  <c:v>35399</c:v>
                </c:pt>
                <c:pt idx="361">
                  <c:v>35406</c:v>
                </c:pt>
                <c:pt idx="362">
                  <c:v>35413</c:v>
                </c:pt>
                <c:pt idx="363">
                  <c:v>35420</c:v>
                </c:pt>
                <c:pt idx="364">
                  <c:v>35427</c:v>
                </c:pt>
                <c:pt idx="365">
                  <c:v>35434</c:v>
                </c:pt>
                <c:pt idx="366">
                  <c:v>35441</c:v>
                </c:pt>
                <c:pt idx="367">
                  <c:v>35448</c:v>
                </c:pt>
                <c:pt idx="368">
                  <c:v>35455</c:v>
                </c:pt>
                <c:pt idx="369">
                  <c:v>35462</c:v>
                </c:pt>
                <c:pt idx="370">
                  <c:v>35469</c:v>
                </c:pt>
                <c:pt idx="371">
                  <c:v>35476</c:v>
                </c:pt>
                <c:pt idx="372">
                  <c:v>35483</c:v>
                </c:pt>
                <c:pt idx="373">
                  <c:v>35490</c:v>
                </c:pt>
                <c:pt idx="374">
                  <c:v>35497</c:v>
                </c:pt>
                <c:pt idx="375">
                  <c:v>35504</c:v>
                </c:pt>
                <c:pt idx="376">
                  <c:v>35511</c:v>
                </c:pt>
                <c:pt idx="377">
                  <c:v>35518</c:v>
                </c:pt>
                <c:pt idx="378">
                  <c:v>35525</c:v>
                </c:pt>
                <c:pt idx="379">
                  <c:v>35532</c:v>
                </c:pt>
                <c:pt idx="380">
                  <c:v>35539</c:v>
                </c:pt>
                <c:pt idx="381">
                  <c:v>35546</c:v>
                </c:pt>
                <c:pt idx="382">
                  <c:v>35553</c:v>
                </c:pt>
                <c:pt idx="383">
                  <c:v>35560</c:v>
                </c:pt>
                <c:pt idx="384">
                  <c:v>35567</c:v>
                </c:pt>
                <c:pt idx="385">
                  <c:v>35574</c:v>
                </c:pt>
                <c:pt idx="386">
                  <c:v>35581</c:v>
                </c:pt>
                <c:pt idx="387">
                  <c:v>35588</c:v>
                </c:pt>
                <c:pt idx="388">
                  <c:v>35595</c:v>
                </c:pt>
                <c:pt idx="389">
                  <c:v>35602</c:v>
                </c:pt>
                <c:pt idx="390">
                  <c:v>35609</c:v>
                </c:pt>
                <c:pt idx="391">
                  <c:v>35616</c:v>
                </c:pt>
                <c:pt idx="392">
                  <c:v>35623</c:v>
                </c:pt>
                <c:pt idx="393">
                  <c:v>35630</c:v>
                </c:pt>
                <c:pt idx="394">
                  <c:v>35637</c:v>
                </c:pt>
                <c:pt idx="395">
                  <c:v>35644</c:v>
                </c:pt>
                <c:pt idx="396">
                  <c:v>35651</c:v>
                </c:pt>
                <c:pt idx="397">
                  <c:v>35658</c:v>
                </c:pt>
                <c:pt idx="398">
                  <c:v>35665</c:v>
                </c:pt>
                <c:pt idx="399">
                  <c:v>35672</c:v>
                </c:pt>
                <c:pt idx="400">
                  <c:v>35679</c:v>
                </c:pt>
                <c:pt idx="401">
                  <c:v>35686</c:v>
                </c:pt>
                <c:pt idx="402">
                  <c:v>35693</c:v>
                </c:pt>
                <c:pt idx="403">
                  <c:v>35700</c:v>
                </c:pt>
                <c:pt idx="404">
                  <c:v>35707</c:v>
                </c:pt>
                <c:pt idx="405">
                  <c:v>35714</c:v>
                </c:pt>
                <c:pt idx="406">
                  <c:v>35721</c:v>
                </c:pt>
                <c:pt idx="407">
                  <c:v>35728</c:v>
                </c:pt>
                <c:pt idx="408">
                  <c:v>35735</c:v>
                </c:pt>
                <c:pt idx="409">
                  <c:v>35742</c:v>
                </c:pt>
                <c:pt idx="410">
                  <c:v>35749</c:v>
                </c:pt>
                <c:pt idx="411">
                  <c:v>35756</c:v>
                </c:pt>
                <c:pt idx="412">
                  <c:v>35763</c:v>
                </c:pt>
                <c:pt idx="413">
                  <c:v>35770</c:v>
                </c:pt>
                <c:pt idx="414">
                  <c:v>35777</c:v>
                </c:pt>
                <c:pt idx="415">
                  <c:v>35784</c:v>
                </c:pt>
                <c:pt idx="416">
                  <c:v>35791</c:v>
                </c:pt>
                <c:pt idx="417">
                  <c:v>35798</c:v>
                </c:pt>
                <c:pt idx="418">
                  <c:v>35805</c:v>
                </c:pt>
                <c:pt idx="419">
                  <c:v>35812</c:v>
                </c:pt>
                <c:pt idx="420">
                  <c:v>35819</c:v>
                </c:pt>
                <c:pt idx="421">
                  <c:v>35826</c:v>
                </c:pt>
                <c:pt idx="422">
                  <c:v>35833</c:v>
                </c:pt>
                <c:pt idx="423">
                  <c:v>35840</c:v>
                </c:pt>
                <c:pt idx="424">
                  <c:v>35847</c:v>
                </c:pt>
                <c:pt idx="425">
                  <c:v>35854</c:v>
                </c:pt>
                <c:pt idx="426">
                  <c:v>35861</c:v>
                </c:pt>
                <c:pt idx="427">
                  <c:v>35868</c:v>
                </c:pt>
                <c:pt idx="428">
                  <c:v>35875</c:v>
                </c:pt>
                <c:pt idx="429">
                  <c:v>35882</c:v>
                </c:pt>
                <c:pt idx="430">
                  <c:v>35889</c:v>
                </c:pt>
                <c:pt idx="431">
                  <c:v>35896</c:v>
                </c:pt>
                <c:pt idx="432">
                  <c:v>35903</c:v>
                </c:pt>
                <c:pt idx="433">
                  <c:v>35910</c:v>
                </c:pt>
                <c:pt idx="434">
                  <c:v>35917</c:v>
                </c:pt>
                <c:pt idx="435">
                  <c:v>35924</c:v>
                </c:pt>
                <c:pt idx="436">
                  <c:v>35931</c:v>
                </c:pt>
                <c:pt idx="437">
                  <c:v>35938</c:v>
                </c:pt>
                <c:pt idx="438">
                  <c:v>35945</c:v>
                </c:pt>
                <c:pt idx="439">
                  <c:v>35952</c:v>
                </c:pt>
                <c:pt idx="440">
                  <c:v>35959</c:v>
                </c:pt>
                <c:pt idx="441">
                  <c:v>35966</c:v>
                </c:pt>
                <c:pt idx="442">
                  <c:v>35973</c:v>
                </c:pt>
                <c:pt idx="443">
                  <c:v>35980</c:v>
                </c:pt>
                <c:pt idx="444">
                  <c:v>35987</c:v>
                </c:pt>
                <c:pt idx="445">
                  <c:v>35994</c:v>
                </c:pt>
                <c:pt idx="446">
                  <c:v>36001</c:v>
                </c:pt>
                <c:pt idx="447">
                  <c:v>36008</c:v>
                </c:pt>
                <c:pt idx="448">
                  <c:v>36015</c:v>
                </c:pt>
                <c:pt idx="449">
                  <c:v>36022</c:v>
                </c:pt>
                <c:pt idx="450">
                  <c:v>36029</c:v>
                </c:pt>
                <c:pt idx="451">
                  <c:v>36036</c:v>
                </c:pt>
                <c:pt idx="452">
                  <c:v>36043</c:v>
                </c:pt>
                <c:pt idx="453">
                  <c:v>36050</c:v>
                </c:pt>
                <c:pt idx="454">
                  <c:v>36057</c:v>
                </c:pt>
                <c:pt idx="455">
                  <c:v>36064</c:v>
                </c:pt>
                <c:pt idx="456">
                  <c:v>36071</c:v>
                </c:pt>
                <c:pt idx="457">
                  <c:v>36078</c:v>
                </c:pt>
                <c:pt idx="458">
                  <c:v>36085</c:v>
                </c:pt>
                <c:pt idx="459">
                  <c:v>36092</c:v>
                </c:pt>
                <c:pt idx="460">
                  <c:v>36099</c:v>
                </c:pt>
                <c:pt idx="461">
                  <c:v>36106</c:v>
                </c:pt>
                <c:pt idx="462">
                  <c:v>36113</c:v>
                </c:pt>
                <c:pt idx="463">
                  <c:v>36120</c:v>
                </c:pt>
                <c:pt idx="464">
                  <c:v>36127</c:v>
                </c:pt>
                <c:pt idx="465">
                  <c:v>36134</c:v>
                </c:pt>
                <c:pt idx="466">
                  <c:v>36141</c:v>
                </c:pt>
                <c:pt idx="467">
                  <c:v>36148</c:v>
                </c:pt>
                <c:pt idx="468">
                  <c:v>36155</c:v>
                </c:pt>
                <c:pt idx="469">
                  <c:v>36162</c:v>
                </c:pt>
                <c:pt idx="470">
                  <c:v>36169</c:v>
                </c:pt>
                <c:pt idx="471">
                  <c:v>36176</c:v>
                </c:pt>
                <c:pt idx="472">
                  <c:v>36183</c:v>
                </c:pt>
                <c:pt idx="473">
                  <c:v>36190</c:v>
                </c:pt>
                <c:pt idx="474">
                  <c:v>36197</c:v>
                </c:pt>
                <c:pt idx="475">
                  <c:v>36204</c:v>
                </c:pt>
                <c:pt idx="476">
                  <c:v>36211</c:v>
                </c:pt>
                <c:pt idx="477">
                  <c:v>36218</c:v>
                </c:pt>
                <c:pt idx="478">
                  <c:v>36225</c:v>
                </c:pt>
                <c:pt idx="479">
                  <c:v>36232</c:v>
                </c:pt>
                <c:pt idx="480">
                  <c:v>36239</c:v>
                </c:pt>
                <c:pt idx="481">
                  <c:v>36246</c:v>
                </c:pt>
                <c:pt idx="482">
                  <c:v>36253</c:v>
                </c:pt>
                <c:pt idx="483">
                  <c:v>36260</c:v>
                </c:pt>
                <c:pt idx="484">
                  <c:v>36267</c:v>
                </c:pt>
                <c:pt idx="485">
                  <c:v>36274</c:v>
                </c:pt>
                <c:pt idx="486">
                  <c:v>36281</c:v>
                </c:pt>
                <c:pt idx="487">
                  <c:v>36288</c:v>
                </c:pt>
                <c:pt idx="488">
                  <c:v>36295</c:v>
                </c:pt>
                <c:pt idx="489">
                  <c:v>36302</c:v>
                </c:pt>
                <c:pt idx="490">
                  <c:v>36309</c:v>
                </c:pt>
                <c:pt idx="491">
                  <c:v>36316</c:v>
                </c:pt>
                <c:pt idx="492">
                  <c:v>36323</c:v>
                </c:pt>
                <c:pt idx="493">
                  <c:v>36330</c:v>
                </c:pt>
                <c:pt idx="494">
                  <c:v>36337</c:v>
                </c:pt>
                <c:pt idx="495">
                  <c:v>36344</c:v>
                </c:pt>
                <c:pt idx="496">
                  <c:v>36351</c:v>
                </c:pt>
                <c:pt idx="497">
                  <c:v>36358</c:v>
                </c:pt>
                <c:pt idx="498">
                  <c:v>36365</c:v>
                </c:pt>
                <c:pt idx="499">
                  <c:v>36372</c:v>
                </c:pt>
                <c:pt idx="500">
                  <c:v>36379</c:v>
                </c:pt>
                <c:pt idx="501">
                  <c:v>36386</c:v>
                </c:pt>
                <c:pt idx="502">
                  <c:v>36393</c:v>
                </c:pt>
                <c:pt idx="503">
                  <c:v>36400</c:v>
                </c:pt>
                <c:pt idx="504">
                  <c:v>36407</c:v>
                </c:pt>
                <c:pt idx="505">
                  <c:v>36414</c:v>
                </c:pt>
                <c:pt idx="506">
                  <c:v>36421</c:v>
                </c:pt>
                <c:pt idx="507">
                  <c:v>36428</c:v>
                </c:pt>
                <c:pt idx="508">
                  <c:v>36435</c:v>
                </c:pt>
                <c:pt idx="509">
                  <c:v>36442</c:v>
                </c:pt>
                <c:pt idx="510">
                  <c:v>36449</c:v>
                </c:pt>
                <c:pt idx="511">
                  <c:v>36456</c:v>
                </c:pt>
                <c:pt idx="512">
                  <c:v>36463</c:v>
                </c:pt>
                <c:pt idx="513">
                  <c:v>36470</c:v>
                </c:pt>
                <c:pt idx="514">
                  <c:v>36477</c:v>
                </c:pt>
                <c:pt idx="515">
                  <c:v>36484</c:v>
                </c:pt>
                <c:pt idx="516">
                  <c:v>36491</c:v>
                </c:pt>
                <c:pt idx="517">
                  <c:v>36498</c:v>
                </c:pt>
                <c:pt idx="518">
                  <c:v>36505</c:v>
                </c:pt>
                <c:pt idx="519">
                  <c:v>36512</c:v>
                </c:pt>
                <c:pt idx="520">
                  <c:v>36519</c:v>
                </c:pt>
                <c:pt idx="521">
                  <c:v>36526</c:v>
                </c:pt>
                <c:pt idx="522">
                  <c:v>36533</c:v>
                </c:pt>
                <c:pt idx="523">
                  <c:v>36540</c:v>
                </c:pt>
                <c:pt idx="524">
                  <c:v>36547</c:v>
                </c:pt>
                <c:pt idx="525">
                  <c:v>36554</c:v>
                </c:pt>
                <c:pt idx="526">
                  <c:v>36561</c:v>
                </c:pt>
                <c:pt idx="527">
                  <c:v>36568</c:v>
                </c:pt>
                <c:pt idx="528">
                  <c:v>36575</c:v>
                </c:pt>
                <c:pt idx="529">
                  <c:v>36582</c:v>
                </c:pt>
                <c:pt idx="530">
                  <c:v>36589</c:v>
                </c:pt>
                <c:pt idx="531">
                  <c:v>36596</c:v>
                </c:pt>
                <c:pt idx="532">
                  <c:v>36603</c:v>
                </c:pt>
                <c:pt idx="533">
                  <c:v>36610</c:v>
                </c:pt>
                <c:pt idx="534">
                  <c:v>36617</c:v>
                </c:pt>
                <c:pt idx="535">
                  <c:v>36624</c:v>
                </c:pt>
                <c:pt idx="536">
                  <c:v>36631</c:v>
                </c:pt>
                <c:pt idx="537">
                  <c:v>36638</c:v>
                </c:pt>
                <c:pt idx="538">
                  <c:v>36645</c:v>
                </c:pt>
                <c:pt idx="539">
                  <c:v>36652</c:v>
                </c:pt>
                <c:pt idx="540">
                  <c:v>36659</c:v>
                </c:pt>
                <c:pt idx="541">
                  <c:v>36666</c:v>
                </c:pt>
                <c:pt idx="542">
                  <c:v>36673</c:v>
                </c:pt>
                <c:pt idx="543">
                  <c:v>36680</c:v>
                </c:pt>
                <c:pt idx="544">
                  <c:v>36687</c:v>
                </c:pt>
                <c:pt idx="545">
                  <c:v>36694</c:v>
                </c:pt>
                <c:pt idx="546">
                  <c:v>36701</c:v>
                </c:pt>
                <c:pt idx="547">
                  <c:v>36708</c:v>
                </c:pt>
                <c:pt idx="548">
                  <c:v>36715</c:v>
                </c:pt>
                <c:pt idx="549">
                  <c:v>36722</c:v>
                </c:pt>
                <c:pt idx="550">
                  <c:v>36729</c:v>
                </c:pt>
                <c:pt idx="551">
                  <c:v>36736</c:v>
                </c:pt>
                <c:pt idx="552">
                  <c:v>36743</c:v>
                </c:pt>
                <c:pt idx="553">
                  <c:v>36750</c:v>
                </c:pt>
                <c:pt idx="554">
                  <c:v>36757</c:v>
                </c:pt>
                <c:pt idx="555">
                  <c:v>36764</c:v>
                </c:pt>
                <c:pt idx="556">
                  <c:v>36771</c:v>
                </c:pt>
                <c:pt idx="557">
                  <c:v>36778</c:v>
                </c:pt>
                <c:pt idx="558">
                  <c:v>36785</c:v>
                </c:pt>
                <c:pt idx="559">
                  <c:v>36792</c:v>
                </c:pt>
                <c:pt idx="560">
                  <c:v>36799</c:v>
                </c:pt>
                <c:pt idx="561">
                  <c:v>36806</c:v>
                </c:pt>
                <c:pt idx="562">
                  <c:v>36813</c:v>
                </c:pt>
                <c:pt idx="563">
                  <c:v>36820</c:v>
                </c:pt>
                <c:pt idx="564">
                  <c:v>36827</c:v>
                </c:pt>
                <c:pt idx="565">
                  <c:v>36834</c:v>
                </c:pt>
                <c:pt idx="566">
                  <c:v>36841</c:v>
                </c:pt>
                <c:pt idx="567">
                  <c:v>36848</c:v>
                </c:pt>
                <c:pt idx="568">
                  <c:v>36855</c:v>
                </c:pt>
                <c:pt idx="569">
                  <c:v>36862</c:v>
                </c:pt>
                <c:pt idx="570">
                  <c:v>36869</c:v>
                </c:pt>
                <c:pt idx="571">
                  <c:v>36876</c:v>
                </c:pt>
                <c:pt idx="572">
                  <c:v>36883</c:v>
                </c:pt>
                <c:pt idx="573">
                  <c:v>36890</c:v>
                </c:pt>
                <c:pt idx="574">
                  <c:v>36897</c:v>
                </c:pt>
                <c:pt idx="575">
                  <c:v>36904</c:v>
                </c:pt>
                <c:pt idx="576">
                  <c:v>36911</c:v>
                </c:pt>
                <c:pt idx="577">
                  <c:v>36918</c:v>
                </c:pt>
                <c:pt idx="578">
                  <c:v>36925</c:v>
                </c:pt>
                <c:pt idx="579">
                  <c:v>36932</c:v>
                </c:pt>
                <c:pt idx="580">
                  <c:v>36939</c:v>
                </c:pt>
                <c:pt idx="581">
                  <c:v>36946</c:v>
                </c:pt>
                <c:pt idx="582">
                  <c:v>36953</c:v>
                </c:pt>
                <c:pt idx="583">
                  <c:v>36960</c:v>
                </c:pt>
                <c:pt idx="584">
                  <c:v>36967</c:v>
                </c:pt>
                <c:pt idx="585">
                  <c:v>36974</c:v>
                </c:pt>
                <c:pt idx="586">
                  <c:v>36981</c:v>
                </c:pt>
                <c:pt idx="587">
                  <c:v>36988</c:v>
                </c:pt>
                <c:pt idx="588">
                  <c:v>36995</c:v>
                </c:pt>
                <c:pt idx="589">
                  <c:v>37002</c:v>
                </c:pt>
                <c:pt idx="590">
                  <c:v>37009</c:v>
                </c:pt>
                <c:pt idx="591">
                  <c:v>37016</c:v>
                </c:pt>
                <c:pt idx="592">
                  <c:v>37023</c:v>
                </c:pt>
                <c:pt idx="593">
                  <c:v>37030</c:v>
                </c:pt>
                <c:pt idx="594">
                  <c:v>37037</c:v>
                </c:pt>
                <c:pt idx="595">
                  <c:v>37044</c:v>
                </c:pt>
                <c:pt idx="596">
                  <c:v>37051</c:v>
                </c:pt>
                <c:pt idx="597">
                  <c:v>37058</c:v>
                </c:pt>
                <c:pt idx="598">
                  <c:v>37065</c:v>
                </c:pt>
                <c:pt idx="599">
                  <c:v>37072</c:v>
                </c:pt>
                <c:pt idx="600">
                  <c:v>37079</c:v>
                </c:pt>
                <c:pt idx="601">
                  <c:v>37086</c:v>
                </c:pt>
                <c:pt idx="602">
                  <c:v>37093</c:v>
                </c:pt>
                <c:pt idx="603">
                  <c:v>37100</c:v>
                </c:pt>
                <c:pt idx="604">
                  <c:v>37107</c:v>
                </c:pt>
                <c:pt idx="605">
                  <c:v>37114</c:v>
                </c:pt>
                <c:pt idx="606">
                  <c:v>37121</c:v>
                </c:pt>
                <c:pt idx="607">
                  <c:v>37128</c:v>
                </c:pt>
                <c:pt idx="608">
                  <c:v>37135</c:v>
                </c:pt>
                <c:pt idx="609">
                  <c:v>37142</c:v>
                </c:pt>
                <c:pt idx="610">
                  <c:v>37149</c:v>
                </c:pt>
                <c:pt idx="611">
                  <c:v>37156</c:v>
                </c:pt>
                <c:pt idx="612">
                  <c:v>37163</c:v>
                </c:pt>
                <c:pt idx="613">
                  <c:v>37170</c:v>
                </c:pt>
                <c:pt idx="614">
                  <c:v>37177</c:v>
                </c:pt>
                <c:pt idx="615">
                  <c:v>37184</c:v>
                </c:pt>
                <c:pt idx="616">
                  <c:v>37191</c:v>
                </c:pt>
                <c:pt idx="617">
                  <c:v>37198</c:v>
                </c:pt>
                <c:pt idx="618">
                  <c:v>37205</c:v>
                </c:pt>
                <c:pt idx="619">
                  <c:v>37212</c:v>
                </c:pt>
                <c:pt idx="620">
                  <c:v>37219</c:v>
                </c:pt>
                <c:pt idx="621">
                  <c:v>37226</c:v>
                </c:pt>
                <c:pt idx="622">
                  <c:v>37233</c:v>
                </c:pt>
                <c:pt idx="623">
                  <c:v>37240</c:v>
                </c:pt>
                <c:pt idx="624">
                  <c:v>37247</c:v>
                </c:pt>
                <c:pt idx="625">
                  <c:v>37254</c:v>
                </c:pt>
                <c:pt idx="626">
                  <c:v>37261</c:v>
                </c:pt>
                <c:pt idx="627">
                  <c:v>37268</c:v>
                </c:pt>
                <c:pt idx="628">
                  <c:v>37275</c:v>
                </c:pt>
                <c:pt idx="629">
                  <c:v>37282</c:v>
                </c:pt>
                <c:pt idx="630">
                  <c:v>37289</c:v>
                </c:pt>
                <c:pt idx="631">
                  <c:v>37296</c:v>
                </c:pt>
                <c:pt idx="632">
                  <c:v>37303</c:v>
                </c:pt>
                <c:pt idx="633">
                  <c:v>37310</c:v>
                </c:pt>
                <c:pt idx="634">
                  <c:v>37317</c:v>
                </c:pt>
                <c:pt idx="635">
                  <c:v>37324</c:v>
                </c:pt>
                <c:pt idx="636">
                  <c:v>37331</c:v>
                </c:pt>
                <c:pt idx="637">
                  <c:v>37338</c:v>
                </c:pt>
                <c:pt idx="638">
                  <c:v>37345</c:v>
                </c:pt>
                <c:pt idx="639">
                  <c:v>37352</c:v>
                </c:pt>
                <c:pt idx="640">
                  <c:v>37359</c:v>
                </c:pt>
                <c:pt idx="641">
                  <c:v>37366</c:v>
                </c:pt>
                <c:pt idx="642">
                  <c:v>37373</c:v>
                </c:pt>
                <c:pt idx="643">
                  <c:v>37380</c:v>
                </c:pt>
                <c:pt idx="644">
                  <c:v>37387</c:v>
                </c:pt>
                <c:pt idx="645">
                  <c:v>37394</c:v>
                </c:pt>
                <c:pt idx="646">
                  <c:v>37401</c:v>
                </c:pt>
                <c:pt idx="647">
                  <c:v>37408</c:v>
                </c:pt>
                <c:pt idx="648">
                  <c:v>37415</c:v>
                </c:pt>
                <c:pt idx="649">
                  <c:v>37422</c:v>
                </c:pt>
                <c:pt idx="650">
                  <c:v>37429</c:v>
                </c:pt>
                <c:pt idx="651">
                  <c:v>37436</c:v>
                </c:pt>
                <c:pt idx="652">
                  <c:v>37443</c:v>
                </c:pt>
                <c:pt idx="653">
                  <c:v>37450</c:v>
                </c:pt>
                <c:pt idx="654">
                  <c:v>37457</c:v>
                </c:pt>
                <c:pt idx="655">
                  <c:v>37464</c:v>
                </c:pt>
                <c:pt idx="656">
                  <c:v>37471</c:v>
                </c:pt>
                <c:pt idx="657">
                  <c:v>37478</c:v>
                </c:pt>
                <c:pt idx="658">
                  <c:v>37485</c:v>
                </c:pt>
                <c:pt idx="659">
                  <c:v>37492</c:v>
                </c:pt>
                <c:pt idx="660">
                  <c:v>37499</c:v>
                </c:pt>
                <c:pt idx="661">
                  <c:v>37506</c:v>
                </c:pt>
                <c:pt idx="662">
                  <c:v>37513</c:v>
                </c:pt>
                <c:pt idx="663">
                  <c:v>37520</c:v>
                </c:pt>
                <c:pt idx="664">
                  <c:v>37527</c:v>
                </c:pt>
                <c:pt idx="665">
                  <c:v>37534</c:v>
                </c:pt>
                <c:pt idx="666">
                  <c:v>37541</c:v>
                </c:pt>
                <c:pt idx="667">
                  <c:v>37548</c:v>
                </c:pt>
                <c:pt idx="668">
                  <c:v>37555</c:v>
                </c:pt>
                <c:pt idx="669">
                  <c:v>37562</c:v>
                </c:pt>
                <c:pt idx="670">
                  <c:v>37569</c:v>
                </c:pt>
                <c:pt idx="671">
                  <c:v>37576</c:v>
                </c:pt>
                <c:pt idx="672">
                  <c:v>37583</c:v>
                </c:pt>
                <c:pt idx="673">
                  <c:v>37590</c:v>
                </c:pt>
                <c:pt idx="674">
                  <c:v>37597</c:v>
                </c:pt>
                <c:pt idx="675">
                  <c:v>37604</c:v>
                </c:pt>
                <c:pt idx="676">
                  <c:v>37611</c:v>
                </c:pt>
                <c:pt idx="677">
                  <c:v>37618</c:v>
                </c:pt>
                <c:pt idx="678">
                  <c:v>37625</c:v>
                </c:pt>
                <c:pt idx="679">
                  <c:v>37632</c:v>
                </c:pt>
                <c:pt idx="680">
                  <c:v>37639</c:v>
                </c:pt>
                <c:pt idx="681">
                  <c:v>37646</c:v>
                </c:pt>
                <c:pt idx="682">
                  <c:v>37653</c:v>
                </c:pt>
                <c:pt idx="683">
                  <c:v>37660</c:v>
                </c:pt>
                <c:pt idx="684">
                  <c:v>37667</c:v>
                </c:pt>
                <c:pt idx="685">
                  <c:v>37674</c:v>
                </c:pt>
                <c:pt idx="686">
                  <c:v>37681</c:v>
                </c:pt>
                <c:pt idx="687">
                  <c:v>37688</c:v>
                </c:pt>
                <c:pt idx="688">
                  <c:v>37695</c:v>
                </c:pt>
                <c:pt idx="689">
                  <c:v>37702</c:v>
                </c:pt>
                <c:pt idx="690">
                  <c:v>37709</c:v>
                </c:pt>
                <c:pt idx="691">
                  <c:v>37716</c:v>
                </c:pt>
                <c:pt idx="692">
                  <c:v>37723</c:v>
                </c:pt>
                <c:pt idx="693">
                  <c:v>37730</c:v>
                </c:pt>
                <c:pt idx="694">
                  <c:v>37737</c:v>
                </c:pt>
                <c:pt idx="695">
                  <c:v>37744</c:v>
                </c:pt>
                <c:pt idx="696">
                  <c:v>37751</c:v>
                </c:pt>
                <c:pt idx="697">
                  <c:v>37758</c:v>
                </c:pt>
                <c:pt idx="698">
                  <c:v>37765</c:v>
                </c:pt>
                <c:pt idx="699">
                  <c:v>37772</c:v>
                </c:pt>
                <c:pt idx="700">
                  <c:v>37779</c:v>
                </c:pt>
                <c:pt idx="701">
                  <c:v>37786</c:v>
                </c:pt>
                <c:pt idx="702">
                  <c:v>37793</c:v>
                </c:pt>
                <c:pt idx="703">
                  <c:v>37800</c:v>
                </c:pt>
                <c:pt idx="704">
                  <c:v>37807</c:v>
                </c:pt>
                <c:pt idx="705">
                  <c:v>37814</c:v>
                </c:pt>
                <c:pt idx="706">
                  <c:v>37821</c:v>
                </c:pt>
                <c:pt idx="707">
                  <c:v>37828</c:v>
                </c:pt>
                <c:pt idx="708">
                  <c:v>37835</c:v>
                </c:pt>
                <c:pt idx="709">
                  <c:v>37842</c:v>
                </c:pt>
                <c:pt idx="710">
                  <c:v>37849</c:v>
                </c:pt>
                <c:pt idx="711">
                  <c:v>37856</c:v>
                </c:pt>
                <c:pt idx="712">
                  <c:v>37863</c:v>
                </c:pt>
                <c:pt idx="713">
                  <c:v>37870</c:v>
                </c:pt>
                <c:pt idx="714">
                  <c:v>37877</c:v>
                </c:pt>
                <c:pt idx="715">
                  <c:v>37884</c:v>
                </c:pt>
                <c:pt idx="716">
                  <c:v>37891</c:v>
                </c:pt>
                <c:pt idx="717">
                  <c:v>37898</c:v>
                </c:pt>
                <c:pt idx="718">
                  <c:v>37905</c:v>
                </c:pt>
                <c:pt idx="719">
                  <c:v>37912</c:v>
                </c:pt>
                <c:pt idx="720">
                  <c:v>37919</c:v>
                </c:pt>
                <c:pt idx="721">
                  <c:v>37926</c:v>
                </c:pt>
                <c:pt idx="722">
                  <c:v>37933</c:v>
                </c:pt>
                <c:pt idx="723">
                  <c:v>37940</c:v>
                </c:pt>
                <c:pt idx="724">
                  <c:v>37947</c:v>
                </c:pt>
                <c:pt idx="725">
                  <c:v>37954</c:v>
                </c:pt>
                <c:pt idx="726">
                  <c:v>37961</c:v>
                </c:pt>
                <c:pt idx="727">
                  <c:v>37968</c:v>
                </c:pt>
                <c:pt idx="728">
                  <c:v>37975</c:v>
                </c:pt>
                <c:pt idx="729">
                  <c:v>37982</c:v>
                </c:pt>
                <c:pt idx="730">
                  <c:v>37989</c:v>
                </c:pt>
                <c:pt idx="731">
                  <c:v>37996</c:v>
                </c:pt>
                <c:pt idx="732">
                  <c:v>38003</c:v>
                </c:pt>
                <c:pt idx="733">
                  <c:v>38010</c:v>
                </c:pt>
                <c:pt idx="734">
                  <c:v>38017</c:v>
                </c:pt>
                <c:pt idx="735">
                  <c:v>38024</c:v>
                </c:pt>
                <c:pt idx="736">
                  <c:v>38031</c:v>
                </c:pt>
                <c:pt idx="737">
                  <c:v>38038</c:v>
                </c:pt>
                <c:pt idx="738">
                  <c:v>38045</c:v>
                </c:pt>
                <c:pt idx="739">
                  <c:v>38052</c:v>
                </c:pt>
                <c:pt idx="740">
                  <c:v>38059</c:v>
                </c:pt>
                <c:pt idx="741">
                  <c:v>38066</c:v>
                </c:pt>
                <c:pt idx="742">
                  <c:v>38073</c:v>
                </c:pt>
                <c:pt idx="743">
                  <c:v>38080</c:v>
                </c:pt>
                <c:pt idx="744">
                  <c:v>38087</c:v>
                </c:pt>
                <c:pt idx="745">
                  <c:v>38094</c:v>
                </c:pt>
                <c:pt idx="746">
                  <c:v>38101</c:v>
                </c:pt>
                <c:pt idx="747">
                  <c:v>38108</c:v>
                </c:pt>
                <c:pt idx="748">
                  <c:v>38115</c:v>
                </c:pt>
                <c:pt idx="749">
                  <c:v>38122</c:v>
                </c:pt>
                <c:pt idx="750">
                  <c:v>38129</c:v>
                </c:pt>
                <c:pt idx="751">
                  <c:v>38136</c:v>
                </c:pt>
                <c:pt idx="752">
                  <c:v>38143</c:v>
                </c:pt>
                <c:pt idx="753">
                  <c:v>38150</c:v>
                </c:pt>
                <c:pt idx="754">
                  <c:v>38157</c:v>
                </c:pt>
                <c:pt idx="755">
                  <c:v>38164</c:v>
                </c:pt>
                <c:pt idx="756">
                  <c:v>38171</c:v>
                </c:pt>
                <c:pt idx="757">
                  <c:v>38178</c:v>
                </c:pt>
                <c:pt idx="758">
                  <c:v>38185</c:v>
                </c:pt>
                <c:pt idx="759">
                  <c:v>38192</c:v>
                </c:pt>
                <c:pt idx="760">
                  <c:v>38199</c:v>
                </c:pt>
                <c:pt idx="761">
                  <c:v>38206</c:v>
                </c:pt>
                <c:pt idx="762">
                  <c:v>38213</c:v>
                </c:pt>
                <c:pt idx="763">
                  <c:v>38220</c:v>
                </c:pt>
                <c:pt idx="764">
                  <c:v>38227</c:v>
                </c:pt>
                <c:pt idx="765">
                  <c:v>38234</c:v>
                </c:pt>
                <c:pt idx="766">
                  <c:v>38241</c:v>
                </c:pt>
                <c:pt idx="767">
                  <c:v>38248</c:v>
                </c:pt>
                <c:pt idx="768">
                  <c:v>38255</c:v>
                </c:pt>
                <c:pt idx="769">
                  <c:v>38262</c:v>
                </c:pt>
                <c:pt idx="770">
                  <c:v>38269</c:v>
                </c:pt>
                <c:pt idx="771">
                  <c:v>38276</c:v>
                </c:pt>
                <c:pt idx="772">
                  <c:v>38283</c:v>
                </c:pt>
                <c:pt idx="773">
                  <c:v>38290</c:v>
                </c:pt>
                <c:pt idx="774">
                  <c:v>38297</c:v>
                </c:pt>
                <c:pt idx="775">
                  <c:v>38304</c:v>
                </c:pt>
                <c:pt idx="776">
                  <c:v>38311</c:v>
                </c:pt>
                <c:pt idx="777">
                  <c:v>38318</c:v>
                </c:pt>
                <c:pt idx="778">
                  <c:v>38325</c:v>
                </c:pt>
                <c:pt idx="779">
                  <c:v>38332</c:v>
                </c:pt>
                <c:pt idx="780">
                  <c:v>38339</c:v>
                </c:pt>
                <c:pt idx="781">
                  <c:v>38346</c:v>
                </c:pt>
                <c:pt idx="782">
                  <c:v>38353</c:v>
                </c:pt>
                <c:pt idx="783">
                  <c:v>38360</c:v>
                </c:pt>
                <c:pt idx="784">
                  <c:v>38367</c:v>
                </c:pt>
                <c:pt idx="785">
                  <c:v>38374</c:v>
                </c:pt>
                <c:pt idx="786">
                  <c:v>38381</c:v>
                </c:pt>
                <c:pt idx="787">
                  <c:v>38388</c:v>
                </c:pt>
                <c:pt idx="788">
                  <c:v>38395</c:v>
                </c:pt>
                <c:pt idx="789">
                  <c:v>38402</c:v>
                </c:pt>
                <c:pt idx="790">
                  <c:v>38409</c:v>
                </c:pt>
                <c:pt idx="791">
                  <c:v>38416</c:v>
                </c:pt>
                <c:pt idx="792">
                  <c:v>38423</c:v>
                </c:pt>
                <c:pt idx="793">
                  <c:v>38430</c:v>
                </c:pt>
                <c:pt idx="794">
                  <c:v>38437</c:v>
                </c:pt>
                <c:pt idx="795">
                  <c:v>38444</c:v>
                </c:pt>
                <c:pt idx="796">
                  <c:v>38451</c:v>
                </c:pt>
                <c:pt idx="797">
                  <c:v>38458</c:v>
                </c:pt>
                <c:pt idx="798">
                  <c:v>38465</c:v>
                </c:pt>
                <c:pt idx="799">
                  <c:v>38472</c:v>
                </c:pt>
                <c:pt idx="800">
                  <c:v>38479</c:v>
                </c:pt>
                <c:pt idx="801">
                  <c:v>38486</c:v>
                </c:pt>
                <c:pt idx="802">
                  <c:v>38493</c:v>
                </c:pt>
                <c:pt idx="803">
                  <c:v>38500</c:v>
                </c:pt>
                <c:pt idx="804">
                  <c:v>38507</c:v>
                </c:pt>
                <c:pt idx="805">
                  <c:v>38514</c:v>
                </c:pt>
                <c:pt idx="806">
                  <c:v>38521</c:v>
                </c:pt>
                <c:pt idx="807">
                  <c:v>38528</c:v>
                </c:pt>
                <c:pt idx="808">
                  <c:v>38535</c:v>
                </c:pt>
                <c:pt idx="809">
                  <c:v>38542</c:v>
                </c:pt>
                <c:pt idx="810">
                  <c:v>38549</c:v>
                </c:pt>
                <c:pt idx="811">
                  <c:v>38556</c:v>
                </c:pt>
                <c:pt idx="812">
                  <c:v>38563</c:v>
                </c:pt>
                <c:pt idx="813">
                  <c:v>38570</c:v>
                </c:pt>
                <c:pt idx="814">
                  <c:v>38577</c:v>
                </c:pt>
                <c:pt idx="815">
                  <c:v>38584</c:v>
                </c:pt>
                <c:pt idx="816">
                  <c:v>38591</c:v>
                </c:pt>
                <c:pt idx="817">
                  <c:v>38598</c:v>
                </c:pt>
                <c:pt idx="818">
                  <c:v>38605</c:v>
                </c:pt>
                <c:pt idx="819">
                  <c:v>38612</c:v>
                </c:pt>
                <c:pt idx="820">
                  <c:v>38619</c:v>
                </c:pt>
                <c:pt idx="821">
                  <c:v>38626</c:v>
                </c:pt>
                <c:pt idx="822">
                  <c:v>38633</c:v>
                </c:pt>
                <c:pt idx="823">
                  <c:v>38640</c:v>
                </c:pt>
                <c:pt idx="824">
                  <c:v>38647</c:v>
                </c:pt>
                <c:pt idx="825">
                  <c:v>38654</c:v>
                </c:pt>
                <c:pt idx="826">
                  <c:v>38661</c:v>
                </c:pt>
                <c:pt idx="827">
                  <c:v>38668</c:v>
                </c:pt>
                <c:pt idx="828">
                  <c:v>38675</c:v>
                </c:pt>
                <c:pt idx="829">
                  <c:v>38682</c:v>
                </c:pt>
                <c:pt idx="830">
                  <c:v>38689</c:v>
                </c:pt>
                <c:pt idx="831">
                  <c:v>38696</c:v>
                </c:pt>
                <c:pt idx="832">
                  <c:v>38703</c:v>
                </c:pt>
                <c:pt idx="833">
                  <c:v>38710</c:v>
                </c:pt>
                <c:pt idx="834">
                  <c:v>38717</c:v>
                </c:pt>
                <c:pt idx="835">
                  <c:v>38724</c:v>
                </c:pt>
                <c:pt idx="836">
                  <c:v>38731</c:v>
                </c:pt>
                <c:pt idx="837">
                  <c:v>38738</c:v>
                </c:pt>
                <c:pt idx="838">
                  <c:v>38745</c:v>
                </c:pt>
                <c:pt idx="839">
                  <c:v>38752</c:v>
                </c:pt>
                <c:pt idx="840">
                  <c:v>38759</c:v>
                </c:pt>
                <c:pt idx="841">
                  <c:v>38766</c:v>
                </c:pt>
                <c:pt idx="842">
                  <c:v>38773</c:v>
                </c:pt>
                <c:pt idx="843">
                  <c:v>38780</c:v>
                </c:pt>
                <c:pt idx="844">
                  <c:v>38787</c:v>
                </c:pt>
                <c:pt idx="845">
                  <c:v>38794</c:v>
                </c:pt>
                <c:pt idx="846">
                  <c:v>38801</c:v>
                </c:pt>
                <c:pt idx="847">
                  <c:v>38808</c:v>
                </c:pt>
                <c:pt idx="848">
                  <c:v>38815</c:v>
                </c:pt>
                <c:pt idx="849">
                  <c:v>38822</c:v>
                </c:pt>
                <c:pt idx="850">
                  <c:v>38829</c:v>
                </c:pt>
                <c:pt idx="851">
                  <c:v>38836</c:v>
                </c:pt>
                <c:pt idx="852">
                  <c:v>38843</c:v>
                </c:pt>
                <c:pt idx="853">
                  <c:v>38850</c:v>
                </c:pt>
                <c:pt idx="854">
                  <c:v>38857</c:v>
                </c:pt>
                <c:pt idx="855">
                  <c:v>38864</c:v>
                </c:pt>
                <c:pt idx="856">
                  <c:v>38871</c:v>
                </c:pt>
                <c:pt idx="857">
                  <c:v>38878</c:v>
                </c:pt>
                <c:pt idx="858">
                  <c:v>38885</c:v>
                </c:pt>
                <c:pt idx="859">
                  <c:v>38892</c:v>
                </c:pt>
                <c:pt idx="860">
                  <c:v>38899</c:v>
                </c:pt>
                <c:pt idx="861">
                  <c:v>38906</c:v>
                </c:pt>
                <c:pt idx="862">
                  <c:v>38913</c:v>
                </c:pt>
                <c:pt idx="863">
                  <c:v>38920</c:v>
                </c:pt>
                <c:pt idx="864">
                  <c:v>38927</c:v>
                </c:pt>
                <c:pt idx="865">
                  <c:v>38934</c:v>
                </c:pt>
                <c:pt idx="866">
                  <c:v>38941</c:v>
                </c:pt>
                <c:pt idx="867">
                  <c:v>38948</c:v>
                </c:pt>
                <c:pt idx="868">
                  <c:v>38955</c:v>
                </c:pt>
                <c:pt idx="869">
                  <c:v>38962</c:v>
                </c:pt>
                <c:pt idx="870">
                  <c:v>38969</c:v>
                </c:pt>
                <c:pt idx="871">
                  <c:v>38976</c:v>
                </c:pt>
                <c:pt idx="872">
                  <c:v>38983</c:v>
                </c:pt>
                <c:pt idx="873">
                  <c:v>38990</c:v>
                </c:pt>
                <c:pt idx="874">
                  <c:v>38997</c:v>
                </c:pt>
                <c:pt idx="875">
                  <c:v>39004</c:v>
                </c:pt>
                <c:pt idx="876">
                  <c:v>39011</c:v>
                </c:pt>
                <c:pt idx="877">
                  <c:v>39018</c:v>
                </c:pt>
                <c:pt idx="878">
                  <c:v>39025</c:v>
                </c:pt>
                <c:pt idx="879">
                  <c:v>39032</c:v>
                </c:pt>
                <c:pt idx="880">
                  <c:v>39039</c:v>
                </c:pt>
                <c:pt idx="881">
                  <c:v>39046</c:v>
                </c:pt>
                <c:pt idx="882">
                  <c:v>39053</c:v>
                </c:pt>
                <c:pt idx="883">
                  <c:v>39060</c:v>
                </c:pt>
                <c:pt idx="884">
                  <c:v>39067</c:v>
                </c:pt>
                <c:pt idx="885">
                  <c:v>39074</c:v>
                </c:pt>
                <c:pt idx="886">
                  <c:v>39081</c:v>
                </c:pt>
                <c:pt idx="887">
                  <c:v>39088</c:v>
                </c:pt>
                <c:pt idx="888">
                  <c:v>39095</c:v>
                </c:pt>
                <c:pt idx="889">
                  <c:v>39102</c:v>
                </c:pt>
                <c:pt idx="890">
                  <c:v>39109</c:v>
                </c:pt>
                <c:pt idx="891">
                  <c:v>39116</c:v>
                </c:pt>
                <c:pt idx="892">
                  <c:v>39123</c:v>
                </c:pt>
                <c:pt idx="893">
                  <c:v>39130</c:v>
                </c:pt>
                <c:pt idx="894">
                  <c:v>39137</c:v>
                </c:pt>
                <c:pt idx="895">
                  <c:v>39144</c:v>
                </c:pt>
                <c:pt idx="896">
                  <c:v>39151</c:v>
                </c:pt>
                <c:pt idx="897">
                  <c:v>39158</c:v>
                </c:pt>
                <c:pt idx="898">
                  <c:v>39165</c:v>
                </c:pt>
                <c:pt idx="899">
                  <c:v>39172</c:v>
                </c:pt>
                <c:pt idx="900">
                  <c:v>39179</c:v>
                </c:pt>
                <c:pt idx="901">
                  <c:v>39186</c:v>
                </c:pt>
                <c:pt idx="902">
                  <c:v>39193</c:v>
                </c:pt>
                <c:pt idx="903">
                  <c:v>39200</c:v>
                </c:pt>
                <c:pt idx="904">
                  <c:v>39207</c:v>
                </c:pt>
                <c:pt idx="905">
                  <c:v>39214</c:v>
                </c:pt>
                <c:pt idx="906">
                  <c:v>39221</c:v>
                </c:pt>
                <c:pt idx="907">
                  <c:v>39228</c:v>
                </c:pt>
                <c:pt idx="908">
                  <c:v>39235</c:v>
                </c:pt>
                <c:pt idx="909">
                  <c:v>39242</c:v>
                </c:pt>
                <c:pt idx="910">
                  <c:v>39249</c:v>
                </c:pt>
                <c:pt idx="911">
                  <c:v>39256</c:v>
                </c:pt>
                <c:pt idx="912">
                  <c:v>39263</c:v>
                </c:pt>
                <c:pt idx="913">
                  <c:v>39270</c:v>
                </c:pt>
                <c:pt idx="914">
                  <c:v>39277</c:v>
                </c:pt>
                <c:pt idx="915">
                  <c:v>39284</c:v>
                </c:pt>
                <c:pt idx="916">
                  <c:v>39291</c:v>
                </c:pt>
                <c:pt idx="917">
                  <c:v>39298</c:v>
                </c:pt>
                <c:pt idx="918">
                  <c:v>39305</c:v>
                </c:pt>
                <c:pt idx="919">
                  <c:v>39312</c:v>
                </c:pt>
                <c:pt idx="920">
                  <c:v>39319</c:v>
                </c:pt>
                <c:pt idx="921">
                  <c:v>39326</c:v>
                </c:pt>
                <c:pt idx="922">
                  <c:v>39333</c:v>
                </c:pt>
                <c:pt idx="923">
                  <c:v>39340</c:v>
                </c:pt>
                <c:pt idx="924">
                  <c:v>39347</c:v>
                </c:pt>
                <c:pt idx="925">
                  <c:v>39354</c:v>
                </c:pt>
                <c:pt idx="926">
                  <c:v>39361</c:v>
                </c:pt>
                <c:pt idx="927">
                  <c:v>39368</c:v>
                </c:pt>
                <c:pt idx="928">
                  <c:v>39375</c:v>
                </c:pt>
                <c:pt idx="929">
                  <c:v>39382</c:v>
                </c:pt>
                <c:pt idx="930">
                  <c:v>39389</c:v>
                </c:pt>
                <c:pt idx="931">
                  <c:v>39396</c:v>
                </c:pt>
                <c:pt idx="932">
                  <c:v>39403</c:v>
                </c:pt>
                <c:pt idx="933">
                  <c:v>39410</c:v>
                </c:pt>
                <c:pt idx="934">
                  <c:v>39417</c:v>
                </c:pt>
                <c:pt idx="935">
                  <c:v>39424</c:v>
                </c:pt>
                <c:pt idx="936">
                  <c:v>39431</c:v>
                </c:pt>
                <c:pt idx="937">
                  <c:v>39438</c:v>
                </c:pt>
                <c:pt idx="938">
                  <c:v>39445</c:v>
                </c:pt>
                <c:pt idx="939">
                  <c:v>39452</c:v>
                </c:pt>
                <c:pt idx="940">
                  <c:v>39459</c:v>
                </c:pt>
                <c:pt idx="941">
                  <c:v>39466</c:v>
                </c:pt>
                <c:pt idx="942">
                  <c:v>39473</c:v>
                </c:pt>
                <c:pt idx="943">
                  <c:v>39480</c:v>
                </c:pt>
                <c:pt idx="944">
                  <c:v>39487</c:v>
                </c:pt>
                <c:pt idx="945">
                  <c:v>39494</c:v>
                </c:pt>
                <c:pt idx="946">
                  <c:v>39501</c:v>
                </c:pt>
                <c:pt idx="947">
                  <c:v>39508</c:v>
                </c:pt>
                <c:pt idx="948">
                  <c:v>39515</c:v>
                </c:pt>
                <c:pt idx="949">
                  <c:v>39522</c:v>
                </c:pt>
                <c:pt idx="950">
                  <c:v>39529</c:v>
                </c:pt>
                <c:pt idx="951">
                  <c:v>39536</c:v>
                </c:pt>
                <c:pt idx="952">
                  <c:v>39543</c:v>
                </c:pt>
                <c:pt idx="953">
                  <c:v>39550</c:v>
                </c:pt>
                <c:pt idx="954">
                  <c:v>39557</c:v>
                </c:pt>
                <c:pt idx="955">
                  <c:v>39564</c:v>
                </c:pt>
                <c:pt idx="956">
                  <c:v>39571</c:v>
                </c:pt>
                <c:pt idx="957">
                  <c:v>39578</c:v>
                </c:pt>
                <c:pt idx="958">
                  <c:v>39585</c:v>
                </c:pt>
                <c:pt idx="959">
                  <c:v>39592</c:v>
                </c:pt>
                <c:pt idx="960">
                  <c:v>39599</c:v>
                </c:pt>
                <c:pt idx="961">
                  <c:v>39606</c:v>
                </c:pt>
                <c:pt idx="962">
                  <c:v>39613</c:v>
                </c:pt>
                <c:pt idx="963">
                  <c:v>39620</c:v>
                </c:pt>
                <c:pt idx="964">
                  <c:v>39627</c:v>
                </c:pt>
                <c:pt idx="965">
                  <c:v>39634</c:v>
                </c:pt>
                <c:pt idx="966">
                  <c:v>39641</c:v>
                </c:pt>
                <c:pt idx="967">
                  <c:v>39648</c:v>
                </c:pt>
                <c:pt idx="968">
                  <c:v>39655</c:v>
                </c:pt>
                <c:pt idx="969">
                  <c:v>39662</c:v>
                </c:pt>
                <c:pt idx="970">
                  <c:v>39669</c:v>
                </c:pt>
                <c:pt idx="971">
                  <c:v>39676</c:v>
                </c:pt>
                <c:pt idx="972">
                  <c:v>39683</c:v>
                </c:pt>
                <c:pt idx="973">
                  <c:v>39690</c:v>
                </c:pt>
                <c:pt idx="974">
                  <c:v>39697</c:v>
                </c:pt>
                <c:pt idx="975">
                  <c:v>39704</c:v>
                </c:pt>
                <c:pt idx="976">
                  <c:v>39711</c:v>
                </c:pt>
                <c:pt idx="977">
                  <c:v>39718</c:v>
                </c:pt>
                <c:pt idx="978">
                  <c:v>39725</c:v>
                </c:pt>
                <c:pt idx="979">
                  <c:v>39732</c:v>
                </c:pt>
                <c:pt idx="980">
                  <c:v>39739</c:v>
                </c:pt>
                <c:pt idx="981">
                  <c:v>39746</c:v>
                </c:pt>
                <c:pt idx="982">
                  <c:v>39753</c:v>
                </c:pt>
                <c:pt idx="983">
                  <c:v>39760</c:v>
                </c:pt>
                <c:pt idx="984">
                  <c:v>39767</c:v>
                </c:pt>
                <c:pt idx="985">
                  <c:v>39774</c:v>
                </c:pt>
                <c:pt idx="986">
                  <c:v>39781</c:v>
                </c:pt>
                <c:pt idx="987">
                  <c:v>39788</c:v>
                </c:pt>
                <c:pt idx="988">
                  <c:v>39795</c:v>
                </c:pt>
                <c:pt idx="989">
                  <c:v>39802</c:v>
                </c:pt>
                <c:pt idx="990">
                  <c:v>39809</c:v>
                </c:pt>
                <c:pt idx="991">
                  <c:v>39816</c:v>
                </c:pt>
                <c:pt idx="992">
                  <c:v>39823</c:v>
                </c:pt>
                <c:pt idx="993">
                  <c:v>39830</c:v>
                </c:pt>
                <c:pt idx="994">
                  <c:v>39837</c:v>
                </c:pt>
                <c:pt idx="995">
                  <c:v>39844</c:v>
                </c:pt>
                <c:pt idx="996">
                  <c:v>39851</c:v>
                </c:pt>
                <c:pt idx="997">
                  <c:v>39858</c:v>
                </c:pt>
                <c:pt idx="998">
                  <c:v>39865</c:v>
                </c:pt>
                <c:pt idx="999">
                  <c:v>39872</c:v>
                </c:pt>
                <c:pt idx="1000">
                  <c:v>39879</c:v>
                </c:pt>
                <c:pt idx="1001">
                  <c:v>39886</c:v>
                </c:pt>
                <c:pt idx="1002">
                  <c:v>39893</c:v>
                </c:pt>
                <c:pt idx="1003">
                  <c:v>39900</c:v>
                </c:pt>
                <c:pt idx="1004">
                  <c:v>39907</c:v>
                </c:pt>
                <c:pt idx="1005">
                  <c:v>39914</c:v>
                </c:pt>
                <c:pt idx="1006">
                  <c:v>39921</c:v>
                </c:pt>
                <c:pt idx="1007">
                  <c:v>39928</c:v>
                </c:pt>
                <c:pt idx="1008">
                  <c:v>39935</c:v>
                </c:pt>
                <c:pt idx="1009">
                  <c:v>39942</c:v>
                </c:pt>
                <c:pt idx="1010">
                  <c:v>39949</c:v>
                </c:pt>
                <c:pt idx="1011">
                  <c:v>39956</c:v>
                </c:pt>
                <c:pt idx="1012">
                  <c:v>39963</c:v>
                </c:pt>
                <c:pt idx="1013">
                  <c:v>39970</c:v>
                </c:pt>
                <c:pt idx="1014">
                  <c:v>39977</c:v>
                </c:pt>
                <c:pt idx="1015">
                  <c:v>39984</c:v>
                </c:pt>
                <c:pt idx="1016">
                  <c:v>39991</c:v>
                </c:pt>
                <c:pt idx="1017">
                  <c:v>39998</c:v>
                </c:pt>
                <c:pt idx="1018">
                  <c:v>40005</c:v>
                </c:pt>
                <c:pt idx="1019">
                  <c:v>40012</c:v>
                </c:pt>
                <c:pt idx="1020">
                  <c:v>40019</c:v>
                </c:pt>
                <c:pt idx="1021">
                  <c:v>40026</c:v>
                </c:pt>
                <c:pt idx="1022">
                  <c:v>40033</c:v>
                </c:pt>
                <c:pt idx="1023">
                  <c:v>40040</c:v>
                </c:pt>
                <c:pt idx="1024">
                  <c:v>40047</c:v>
                </c:pt>
                <c:pt idx="1025">
                  <c:v>40054</c:v>
                </c:pt>
                <c:pt idx="1026">
                  <c:v>40061</c:v>
                </c:pt>
                <c:pt idx="1027">
                  <c:v>40068</c:v>
                </c:pt>
                <c:pt idx="1028">
                  <c:v>40075</c:v>
                </c:pt>
                <c:pt idx="1029">
                  <c:v>40082</c:v>
                </c:pt>
                <c:pt idx="1030">
                  <c:v>40089</c:v>
                </c:pt>
                <c:pt idx="1031">
                  <c:v>40096</c:v>
                </c:pt>
                <c:pt idx="1032">
                  <c:v>40103</c:v>
                </c:pt>
                <c:pt idx="1033">
                  <c:v>40110</c:v>
                </c:pt>
                <c:pt idx="1034">
                  <c:v>40117</c:v>
                </c:pt>
                <c:pt idx="1035">
                  <c:v>40124</c:v>
                </c:pt>
                <c:pt idx="1036">
                  <c:v>40131</c:v>
                </c:pt>
                <c:pt idx="1037">
                  <c:v>40138</c:v>
                </c:pt>
                <c:pt idx="1038">
                  <c:v>40145</c:v>
                </c:pt>
                <c:pt idx="1039">
                  <c:v>40152</c:v>
                </c:pt>
                <c:pt idx="1040">
                  <c:v>40159</c:v>
                </c:pt>
                <c:pt idx="1041">
                  <c:v>40166</c:v>
                </c:pt>
                <c:pt idx="1042">
                  <c:v>40173</c:v>
                </c:pt>
                <c:pt idx="1043">
                  <c:v>40180</c:v>
                </c:pt>
                <c:pt idx="1044">
                  <c:v>40187</c:v>
                </c:pt>
                <c:pt idx="1045">
                  <c:v>40194</c:v>
                </c:pt>
                <c:pt idx="1046">
                  <c:v>40201</c:v>
                </c:pt>
                <c:pt idx="1047">
                  <c:v>40208</c:v>
                </c:pt>
                <c:pt idx="1048">
                  <c:v>40215</c:v>
                </c:pt>
                <c:pt idx="1049">
                  <c:v>40222</c:v>
                </c:pt>
                <c:pt idx="1050">
                  <c:v>40229</c:v>
                </c:pt>
                <c:pt idx="1051">
                  <c:v>40236</c:v>
                </c:pt>
                <c:pt idx="1052">
                  <c:v>40243</c:v>
                </c:pt>
                <c:pt idx="1053">
                  <c:v>40250</c:v>
                </c:pt>
                <c:pt idx="1054">
                  <c:v>40257</c:v>
                </c:pt>
                <c:pt idx="1055">
                  <c:v>40264</c:v>
                </c:pt>
                <c:pt idx="1056">
                  <c:v>40271</c:v>
                </c:pt>
                <c:pt idx="1057">
                  <c:v>40278</c:v>
                </c:pt>
                <c:pt idx="1058">
                  <c:v>40285</c:v>
                </c:pt>
                <c:pt idx="1059">
                  <c:v>40292</c:v>
                </c:pt>
                <c:pt idx="1060">
                  <c:v>40299</c:v>
                </c:pt>
                <c:pt idx="1061">
                  <c:v>40306</c:v>
                </c:pt>
                <c:pt idx="1062">
                  <c:v>40313</c:v>
                </c:pt>
                <c:pt idx="1063">
                  <c:v>40320</c:v>
                </c:pt>
                <c:pt idx="1064">
                  <c:v>40327</c:v>
                </c:pt>
                <c:pt idx="1065">
                  <c:v>40334</c:v>
                </c:pt>
                <c:pt idx="1066">
                  <c:v>40341</c:v>
                </c:pt>
                <c:pt idx="1067">
                  <c:v>40348</c:v>
                </c:pt>
                <c:pt idx="1068">
                  <c:v>40355</c:v>
                </c:pt>
                <c:pt idx="1069">
                  <c:v>40362</c:v>
                </c:pt>
                <c:pt idx="1070">
                  <c:v>40369</c:v>
                </c:pt>
                <c:pt idx="1071">
                  <c:v>40376</c:v>
                </c:pt>
                <c:pt idx="1072">
                  <c:v>40383</c:v>
                </c:pt>
                <c:pt idx="1073">
                  <c:v>40390</c:v>
                </c:pt>
                <c:pt idx="1074">
                  <c:v>40397</c:v>
                </c:pt>
                <c:pt idx="1075">
                  <c:v>40404</c:v>
                </c:pt>
                <c:pt idx="1076">
                  <c:v>40411</c:v>
                </c:pt>
                <c:pt idx="1077">
                  <c:v>40418</c:v>
                </c:pt>
                <c:pt idx="1078">
                  <c:v>40425</c:v>
                </c:pt>
                <c:pt idx="1079">
                  <c:v>40432</c:v>
                </c:pt>
                <c:pt idx="1080">
                  <c:v>40439</c:v>
                </c:pt>
                <c:pt idx="1081">
                  <c:v>40446</c:v>
                </c:pt>
                <c:pt idx="1082">
                  <c:v>40453</c:v>
                </c:pt>
                <c:pt idx="1083">
                  <c:v>40460</c:v>
                </c:pt>
                <c:pt idx="1084">
                  <c:v>40467</c:v>
                </c:pt>
                <c:pt idx="1085">
                  <c:v>40474</c:v>
                </c:pt>
                <c:pt idx="1086">
                  <c:v>40481</c:v>
                </c:pt>
                <c:pt idx="1087">
                  <c:v>40488</c:v>
                </c:pt>
                <c:pt idx="1088">
                  <c:v>40495</c:v>
                </c:pt>
                <c:pt idx="1089">
                  <c:v>40502</c:v>
                </c:pt>
                <c:pt idx="1090">
                  <c:v>40509</c:v>
                </c:pt>
                <c:pt idx="1091">
                  <c:v>40516</c:v>
                </c:pt>
                <c:pt idx="1092">
                  <c:v>40523</c:v>
                </c:pt>
                <c:pt idx="1093">
                  <c:v>40530</c:v>
                </c:pt>
                <c:pt idx="1094">
                  <c:v>40537</c:v>
                </c:pt>
                <c:pt idx="1095">
                  <c:v>40544</c:v>
                </c:pt>
                <c:pt idx="1096">
                  <c:v>40551</c:v>
                </c:pt>
                <c:pt idx="1097">
                  <c:v>40558</c:v>
                </c:pt>
                <c:pt idx="1098">
                  <c:v>40565</c:v>
                </c:pt>
                <c:pt idx="1099">
                  <c:v>40572</c:v>
                </c:pt>
                <c:pt idx="1100">
                  <c:v>40579</c:v>
                </c:pt>
                <c:pt idx="1101">
                  <c:v>40586</c:v>
                </c:pt>
                <c:pt idx="1102">
                  <c:v>40593</c:v>
                </c:pt>
                <c:pt idx="1103">
                  <c:v>40600</c:v>
                </c:pt>
                <c:pt idx="1104">
                  <c:v>40607</c:v>
                </c:pt>
                <c:pt idx="1105">
                  <c:v>40614</c:v>
                </c:pt>
                <c:pt idx="1106">
                  <c:v>40621</c:v>
                </c:pt>
                <c:pt idx="1107">
                  <c:v>40628</c:v>
                </c:pt>
                <c:pt idx="1108">
                  <c:v>40635</c:v>
                </c:pt>
                <c:pt idx="1109">
                  <c:v>40642</c:v>
                </c:pt>
                <c:pt idx="1110">
                  <c:v>40649</c:v>
                </c:pt>
                <c:pt idx="1111">
                  <c:v>40656</c:v>
                </c:pt>
                <c:pt idx="1112">
                  <c:v>40663</c:v>
                </c:pt>
                <c:pt idx="1113">
                  <c:v>40670</c:v>
                </c:pt>
                <c:pt idx="1114">
                  <c:v>40677</c:v>
                </c:pt>
                <c:pt idx="1115">
                  <c:v>40684</c:v>
                </c:pt>
                <c:pt idx="1116">
                  <c:v>40691</c:v>
                </c:pt>
                <c:pt idx="1117">
                  <c:v>40698</c:v>
                </c:pt>
                <c:pt idx="1118">
                  <c:v>40705</c:v>
                </c:pt>
                <c:pt idx="1119">
                  <c:v>40712</c:v>
                </c:pt>
                <c:pt idx="1120">
                  <c:v>40719</c:v>
                </c:pt>
                <c:pt idx="1121">
                  <c:v>40726</c:v>
                </c:pt>
                <c:pt idx="1122">
                  <c:v>40733</c:v>
                </c:pt>
                <c:pt idx="1123">
                  <c:v>40740</c:v>
                </c:pt>
                <c:pt idx="1124">
                  <c:v>40747</c:v>
                </c:pt>
                <c:pt idx="1125">
                  <c:v>40754</c:v>
                </c:pt>
                <c:pt idx="1126">
                  <c:v>40761</c:v>
                </c:pt>
                <c:pt idx="1127">
                  <c:v>40768</c:v>
                </c:pt>
                <c:pt idx="1128">
                  <c:v>40775</c:v>
                </c:pt>
                <c:pt idx="1129">
                  <c:v>40782</c:v>
                </c:pt>
                <c:pt idx="1130">
                  <c:v>40789</c:v>
                </c:pt>
                <c:pt idx="1131">
                  <c:v>40796</c:v>
                </c:pt>
                <c:pt idx="1132">
                  <c:v>40803</c:v>
                </c:pt>
                <c:pt idx="1133">
                  <c:v>40810</c:v>
                </c:pt>
                <c:pt idx="1134">
                  <c:v>40817</c:v>
                </c:pt>
                <c:pt idx="1135">
                  <c:v>40824</c:v>
                </c:pt>
                <c:pt idx="1136">
                  <c:v>40831</c:v>
                </c:pt>
                <c:pt idx="1137">
                  <c:v>40838</c:v>
                </c:pt>
                <c:pt idx="1138">
                  <c:v>40845</c:v>
                </c:pt>
                <c:pt idx="1139">
                  <c:v>40852</c:v>
                </c:pt>
                <c:pt idx="1140">
                  <c:v>40859</c:v>
                </c:pt>
                <c:pt idx="1141">
                  <c:v>40866</c:v>
                </c:pt>
                <c:pt idx="1142">
                  <c:v>40873</c:v>
                </c:pt>
                <c:pt idx="1143">
                  <c:v>40880</c:v>
                </c:pt>
                <c:pt idx="1144">
                  <c:v>40887</c:v>
                </c:pt>
                <c:pt idx="1145">
                  <c:v>40894</c:v>
                </c:pt>
                <c:pt idx="1146">
                  <c:v>40901</c:v>
                </c:pt>
                <c:pt idx="1147">
                  <c:v>40908</c:v>
                </c:pt>
                <c:pt idx="1148">
                  <c:v>40915</c:v>
                </c:pt>
                <c:pt idx="1149">
                  <c:v>40922</c:v>
                </c:pt>
                <c:pt idx="1150">
                  <c:v>40929</c:v>
                </c:pt>
                <c:pt idx="1151">
                  <c:v>40936</c:v>
                </c:pt>
                <c:pt idx="1152">
                  <c:v>40943</c:v>
                </c:pt>
                <c:pt idx="1153">
                  <c:v>40950</c:v>
                </c:pt>
                <c:pt idx="1154">
                  <c:v>40957</c:v>
                </c:pt>
                <c:pt idx="1155">
                  <c:v>40964</c:v>
                </c:pt>
                <c:pt idx="1156">
                  <c:v>40971</c:v>
                </c:pt>
                <c:pt idx="1157">
                  <c:v>40978</c:v>
                </c:pt>
                <c:pt idx="1158">
                  <c:v>40985</c:v>
                </c:pt>
                <c:pt idx="1159">
                  <c:v>40992</c:v>
                </c:pt>
                <c:pt idx="1160">
                  <c:v>40999</c:v>
                </c:pt>
                <c:pt idx="1161">
                  <c:v>41006</c:v>
                </c:pt>
                <c:pt idx="1162">
                  <c:v>41013</c:v>
                </c:pt>
                <c:pt idx="1163">
                  <c:v>41020</c:v>
                </c:pt>
                <c:pt idx="1164">
                  <c:v>41027</c:v>
                </c:pt>
                <c:pt idx="1165">
                  <c:v>41034</c:v>
                </c:pt>
                <c:pt idx="1166">
                  <c:v>41041</c:v>
                </c:pt>
                <c:pt idx="1167">
                  <c:v>41048</c:v>
                </c:pt>
                <c:pt idx="1168">
                  <c:v>41055</c:v>
                </c:pt>
                <c:pt idx="1169">
                  <c:v>41062</c:v>
                </c:pt>
                <c:pt idx="1170">
                  <c:v>41069</c:v>
                </c:pt>
                <c:pt idx="1171">
                  <c:v>41076</c:v>
                </c:pt>
                <c:pt idx="1172">
                  <c:v>41083</c:v>
                </c:pt>
                <c:pt idx="1173">
                  <c:v>41090</c:v>
                </c:pt>
                <c:pt idx="1174">
                  <c:v>41097</c:v>
                </c:pt>
                <c:pt idx="1175">
                  <c:v>41104</c:v>
                </c:pt>
                <c:pt idx="1176">
                  <c:v>41111</c:v>
                </c:pt>
                <c:pt idx="1177">
                  <c:v>41118</c:v>
                </c:pt>
                <c:pt idx="1178">
                  <c:v>41125</c:v>
                </c:pt>
                <c:pt idx="1179">
                  <c:v>41132</c:v>
                </c:pt>
                <c:pt idx="1180">
                  <c:v>41139</c:v>
                </c:pt>
                <c:pt idx="1181">
                  <c:v>41146</c:v>
                </c:pt>
                <c:pt idx="1182">
                  <c:v>41153</c:v>
                </c:pt>
                <c:pt idx="1183">
                  <c:v>41160</c:v>
                </c:pt>
                <c:pt idx="1184">
                  <c:v>41167</c:v>
                </c:pt>
                <c:pt idx="1185">
                  <c:v>41174</c:v>
                </c:pt>
                <c:pt idx="1186">
                  <c:v>41181</c:v>
                </c:pt>
                <c:pt idx="1187">
                  <c:v>41188</c:v>
                </c:pt>
                <c:pt idx="1188">
                  <c:v>41195</c:v>
                </c:pt>
                <c:pt idx="1189">
                  <c:v>41202</c:v>
                </c:pt>
                <c:pt idx="1190">
                  <c:v>41209</c:v>
                </c:pt>
                <c:pt idx="1191">
                  <c:v>41216</c:v>
                </c:pt>
                <c:pt idx="1192">
                  <c:v>41223</c:v>
                </c:pt>
                <c:pt idx="1193">
                  <c:v>41230</c:v>
                </c:pt>
                <c:pt idx="1194">
                  <c:v>41237</c:v>
                </c:pt>
                <c:pt idx="1195">
                  <c:v>41244</c:v>
                </c:pt>
                <c:pt idx="1196">
                  <c:v>41251</c:v>
                </c:pt>
                <c:pt idx="1197">
                  <c:v>41258</c:v>
                </c:pt>
                <c:pt idx="1198">
                  <c:v>41265</c:v>
                </c:pt>
                <c:pt idx="1199">
                  <c:v>41272</c:v>
                </c:pt>
                <c:pt idx="1200">
                  <c:v>41279</c:v>
                </c:pt>
                <c:pt idx="1201">
                  <c:v>41286</c:v>
                </c:pt>
                <c:pt idx="1202">
                  <c:v>41293</c:v>
                </c:pt>
                <c:pt idx="1203">
                  <c:v>41300</c:v>
                </c:pt>
                <c:pt idx="1204">
                  <c:v>41307</c:v>
                </c:pt>
                <c:pt idx="1205">
                  <c:v>41314</c:v>
                </c:pt>
                <c:pt idx="1206">
                  <c:v>41321</c:v>
                </c:pt>
                <c:pt idx="1207">
                  <c:v>41328</c:v>
                </c:pt>
                <c:pt idx="1208">
                  <c:v>41335</c:v>
                </c:pt>
                <c:pt idx="1209">
                  <c:v>41342</c:v>
                </c:pt>
                <c:pt idx="1210">
                  <c:v>41349</c:v>
                </c:pt>
                <c:pt idx="1211">
                  <c:v>41356</c:v>
                </c:pt>
                <c:pt idx="1212">
                  <c:v>41363</c:v>
                </c:pt>
                <c:pt idx="1213">
                  <c:v>41370</c:v>
                </c:pt>
                <c:pt idx="1214">
                  <c:v>41377</c:v>
                </c:pt>
                <c:pt idx="1215">
                  <c:v>41384</c:v>
                </c:pt>
                <c:pt idx="1216">
                  <c:v>41391</c:v>
                </c:pt>
                <c:pt idx="1217">
                  <c:v>41398</c:v>
                </c:pt>
                <c:pt idx="1218">
                  <c:v>41405</c:v>
                </c:pt>
                <c:pt idx="1219">
                  <c:v>41412</c:v>
                </c:pt>
                <c:pt idx="1220">
                  <c:v>41419</c:v>
                </c:pt>
                <c:pt idx="1221">
                  <c:v>41426</c:v>
                </c:pt>
                <c:pt idx="1222">
                  <c:v>41433</c:v>
                </c:pt>
                <c:pt idx="1223">
                  <c:v>41440</c:v>
                </c:pt>
                <c:pt idx="1224">
                  <c:v>41447</c:v>
                </c:pt>
                <c:pt idx="1225">
                  <c:v>41454</c:v>
                </c:pt>
                <c:pt idx="1226">
                  <c:v>41461</c:v>
                </c:pt>
                <c:pt idx="1227">
                  <c:v>41468</c:v>
                </c:pt>
                <c:pt idx="1228">
                  <c:v>41475</c:v>
                </c:pt>
                <c:pt idx="1229">
                  <c:v>41482</c:v>
                </c:pt>
                <c:pt idx="1230">
                  <c:v>41489</c:v>
                </c:pt>
                <c:pt idx="1231">
                  <c:v>41496</c:v>
                </c:pt>
                <c:pt idx="1232">
                  <c:v>41503</c:v>
                </c:pt>
                <c:pt idx="1233">
                  <c:v>41510</c:v>
                </c:pt>
                <c:pt idx="1234">
                  <c:v>41517</c:v>
                </c:pt>
                <c:pt idx="1235">
                  <c:v>41524</c:v>
                </c:pt>
                <c:pt idx="1236">
                  <c:v>41531</c:v>
                </c:pt>
                <c:pt idx="1237">
                  <c:v>41538</c:v>
                </c:pt>
                <c:pt idx="1238">
                  <c:v>41545</c:v>
                </c:pt>
                <c:pt idx="1239">
                  <c:v>41552</c:v>
                </c:pt>
                <c:pt idx="1240">
                  <c:v>41559</c:v>
                </c:pt>
                <c:pt idx="1241">
                  <c:v>41566</c:v>
                </c:pt>
                <c:pt idx="1242">
                  <c:v>41573</c:v>
                </c:pt>
                <c:pt idx="1243">
                  <c:v>41580</c:v>
                </c:pt>
                <c:pt idx="1244">
                  <c:v>41587</c:v>
                </c:pt>
                <c:pt idx="1245">
                  <c:v>41594</c:v>
                </c:pt>
                <c:pt idx="1246">
                  <c:v>41601</c:v>
                </c:pt>
                <c:pt idx="1247">
                  <c:v>41608</c:v>
                </c:pt>
                <c:pt idx="1248">
                  <c:v>41615</c:v>
                </c:pt>
                <c:pt idx="1249">
                  <c:v>41622</c:v>
                </c:pt>
                <c:pt idx="1250">
                  <c:v>41629</c:v>
                </c:pt>
                <c:pt idx="1251">
                  <c:v>41636</c:v>
                </c:pt>
                <c:pt idx="1252">
                  <c:v>41643</c:v>
                </c:pt>
                <c:pt idx="1253">
                  <c:v>41650</c:v>
                </c:pt>
                <c:pt idx="1254">
                  <c:v>41657</c:v>
                </c:pt>
                <c:pt idx="1255">
                  <c:v>41664</c:v>
                </c:pt>
                <c:pt idx="1256">
                  <c:v>41671</c:v>
                </c:pt>
                <c:pt idx="1257">
                  <c:v>41678</c:v>
                </c:pt>
                <c:pt idx="1258">
                  <c:v>41685</c:v>
                </c:pt>
                <c:pt idx="1259">
                  <c:v>41692</c:v>
                </c:pt>
                <c:pt idx="1260">
                  <c:v>41699</c:v>
                </c:pt>
                <c:pt idx="1261">
                  <c:v>41706</c:v>
                </c:pt>
                <c:pt idx="1262">
                  <c:v>41713</c:v>
                </c:pt>
                <c:pt idx="1263">
                  <c:v>41720</c:v>
                </c:pt>
                <c:pt idx="1264">
                  <c:v>41727</c:v>
                </c:pt>
                <c:pt idx="1265">
                  <c:v>41734</c:v>
                </c:pt>
                <c:pt idx="1266">
                  <c:v>41741</c:v>
                </c:pt>
                <c:pt idx="1267">
                  <c:v>41748</c:v>
                </c:pt>
                <c:pt idx="1268">
                  <c:v>41755</c:v>
                </c:pt>
                <c:pt idx="1269">
                  <c:v>41762</c:v>
                </c:pt>
                <c:pt idx="1270">
                  <c:v>41769</c:v>
                </c:pt>
                <c:pt idx="1271">
                  <c:v>41776</c:v>
                </c:pt>
                <c:pt idx="1272">
                  <c:v>41783</c:v>
                </c:pt>
                <c:pt idx="1273">
                  <c:v>41790</c:v>
                </c:pt>
                <c:pt idx="1274">
                  <c:v>41797</c:v>
                </c:pt>
                <c:pt idx="1275">
                  <c:v>41804</c:v>
                </c:pt>
                <c:pt idx="1276">
                  <c:v>41811</c:v>
                </c:pt>
                <c:pt idx="1277">
                  <c:v>41818</c:v>
                </c:pt>
                <c:pt idx="1278">
                  <c:v>41825</c:v>
                </c:pt>
                <c:pt idx="1279">
                  <c:v>41832</c:v>
                </c:pt>
                <c:pt idx="1280">
                  <c:v>41839</c:v>
                </c:pt>
                <c:pt idx="1281">
                  <c:v>41846</c:v>
                </c:pt>
                <c:pt idx="1282">
                  <c:v>41853</c:v>
                </c:pt>
                <c:pt idx="1283">
                  <c:v>41860</c:v>
                </c:pt>
                <c:pt idx="1284">
                  <c:v>41867</c:v>
                </c:pt>
                <c:pt idx="1285">
                  <c:v>41874</c:v>
                </c:pt>
                <c:pt idx="1286">
                  <c:v>41881</c:v>
                </c:pt>
                <c:pt idx="1287">
                  <c:v>41888</c:v>
                </c:pt>
                <c:pt idx="1288">
                  <c:v>41895</c:v>
                </c:pt>
                <c:pt idx="1289">
                  <c:v>41902</c:v>
                </c:pt>
                <c:pt idx="1290">
                  <c:v>41909</c:v>
                </c:pt>
                <c:pt idx="1291">
                  <c:v>41916</c:v>
                </c:pt>
                <c:pt idx="1292">
                  <c:v>41923</c:v>
                </c:pt>
                <c:pt idx="1293">
                  <c:v>41930</c:v>
                </c:pt>
                <c:pt idx="1294">
                  <c:v>41937</c:v>
                </c:pt>
                <c:pt idx="1295">
                  <c:v>41944</c:v>
                </c:pt>
                <c:pt idx="1296">
                  <c:v>41951</c:v>
                </c:pt>
                <c:pt idx="1297">
                  <c:v>41958</c:v>
                </c:pt>
                <c:pt idx="1298">
                  <c:v>41965</c:v>
                </c:pt>
                <c:pt idx="1299">
                  <c:v>41972</c:v>
                </c:pt>
                <c:pt idx="1300">
                  <c:v>41979</c:v>
                </c:pt>
                <c:pt idx="1301">
                  <c:v>41986</c:v>
                </c:pt>
                <c:pt idx="1302">
                  <c:v>41993</c:v>
                </c:pt>
                <c:pt idx="1303">
                  <c:v>42000</c:v>
                </c:pt>
                <c:pt idx="1304">
                  <c:v>42007</c:v>
                </c:pt>
                <c:pt idx="1305">
                  <c:v>42014</c:v>
                </c:pt>
                <c:pt idx="1306">
                  <c:v>42021</c:v>
                </c:pt>
                <c:pt idx="1307">
                  <c:v>42028</c:v>
                </c:pt>
                <c:pt idx="1308">
                  <c:v>42035</c:v>
                </c:pt>
                <c:pt idx="1309">
                  <c:v>42042</c:v>
                </c:pt>
                <c:pt idx="1310">
                  <c:v>42049</c:v>
                </c:pt>
                <c:pt idx="1311">
                  <c:v>42056</c:v>
                </c:pt>
                <c:pt idx="1312">
                  <c:v>42063</c:v>
                </c:pt>
                <c:pt idx="1313">
                  <c:v>42070</c:v>
                </c:pt>
                <c:pt idx="1314">
                  <c:v>42077</c:v>
                </c:pt>
                <c:pt idx="1315">
                  <c:v>42084</c:v>
                </c:pt>
                <c:pt idx="1316">
                  <c:v>42091</c:v>
                </c:pt>
                <c:pt idx="1317">
                  <c:v>42098</c:v>
                </c:pt>
                <c:pt idx="1318">
                  <c:v>42105</c:v>
                </c:pt>
                <c:pt idx="1319">
                  <c:v>42112</c:v>
                </c:pt>
                <c:pt idx="1320">
                  <c:v>42119</c:v>
                </c:pt>
                <c:pt idx="1321">
                  <c:v>42126</c:v>
                </c:pt>
                <c:pt idx="1322">
                  <c:v>42133</c:v>
                </c:pt>
                <c:pt idx="1323">
                  <c:v>42140</c:v>
                </c:pt>
                <c:pt idx="1324">
                  <c:v>42147</c:v>
                </c:pt>
                <c:pt idx="1325">
                  <c:v>42154</c:v>
                </c:pt>
                <c:pt idx="1326">
                  <c:v>42161</c:v>
                </c:pt>
                <c:pt idx="1327">
                  <c:v>42168</c:v>
                </c:pt>
                <c:pt idx="1328">
                  <c:v>42175</c:v>
                </c:pt>
                <c:pt idx="1329">
                  <c:v>42182</c:v>
                </c:pt>
                <c:pt idx="1330">
                  <c:v>42189</c:v>
                </c:pt>
                <c:pt idx="1331">
                  <c:v>42196</c:v>
                </c:pt>
                <c:pt idx="1332">
                  <c:v>42203</c:v>
                </c:pt>
                <c:pt idx="1333">
                  <c:v>42210</c:v>
                </c:pt>
                <c:pt idx="1334">
                  <c:v>42217</c:v>
                </c:pt>
                <c:pt idx="1335">
                  <c:v>42224</c:v>
                </c:pt>
                <c:pt idx="1336">
                  <c:v>42231</c:v>
                </c:pt>
                <c:pt idx="1337">
                  <c:v>42238</c:v>
                </c:pt>
                <c:pt idx="1338">
                  <c:v>42245</c:v>
                </c:pt>
                <c:pt idx="1339">
                  <c:v>42252</c:v>
                </c:pt>
                <c:pt idx="1340">
                  <c:v>42259</c:v>
                </c:pt>
                <c:pt idx="1341">
                  <c:v>42266</c:v>
                </c:pt>
                <c:pt idx="1342">
                  <c:v>42273</c:v>
                </c:pt>
                <c:pt idx="1343">
                  <c:v>42280</c:v>
                </c:pt>
                <c:pt idx="1344">
                  <c:v>42287</c:v>
                </c:pt>
                <c:pt idx="1345">
                  <c:v>42294</c:v>
                </c:pt>
                <c:pt idx="1346">
                  <c:v>42301</c:v>
                </c:pt>
                <c:pt idx="1347">
                  <c:v>42308</c:v>
                </c:pt>
                <c:pt idx="1348">
                  <c:v>42315</c:v>
                </c:pt>
                <c:pt idx="1349">
                  <c:v>42322</c:v>
                </c:pt>
                <c:pt idx="1350">
                  <c:v>42329</c:v>
                </c:pt>
                <c:pt idx="1351">
                  <c:v>42336</c:v>
                </c:pt>
                <c:pt idx="1352">
                  <c:v>42343</c:v>
                </c:pt>
                <c:pt idx="1353">
                  <c:v>42350</c:v>
                </c:pt>
                <c:pt idx="1354">
                  <c:v>42357</c:v>
                </c:pt>
                <c:pt idx="1355">
                  <c:v>42364</c:v>
                </c:pt>
                <c:pt idx="1356">
                  <c:v>42371</c:v>
                </c:pt>
                <c:pt idx="1357">
                  <c:v>42378</c:v>
                </c:pt>
                <c:pt idx="1358">
                  <c:v>42385</c:v>
                </c:pt>
                <c:pt idx="1359">
                  <c:v>42392</c:v>
                </c:pt>
                <c:pt idx="1360">
                  <c:v>42399</c:v>
                </c:pt>
                <c:pt idx="1361">
                  <c:v>42406</c:v>
                </c:pt>
                <c:pt idx="1362">
                  <c:v>42413</c:v>
                </c:pt>
                <c:pt idx="1363">
                  <c:v>42420</c:v>
                </c:pt>
                <c:pt idx="1364">
                  <c:v>42427</c:v>
                </c:pt>
                <c:pt idx="1365">
                  <c:v>42434</c:v>
                </c:pt>
                <c:pt idx="1366">
                  <c:v>42441</c:v>
                </c:pt>
                <c:pt idx="1367">
                  <c:v>42448</c:v>
                </c:pt>
                <c:pt idx="1368">
                  <c:v>42455</c:v>
                </c:pt>
                <c:pt idx="1369">
                  <c:v>42462</c:v>
                </c:pt>
                <c:pt idx="1370">
                  <c:v>42469</c:v>
                </c:pt>
                <c:pt idx="1371">
                  <c:v>42476</c:v>
                </c:pt>
                <c:pt idx="1372">
                  <c:v>42483</c:v>
                </c:pt>
                <c:pt idx="1373">
                  <c:v>42490</c:v>
                </c:pt>
                <c:pt idx="1374">
                  <c:v>42497</c:v>
                </c:pt>
                <c:pt idx="1375">
                  <c:v>42504</c:v>
                </c:pt>
                <c:pt idx="1376">
                  <c:v>42511</c:v>
                </c:pt>
                <c:pt idx="1377">
                  <c:v>42518</c:v>
                </c:pt>
                <c:pt idx="1378">
                  <c:v>42525</c:v>
                </c:pt>
                <c:pt idx="1379">
                  <c:v>42532</c:v>
                </c:pt>
                <c:pt idx="1380">
                  <c:v>42539</c:v>
                </c:pt>
                <c:pt idx="1381">
                  <c:v>42546</c:v>
                </c:pt>
                <c:pt idx="1382">
                  <c:v>42553</c:v>
                </c:pt>
                <c:pt idx="1383">
                  <c:v>42560</c:v>
                </c:pt>
                <c:pt idx="1384">
                  <c:v>42567</c:v>
                </c:pt>
                <c:pt idx="1385">
                  <c:v>42574</c:v>
                </c:pt>
                <c:pt idx="1386">
                  <c:v>42581</c:v>
                </c:pt>
                <c:pt idx="1387">
                  <c:v>42588</c:v>
                </c:pt>
                <c:pt idx="1388">
                  <c:v>42595</c:v>
                </c:pt>
                <c:pt idx="1389">
                  <c:v>42602</c:v>
                </c:pt>
                <c:pt idx="1390">
                  <c:v>42609</c:v>
                </c:pt>
                <c:pt idx="1391">
                  <c:v>42616</c:v>
                </c:pt>
                <c:pt idx="1392">
                  <c:v>42623</c:v>
                </c:pt>
                <c:pt idx="1393">
                  <c:v>42630</c:v>
                </c:pt>
                <c:pt idx="1394">
                  <c:v>42637</c:v>
                </c:pt>
                <c:pt idx="1395">
                  <c:v>42644</c:v>
                </c:pt>
                <c:pt idx="1396">
                  <c:v>42651</c:v>
                </c:pt>
                <c:pt idx="1397">
                  <c:v>42658</c:v>
                </c:pt>
                <c:pt idx="1398">
                  <c:v>42665</c:v>
                </c:pt>
                <c:pt idx="1399">
                  <c:v>42672</c:v>
                </c:pt>
                <c:pt idx="1400">
                  <c:v>42679</c:v>
                </c:pt>
                <c:pt idx="1401">
                  <c:v>42686</c:v>
                </c:pt>
                <c:pt idx="1402">
                  <c:v>42693</c:v>
                </c:pt>
                <c:pt idx="1403">
                  <c:v>42700</c:v>
                </c:pt>
                <c:pt idx="1404">
                  <c:v>42707</c:v>
                </c:pt>
                <c:pt idx="1405">
                  <c:v>42714</c:v>
                </c:pt>
                <c:pt idx="1406">
                  <c:v>42721</c:v>
                </c:pt>
                <c:pt idx="1407">
                  <c:v>42728</c:v>
                </c:pt>
                <c:pt idx="1408">
                  <c:v>42735</c:v>
                </c:pt>
                <c:pt idx="1409">
                  <c:v>42742</c:v>
                </c:pt>
                <c:pt idx="1410">
                  <c:v>42749</c:v>
                </c:pt>
                <c:pt idx="1411">
                  <c:v>42756</c:v>
                </c:pt>
                <c:pt idx="1412">
                  <c:v>42763</c:v>
                </c:pt>
                <c:pt idx="1413">
                  <c:v>42770</c:v>
                </c:pt>
                <c:pt idx="1414">
                  <c:v>42777</c:v>
                </c:pt>
                <c:pt idx="1415">
                  <c:v>42784</c:v>
                </c:pt>
                <c:pt idx="1416">
                  <c:v>42791</c:v>
                </c:pt>
                <c:pt idx="1417">
                  <c:v>42798</c:v>
                </c:pt>
                <c:pt idx="1418">
                  <c:v>42805</c:v>
                </c:pt>
                <c:pt idx="1419">
                  <c:v>42812</c:v>
                </c:pt>
                <c:pt idx="1420">
                  <c:v>42819</c:v>
                </c:pt>
                <c:pt idx="1421">
                  <c:v>42826</c:v>
                </c:pt>
                <c:pt idx="1422">
                  <c:v>42833</c:v>
                </c:pt>
                <c:pt idx="1423">
                  <c:v>42840</c:v>
                </c:pt>
                <c:pt idx="1424">
                  <c:v>42847</c:v>
                </c:pt>
                <c:pt idx="1425">
                  <c:v>42854</c:v>
                </c:pt>
                <c:pt idx="1426">
                  <c:v>42861</c:v>
                </c:pt>
                <c:pt idx="1427">
                  <c:v>42868</c:v>
                </c:pt>
                <c:pt idx="1428">
                  <c:v>42875</c:v>
                </c:pt>
                <c:pt idx="1429">
                  <c:v>42882</c:v>
                </c:pt>
                <c:pt idx="1430">
                  <c:v>42889</c:v>
                </c:pt>
                <c:pt idx="1431">
                  <c:v>42896</c:v>
                </c:pt>
                <c:pt idx="1432">
                  <c:v>42903</c:v>
                </c:pt>
                <c:pt idx="1433">
                  <c:v>42910</c:v>
                </c:pt>
                <c:pt idx="1434">
                  <c:v>42917</c:v>
                </c:pt>
                <c:pt idx="1435">
                  <c:v>42924</c:v>
                </c:pt>
                <c:pt idx="1436">
                  <c:v>42931</c:v>
                </c:pt>
                <c:pt idx="1437">
                  <c:v>42938</c:v>
                </c:pt>
                <c:pt idx="1438">
                  <c:v>42945</c:v>
                </c:pt>
                <c:pt idx="1439">
                  <c:v>42952</c:v>
                </c:pt>
                <c:pt idx="1440">
                  <c:v>42959</c:v>
                </c:pt>
                <c:pt idx="1441">
                  <c:v>42966</c:v>
                </c:pt>
                <c:pt idx="1442">
                  <c:v>42973</c:v>
                </c:pt>
                <c:pt idx="1443">
                  <c:v>42980</c:v>
                </c:pt>
                <c:pt idx="1444">
                  <c:v>42987</c:v>
                </c:pt>
                <c:pt idx="1445">
                  <c:v>42994</c:v>
                </c:pt>
                <c:pt idx="1446">
                  <c:v>43001</c:v>
                </c:pt>
                <c:pt idx="1447">
                  <c:v>43008</c:v>
                </c:pt>
                <c:pt idx="1448">
                  <c:v>43015</c:v>
                </c:pt>
                <c:pt idx="1449">
                  <c:v>43022</c:v>
                </c:pt>
                <c:pt idx="1450">
                  <c:v>43029</c:v>
                </c:pt>
                <c:pt idx="1451">
                  <c:v>43036</c:v>
                </c:pt>
                <c:pt idx="1452">
                  <c:v>43043</c:v>
                </c:pt>
                <c:pt idx="1453">
                  <c:v>43050</c:v>
                </c:pt>
                <c:pt idx="1454">
                  <c:v>43057</c:v>
                </c:pt>
                <c:pt idx="1455">
                  <c:v>43064</c:v>
                </c:pt>
                <c:pt idx="1456">
                  <c:v>43071</c:v>
                </c:pt>
                <c:pt idx="1457">
                  <c:v>43078</c:v>
                </c:pt>
                <c:pt idx="1458">
                  <c:v>43085</c:v>
                </c:pt>
                <c:pt idx="1459">
                  <c:v>43092</c:v>
                </c:pt>
                <c:pt idx="1460">
                  <c:v>43099</c:v>
                </c:pt>
                <c:pt idx="1461">
                  <c:v>43106</c:v>
                </c:pt>
                <c:pt idx="1462">
                  <c:v>43113</c:v>
                </c:pt>
                <c:pt idx="1463">
                  <c:v>43120</c:v>
                </c:pt>
                <c:pt idx="1464">
                  <c:v>43127</c:v>
                </c:pt>
                <c:pt idx="1465">
                  <c:v>43134</c:v>
                </c:pt>
                <c:pt idx="1466">
                  <c:v>43141</c:v>
                </c:pt>
                <c:pt idx="1467">
                  <c:v>43148</c:v>
                </c:pt>
                <c:pt idx="1468">
                  <c:v>43155</c:v>
                </c:pt>
                <c:pt idx="1469">
                  <c:v>43162</c:v>
                </c:pt>
                <c:pt idx="1470">
                  <c:v>43169</c:v>
                </c:pt>
                <c:pt idx="1471">
                  <c:v>43176</c:v>
                </c:pt>
                <c:pt idx="1472">
                  <c:v>43183</c:v>
                </c:pt>
                <c:pt idx="1473">
                  <c:v>43190</c:v>
                </c:pt>
                <c:pt idx="1474">
                  <c:v>43197</c:v>
                </c:pt>
                <c:pt idx="1475">
                  <c:v>43204</c:v>
                </c:pt>
                <c:pt idx="1476">
                  <c:v>43211</c:v>
                </c:pt>
                <c:pt idx="1477">
                  <c:v>43218</c:v>
                </c:pt>
                <c:pt idx="1478">
                  <c:v>43225</c:v>
                </c:pt>
                <c:pt idx="1479">
                  <c:v>43232</c:v>
                </c:pt>
                <c:pt idx="1480">
                  <c:v>43239</c:v>
                </c:pt>
                <c:pt idx="1481">
                  <c:v>43246</c:v>
                </c:pt>
                <c:pt idx="1482">
                  <c:v>43253</c:v>
                </c:pt>
                <c:pt idx="1483">
                  <c:v>43260</c:v>
                </c:pt>
                <c:pt idx="1484">
                  <c:v>43267</c:v>
                </c:pt>
                <c:pt idx="1485">
                  <c:v>43274</c:v>
                </c:pt>
                <c:pt idx="1486">
                  <c:v>43281</c:v>
                </c:pt>
                <c:pt idx="1487">
                  <c:v>43288</c:v>
                </c:pt>
                <c:pt idx="1488">
                  <c:v>43295</c:v>
                </c:pt>
                <c:pt idx="1489">
                  <c:v>43302</c:v>
                </c:pt>
                <c:pt idx="1490">
                  <c:v>43309</c:v>
                </c:pt>
                <c:pt idx="1491">
                  <c:v>43316</c:v>
                </c:pt>
                <c:pt idx="1492">
                  <c:v>43323</c:v>
                </c:pt>
                <c:pt idx="1493">
                  <c:v>43330</c:v>
                </c:pt>
                <c:pt idx="1494">
                  <c:v>43337</c:v>
                </c:pt>
                <c:pt idx="1495">
                  <c:v>43344</c:v>
                </c:pt>
                <c:pt idx="1496">
                  <c:v>43351</c:v>
                </c:pt>
                <c:pt idx="1497">
                  <c:v>43358</c:v>
                </c:pt>
                <c:pt idx="1498">
                  <c:v>43365</c:v>
                </c:pt>
                <c:pt idx="1499">
                  <c:v>43372</c:v>
                </c:pt>
                <c:pt idx="1500">
                  <c:v>43379</c:v>
                </c:pt>
                <c:pt idx="1501">
                  <c:v>43386</c:v>
                </c:pt>
                <c:pt idx="1502">
                  <c:v>43393</c:v>
                </c:pt>
                <c:pt idx="1503">
                  <c:v>43400</c:v>
                </c:pt>
                <c:pt idx="1504">
                  <c:v>43407</c:v>
                </c:pt>
                <c:pt idx="1505">
                  <c:v>43414</c:v>
                </c:pt>
                <c:pt idx="1506">
                  <c:v>43421</c:v>
                </c:pt>
                <c:pt idx="1507">
                  <c:v>43428</c:v>
                </c:pt>
                <c:pt idx="1508">
                  <c:v>43435</c:v>
                </c:pt>
                <c:pt idx="1509">
                  <c:v>43442</c:v>
                </c:pt>
                <c:pt idx="1510">
                  <c:v>43449</c:v>
                </c:pt>
                <c:pt idx="1511">
                  <c:v>43456</c:v>
                </c:pt>
                <c:pt idx="1512">
                  <c:v>43463</c:v>
                </c:pt>
                <c:pt idx="1513">
                  <c:v>43470</c:v>
                </c:pt>
                <c:pt idx="1514">
                  <c:v>43477</c:v>
                </c:pt>
                <c:pt idx="1515">
                  <c:v>43484</c:v>
                </c:pt>
                <c:pt idx="1516">
                  <c:v>43491</c:v>
                </c:pt>
                <c:pt idx="1517">
                  <c:v>43498</c:v>
                </c:pt>
                <c:pt idx="1518">
                  <c:v>43505</c:v>
                </c:pt>
                <c:pt idx="1519">
                  <c:v>43512</c:v>
                </c:pt>
                <c:pt idx="1520">
                  <c:v>43519</c:v>
                </c:pt>
                <c:pt idx="1521">
                  <c:v>43526</c:v>
                </c:pt>
                <c:pt idx="1522">
                  <c:v>43533</c:v>
                </c:pt>
                <c:pt idx="1523">
                  <c:v>43540</c:v>
                </c:pt>
                <c:pt idx="1524">
                  <c:v>43547</c:v>
                </c:pt>
                <c:pt idx="1525">
                  <c:v>43554</c:v>
                </c:pt>
                <c:pt idx="1526">
                  <c:v>43561</c:v>
                </c:pt>
                <c:pt idx="1527">
                  <c:v>43568</c:v>
                </c:pt>
                <c:pt idx="1528">
                  <c:v>43575</c:v>
                </c:pt>
                <c:pt idx="1529">
                  <c:v>43582</c:v>
                </c:pt>
                <c:pt idx="1530">
                  <c:v>43589</c:v>
                </c:pt>
                <c:pt idx="1531">
                  <c:v>43596</c:v>
                </c:pt>
                <c:pt idx="1532">
                  <c:v>43603</c:v>
                </c:pt>
                <c:pt idx="1533">
                  <c:v>43610</c:v>
                </c:pt>
                <c:pt idx="1534">
                  <c:v>43617</c:v>
                </c:pt>
                <c:pt idx="1535">
                  <c:v>43624</c:v>
                </c:pt>
                <c:pt idx="1536">
                  <c:v>43631</c:v>
                </c:pt>
                <c:pt idx="1537">
                  <c:v>43638</c:v>
                </c:pt>
                <c:pt idx="1538">
                  <c:v>43645</c:v>
                </c:pt>
                <c:pt idx="1539">
                  <c:v>43652</c:v>
                </c:pt>
                <c:pt idx="1540">
                  <c:v>43659</c:v>
                </c:pt>
                <c:pt idx="1541">
                  <c:v>43666</c:v>
                </c:pt>
                <c:pt idx="1542">
                  <c:v>43673</c:v>
                </c:pt>
                <c:pt idx="1543">
                  <c:v>43680</c:v>
                </c:pt>
                <c:pt idx="1544">
                  <c:v>43687</c:v>
                </c:pt>
                <c:pt idx="1545">
                  <c:v>43694</c:v>
                </c:pt>
                <c:pt idx="1546">
                  <c:v>43701</c:v>
                </c:pt>
                <c:pt idx="1547">
                  <c:v>43708</c:v>
                </c:pt>
                <c:pt idx="1548">
                  <c:v>43715</c:v>
                </c:pt>
                <c:pt idx="1549">
                  <c:v>43722</c:v>
                </c:pt>
                <c:pt idx="1550">
                  <c:v>43729</c:v>
                </c:pt>
                <c:pt idx="1551">
                  <c:v>43736</c:v>
                </c:pt>
                <c:pt idx="1552">
                  <c:v>43743</c:v>
                </c:pt>
                <c:pt idx="1553">
                  <c:v>43750</c:v>
                </c:pt>
                <c:pt idx="1554">
                  <c:v>43757</c:v>
                </c:pt>
                <c:pt idx="1555">
                  <c:v>43764</c:v>
                </c:pt>
                <c:pt idx="1556">
                  <c:v>43771</c:v>
                </c:pt>
                <c:pt idx="1557">
                  <c:v>43778</c:v>
                </c:pt>
                <c:pt idx="1558">
                  <c:v>43785</c:v>
                </c:pt>
                <c:pt idx="1559">
                  <c:v>43792</c:v>
                </c:pt>
                <c:pt idx="1560">
                  <c:v>43799</c:v>
                </c:pt>
                <c:pt idx="1561">
                  <c:v>43806</c:v>
                </c:pt>
                <c:pt idx="1562">
                  <c:v>43813</c:v>
                </c:pt>
                <c:pt idx="1563">
                  <c:v>43820</c:v>
                </c:pt>
                <c:pt idx="1564">
                  <c:v>43827</c:v>
                </c:pt>
                <c:pt idx="1565">
                  <c:v>43834</c:v>
                </c:pt>
                <c:pt idx="1566">
                  <c:v>43841</c:v>
                </c:pt>
                <c:pt idx="1567">
                  <c:v>43848</c:v>
                </c:pt>
                <c:pt idx="1568">
                  <c:v>43855</c:v>
                </c:pt>
                <c:pt idx="1569">
                  <c:v>43862</c:v>
                </c:pt>
                <c:pt idx="1570">
                  <c:v>43869</c:v>
                </c:pt>
                <c:pt idx="1571">
                  <c:v>43876</c:v>
                </c:pt>
                <c:pt idx="1572">
                  <c:v>43883</c:v>
                </c:pt>
                <c:pt idx="1573">
                  <c:v>43890</c:v>
                </c:pt>
                <c:pt idx="1574">
                  <c:v>43897</c:v>
                </c:pt>
                <c:pt idx="1575">
                  <c:v>43904</c:v>
                </c:pt>
                <c:pt idx="1576">
                  <c:v>43911</c:v>
                </c:pt>
                <c:pt idx="1577">
                  <c:v>43918</c:v>
                </c:pt>
                <c:pt idx="1578">
                  <c:v>43925</c:v>
                </c:pt>
                <c:pt idx="1579">
                  <c:v>43932</c:v>
                </c:pt>
                <c:pt idx="1580">
                  <c:v>43939</c:v>
                </c:pt>
                <c:pt idx="1581">
                  <c:v>43946</c:v>
                </c:pt>
                <c:pt idx="1582">
                  <c:v>43953</c:v>
                </c:pt>
                <c:pt idx="1583">
                  <c:v>43960</c:v>
                </c:pt>
                <c:pt idx="1584">
                  <c:v>43967</c:v>
                </c:pt>
                <c:pt idx="1585">
                  <c:v>43974</c:v>
                </c:pt>
                <c:pt idx="1586" formatCode="m/d/yy">
                  <c:v>43981</c:v>
                </c:pt>
              </c:numCache>
            </c:numRef>
          </c:cat>
          <c:val>
            <c:numRef>
              <c:f>'FRED Graph'!$B$3:$B$1589</c:f>
              <c:numCache>
                <c:formatCode>0</c:formatCode>
                <c:ptCount val="1587"/>
                <c:pt idx="0">
                  <c:v>355000</c:v>
                </c:pt>
                <c:pt idx="1">
                  <c:v>369000</c:v>
                </c:pt>
                <c:pt idx="2">
                  <c:v>375000</c:v>
                </c:pt>
                <c:pt idx="3">
                  <c:v>345000</c:v>
                </c:pt>
                <c:pt idx="4">
                  <c:v>368000</c:v>
                </c:pt>
                <c:pt idx="5">
                  <c:v>367000</c:v>
                </c:pt>
                <c:pt idx="6">
                  <c:v>348000</c:v>
                </c:pt>
                <c:pt idx="7">
                  <c:v>350000</c:v>
                </c:pt>
                <c:pt idx="8">
                  <c:v>351000</c:v>
                </c:pt>
                <c:pt idx="9">
                  <c:v>349000</c:v>
                </c:pt>
                <c:pt idx="10">
                  <c:v>349000</c:v>
                </c:pt>
                <c:pt idx="11">
                  <c:v>331000</c:v>
                </c:pt>
                <c:pt idx="12">
                  <c:v>346000</c:v>
                </c:pt>
                <c:pt idx="13">
                  <c:v>367000</c:v>
                </c:pt>
                <c:pt idx="14">
                  <c:v>357000</c:v>
                </c:pt>
                <c:pt idx="15">
                  <c:v>360000</c:v>
                </c:pt>
                <c:pt idx="16">
                  <c:v>363000</c:v>
                </c:pt>
                <c:pt idx="17">
                  <c:v>354000</c:v>
                </c:pt>
                <c:pt idx="18">
                  <c:v>355000</c:v>
                </c:pt>
                <c:pt idx="19">
                  <c:v>353000</c:v>
                </c:pt>
                <c:pt idx="20">
                  <c:v>359000</c:v>
                </c:pt>
                <c:pt idx="21">
                  <c:v>368000</c:v>
                </c:pt>
                <c:pt idx="22">
                  <c:v>359000</c:v>
                </c:pt>
                <c:pt idx="23">
                  <c:v>359000</c:v>
                </c:pt>
                <c:pt idx="24">
                  <c:v>362000</c:v>
                </c:pt>
                <c:pt idx="25">
                  <c:v>364000</c:v>
                </c:pt>
                <c:pt idx="26">
                  <c:v>362000</c:v>
                </c:pt>
                <c:pt idx="27">
                  <c:v>367000</c:v>
                </c:pt>
                <c:pt idx="28">
                  <c:v>370000</c:v>
                </c:pt>
                <c:pt idx="29">
                  <c:v>369000</c:v>
                </c:pt>
                <c:pt idx="30">
                  <c:v>369000</c:v>
                </c:pt>
                <c:pt idx="31">
                  <c:v>381000</c:v>
                </c:pt>
                <c:pt idx="32">
                  <c:v>393000</c:v>
                </c:pt>
                <c:pt idx="33">
                  <c:v>394000</c:v>
                </c:pt>
                <c:pt idx="34">
                  <c:v>392000</c:v>
                </c:pt>
                <c:pt idx="35">
                  <c:v>390000</c:v>
                </c:pt>
                <c:pt idx="36">
                  <c:v>395000</c:v>
                </c:pt>
                <c:pt idx="37">
                  <c:v>389000</c:v>
                </c:pt>
                <c:pt idx="38">
                  <c:v>404000</c:v>
                </c:pt>
                <c:pt idx="39">
                  <c:v>404000</c:v>
                </c:pt>
                <c:pt idx="40">
                  <c:v>422000</c:v>
                </c:pt>
                <c:pt idx="41">
                  <c:v>435000</c:v>
                </c:pt>
                <c:pt idx="42">
                  <c:v>440000</c:v>
                </c:pt>
                <c:pt idx="43">
                  <c:v>430000</c:v>
                </c:pt>
                <c:pt idx="44">
                  <c:v>448000</c:v>
                </c:pt>
                <c:pt idx="45">
                  <c:v>447000</c:v>
                </c:pt>
                <c:pt idx="46">
                  <c:v>462000</c:v>
                </c:pt>
                <c:pt idx="47">
                  <c:v>451000</c:v>
                </c:pt>
                <c:pt idx="48">
                  <c:v>449000</c:v>
                </c:pt>
                <c:pt idx="49">
                  <c:v>447000</c:v>
                </c:pt>
                <c:pt idx="50">
                  <c:v>474000</c:v>
                </c:pt>
                <c:pt idx="51">
                  <c:v>454000</c:v>
                </c:pt>
                <c:pt idx="52">
                  <c:v>415000</c:v>
                </c:pt>
                <c:pt idx="53">
                  <c:v>437000</c:v>
                </c:pt>
                <c:pt idx="54">
                  <c:v>445000</c:v>
                </c:pt>
                <c:pt idx="55">
                  <c:v>462000</c:v>
                </c:pt>
                <c:pt idx="56">
                  <c:v>483000</c:v>
                </c:pt>
                <c:pt idx="57">
                  <c:v>480000</c:v>
                </c:pt>
                <c:pt idx="58">
                  <c:v>474000</c:v>
                </c:pt>
                <c:pt idx="59">
                  <c:v>499000</c:v>
                </c:pt>
                <c:pt idx="60">
                  <c:v>488000</c:v>
                </c:pt>
                <c:pt idx="61">
                  <c:v>499000</c:v>
                </c:pt>
                <c:pt idx="62">
                  <c:v>498000</c:v>
                </c:pt>
                <c:pt idx="63">
                  <c:v>509000</c:v>
                </c:pt>
                <c:pt idx="64">
                  <c:v>499000</c:v>
                </c:pt>
                <c:pt idx="65">
                  <c:v>452000</c:v>
                </c:pt>
                <c:pt idx="66">
                  <c:v>477000</c:v>
                </c:pt>
                <c:pt idx="67">
                  <c:v>478000</c:v>
                </c:pt>
                <c:pt idx="68">
                  <c:v>462000</c:v>
                </c:pt>
                <c:pt idx="69">
                  <c:v>451000</c:v>
                </c:pt>
                <c:pt idx="70">
                  <c:v>446000</c:v>
                </c:pt>
                <c:pt idx="71">
                  <c:v>448000</c:v>
                </c:pt>
                <c:pt idx="72">
                  <c:v>443000</c:v>
                </c:pt>
                <c:pt idx="73">
                  <c:v>432000</c:v>
                </c:pt>
                <c:pt idx="74">
                  <c:v>441000</c:v>
                </c:pt>
                <c:pt idx="75">
                  <c:v>429000</c:v>
                </c:pt>
                <c:pt idx="76">
                  <c:v>423000</c:v>
                </c:pt>
                <c:pt idx="77">
                  <c:v>418000</c:v>
                </c:pt>
                <c:pt idx="78">
                  <c:v>422000</c:v>
                </c:pt>
                <c:pt idx="79">
                  <c:v>420000</c:v>
                </c:pt>
                <c:pt idx="80">
                  <c:v>408000</c:v>
                </c:pt>
                <c:pt idx="81">
                  <c:v>423000</c:v>
                </c:pt>
                <c:pt idx="82">
                  <c:v>438000</c:v>
                </c:pt>
                <c:pt idx="83">
                  <c:v>437000</c:v>
                </c:pt>
                <c:pt idx="84">
                  <c:v>433000</c:v>
                </c:pt>
                <c:pt idx="85">
                  <c:v>425000</c:v>
                </c:pt>
                <c:pt idx="86">
                  <c:v>425000</c:v>
                </c:pt>
                <c:pt idx="87">
                  <c:v>424000</c:v>
                </c:pt>
                <c:pt idx="88">
                  <c:v>418000</c:v>
                </c:pt>
                <c:pt idx="89">
                  <c:v>419000</c:v>
                </c:pt>
                <c:pt idx="90">
                  <c:v>437000</c:v>
                </c:pt>
                <c:pt idx="91">
                  <c:v>424000</c:v>
                </c:pt>
                <c:pt idx="92">
                  <c:v>425000</c:v>
                </c:pt>
                <c:pt idx="93">
                  <c:v>419000</c:v>
                </c:pt>
                <c:pt idx="94">
                  <c:v>423000</c:v>
                </c:pt>
                <c:pt idx="95">
                  <c:v>447000</c:v>
                </c:pt>
                <c:pt idx="96">
                  <c:v>453000</c:v>
                </c:pt>
                <c:pt idx="97">
                  <c:v>439000</c:v>
                </c:pt>
                <c:pt idx="98">
                  <c:v>444000</c:v>
                </c:pt>
                <c:pt idx="99">
                  <c:v>444000</c:v>
                </c:pt>
                <c:pt idx="100">
                  <c:v>475000</c:v>
                </c:pt>
                <c:pt idx="101">
                  <c:v>475000</c:v>
                </c:pt>
                <c:pt idx="102">
                  <c:v>436000</c:v>
                </c:pt>
                <c:pt idx="103">
                  <c:v>441000</c:v>
                </c:pt>
                <c:pt idx="104">
                  <c:v>432000</c:v>
                </c:pt>
                <c:pt idx="105">
                  <c:v>440000</c:v>
                </c:pt>
                <c:pt idx="106">
                  <c:v>443000</c:v>
                </c:pt>
                <c:pt idx="107">
                  <c:v>441000</c:v>
                </c:pt>
                <c:pt idx="108">
                  <c:v>440000</c:v>
                </c:pt>
                <c:pt idx="109">
                  <c:v>445000</c:v>
                </c:pt>
                <c:pt idx="110">
                  <c:v>446000</c:v>
                </c:pt>
                <c:pt idx="111">
                  <c:v>436000</c:v>
                </c:pt>
                <c:pt idx="112">
                  <c:v>444000</c:v>
                </c:pt>
                <c:pt idx="113">
                  <c:v>421000</c:v>
                </c:pt>
                <c:pt idx="114">
                  <c:v>437000</c:v>
                </c:pt>
                <c:pt idx="115">
                  <c:v>440000</c:v>
                </c:pt>
                <c:pt idx="116">
                  <c:v>420000</c:v>
                </c:pt>
                <c:pt idx="117">
                  <c:v>412000</c:v>
                </c:pt>
                <c:pt idx="118">
                  <c:v>413000</c:v>
                </c:pt>
                <c:pt idx="119">
                  <c:v>424000</c:v>
                </c:pt>
                <c:pt idx="120">
                  <c:v>424000</c:v>
                </c:pt>
                <c:pt idx="121">
                  <c:v>431000</c:v>
                </c:pt>
                <c:pt idx="122">
                  <c:v>417000</c:v>
                </c:pt>
                <c:pt idx="123">
                  <c:v>414000</c:v>
                </c:pt>
                <c:pt idx="124">
                  <c:v>414000</c:v>
                </c:pt>
                <c:pt idx="125">
                  <c:v>411000</c:v>
                </c:pt>
                <c:pt idx="126">
                  <c:v>416000</c:v>
                </c:pt>
                <c:pt idx="127">
                  <c:v>420000</c:v>
                </c:pt>
                <c:pt idx="128">
                  <c:v>419000</c:v>
                </c:pt>
                <c:pt idx="129">
                  <c:v>420000</c:v>
                </c:pt>
                <c:pt idx="130">
                  <c:v>407000</c:v>
                </c:pt>
                <c:pt idx="131">
                  <c:v>408000</c:v>
                </c:pt>
                <c:pt idx="132">
                  <c:v>392000</c:v>
                </c:pt>
                <c:pt idx="133">
                  <c:v>564000</c:v>
                </c:pt>
                <c:pt idx="134">
                  <c:v>423000</c:v>
                </c:pt>
                <c:pt idx="135">
                  <c:v>406000</c:v>
                </c:pt>
                <c:pt idx="136">
                  <c:v>401000</c:v>
                </c:pt>
                <c:pt idx="137">
                  <c:v>398000</c:v>
                </c:pt>
                <c:pt idx="138">
                  <c:v>408000</c:v>
                </c:pt>
                <c:pt idx="139">
                  <c:v>416000</c:v>
                </c:pt>
                <c:pt idx="140">
                  <c:v>416000</c:v>
                </c:pt>
                <c:pt idx="141">
                  <c:v>427000</c:v>
                </c:pt>
                <c:pt idx="142">
                  <c:v>409000</c:v>
                </c:pt>
                <c:pt idx="143">
                  <c:v>398000</c:v>
                </c:pt>
                <c:pt idx="144">
                  <c:v>374000</c:v>
                </c:pt>
                <c:pt idx="145">
                  <c:v>385000</c:v>
                </c:pt>
                <c:pt idx="146">
                  <c:v>367000</c:v>
                </c:pt>
                <c:pt idx="147">
                  <c:v>365000</c:v>
                </c:pt>
                <c:pt idx="148">
                  <c:v>374000</c:v>
                </c:pt>
                <c:pt idx="149">
                  <c:v>377000</c:v>
                </c:pt>
                <c:pt idx="150">
                  <c:v>357000</c:v>
                </c:pt>
                <c:pt idx="151">
                  <c:v>341000</c:v>
                </c:pt>
                <c:pt idx="152">
                  <c:v>350000</c:v>
                </c:pt>
                <c:pt idx="153">
                  <c:v>359000</c:v>
                </c:pt>
                <c:pt idx="154">
                  <c:v>334000</c:v>
                </c:pt>
                <c:pt idx="155">
                  <c:v>313000</c:v>
                </c:pt>
                <c:pt idx="156">
                  <c:v>341000</c:v>
                </c:pt>
                <c:pt idx="157">
                  <c:v>354000</c:v>
                </c:pt>
                <c:pt idx="158">
                  <c:v>352000</c:v>
                </c:pt>
                <c:pt idx="159">
                  <c:v>341000</c:v>
                </c:pt>
                <c:pt idx="160">
                  <c:v>340000</c:v>
                </c:pt>
                <c:pt idx="161">
                  <c:v>319000</c:v>
                </c:pt>
                <c:pt idx="162">
                  <c:v>321000</c:v>
                </c:pt>
                <c:pt idx="163">
                  <c:v>351000</c:v>
                </c:pt>
                <c:pt idx="164">
                  <c:v>362000</c:v>
                </c:pt>
                <c:pt idx="165">
                  <c:v>354000</c:v>
                </c:pt>
                <c:pt idx="166">
                  <c:v>346000</c:v>
                </c:pt>
                <c:pt idx="167">
                  <c:v>338000</c:v>
                </c:pt>
                <c:pt idx="168">
                  <c:v>366000</c:v>
                </c:pt>
                <c:pt idx="169">
                  <c:v>365000</c:v>
                </c:pt>
                <c:pt idx="170">
                  <c:v>353000</c:v>
                </c:pt>
                <c:pt idx="171">
                  <c:v>351000</c:v>
                </c:pt>
                <c:pt idx="172">
                  <c:v>350000</c:v>
                </c:pt>
                <c:pt idx="173">
                  <c:v>343000</c:v>
                </c:pt>
                <c:pt idx="174">
                  <c:v>339000</c:v>
                </c:pt>
                <c:pt idx="175">
                  <c:v>345000</c:v>
                </c:pt>
                <c:pt idx="176">
                  <c:v>342000</c:v>
                </c:pt>
                <c:pt idx="177">
                  <c:v>349000</c:v>
                </c:pt>
                <c:pt idx="178">
                  <c:v>343000</c:v>
                </c:pt>
                <c:pt idx="179">
                  <c:v>343000</c:v>
                </c:pt>
                <c:pt idx="180">
                  <c:v>345000</c:v>
                </c:pt>
                <c:pt idx="181">
                  <c:v>340000</c:v>
                </c:pt>
                <c:pt idx="182">
                  <c:v>334000</c:v>
                </c:pt>
                <c:pt idx="183">
                  <c:v>314000</c:v>
                </c:pt>
                <c:pt idx="184">
                  <c:v>335000</c:v>
                </c:pt>
                <c:pt idx="185">
                  <c:v>415000</c:v>
                </c:pt>
                <c:pt idx="186">
                  <c:v>356000</c:v>
                </c:pt>
                <c:pt idx="187">
                  <c:v>346000</c:v>
                </c:pt>
                <c:pt idx="188">
                  <c:v>339000</c:v>
                </c:pt>
                <c:pt idx="189">
                  <c:v>342000</c:v>
                </c:pt>
                <c:pt idx="190">
                  <c:v>337000</c:v>
                </c:pt>
                <c:pt idx="191">
                  <c:v>334000</c:v>
                </c:pt>
                <c:pt idx="192">
                  <c:v>333000</c:v>
                </c:pt>
                <c:pt idx="193">
                  <c:v>346000</c:v>
                </c:pt>
                <c:pt idx="194">
                  <c:v>343000</c:v>
                </c:pt>
                <c:pt idx="195">
                  <c:v>333000</c:v>
                </c:pt>
                <c:pt idx="196">
                  <c:v>355000</c:v>
                </c:pt>
                <c:pt idx="197">
                  <c:v>359000</c:v>
                </c:pt>
                <c:pt idx="198">
                  <c:v>354000</c:v>
                </c:pt>
                <c:pt idx="199">
                  <c:v>348000</c:v>
                </c:pt>
                <c:pt idx="200">
                  <c:v>350000</c:v>
                </c:pt>
                <c:pt idx="201">
                  <c:v>341000</c:v>
                </c:pt>
                <c:pt idx="202">
                  <c:v>336000</c:v>
                </c:pt>
                <c:pt idx="203">
                  <c:v>337000</c:v>
                </c:pt>
                <c:pt idx="204">
                  <c:v>337000</c:v>
                </c:pt>
                <c:pt idx="205">
                  <c:v>334000</c:v>
                </c:pt>
                <c:pt idx="206">
                  <c:v>331000</c:v>
                </c:pt>
                <c:pt idx="207">
                  <c:v>290000</c:v>
                </c:pt>
                <c:pt idx="208">
                  <c:v>341000</c:v>
                </c:pt>
                <c:pt idx="209">
                  <c:v>343000</c:v>
                </c:pt>
                <c:pt idx="210">
                  <c:v>355000</c:v>
                </c:pt>
                <c:pt idx="211">
                  <c:v>351000</c:v>
                </c:pt>
                <c:pt idx="212">
                  <c:v>406000</c:v>
                </c:pt>
                <c:pt idx="213">
                  <c:v>361000</c:v>
                </c:pt>
                <c:pt idx="214">
                  <c:v>354000</c:v>
                </c:pt>
                <c:pt idx="215">
                  <c:v>352000</c:v>
                </c:pt>
                <c:pt idx="216">
                  <c:v>327000</c:v>
                </c:pt>
                <c:pt idx="217">
                  <c:v>348000</c:v>
                </c:pt>
                <c:pt idx="218">
                  <c:v>341000</c:v>
                </c:pt>
                <c:pt idx="219">
                  <c:v>332000</c:v>
                </c:pt>
                <c:pt idx="220">
                  <c:v>322000</c:v>
                </c:pt>
                <c:pt idx="221">
                  <c:v>342000</c:v>
                </c:pt>
                <c:pt idx="222">
                  <c:v>349000</c:v>
                </c:pt>
                <c:pt idx="223">
                  <c:v>354000</c:v>
                </c:pt>
                <c:pt idx="224">
                  <c:v>331000</c:v>
                </c:pt>
                <c:pt idx="225">
                  <c:v>344000</c:v>
                </c:pt>
                <c:pt idx="226">
                  <c:v>371000</c:v>
                </c:pt>
                <c:pt idx="227">
                  <c:v>360000</c:v>
                </c:pt>
                <c:pt idx="228">
                  <c:v>357000</c:v>
                </c:pt>
                <c:pt idx="229">
                  <c:v>348000</c:v>
                </c:pt>
                <c:pt idx="230">
                  <c:v>345000</c:v>
                </c:pt>
                <c:pt idx="231">
                  <c:v>338000</c:v>
                </c:pt>
                <c:pt idx="232">
                  <c:v>336000</c:v>
                </c:pt>
                <c:pt idx="233">
                  <c:v>341000</c:v>
                </c:pt>
                <c:pt idx="234">
                  <c:v>334000</c:v>
                </c:pt>
                <c:pt idx="235">
                  <c:v>341000</c:v>
                </c:pt>
                <c:pt idx="236">
                  <c:v>359000</c:v>
                </c:pt>
                <c:pt idx="237">
                  <c:v>345000</c:v>
                </c:pt>
                <c:pt idx="238">
                  <c:v>332000</c:v>
                </c:pt>
                <c:pt idx="239">
                  <c:v>338000</c:v>
                </c:pt>
                <c:pt idx="240">
                  <c:v>335000</c:v>
                </c:pt>
                <c:pt idx="241">
                  <c:v>331000</c:v>
                </c:pt>
                <c:pt idx="242">
                  <c:v>341000</c:v>
                </c:pt>
                <c:pt idx="243">
                  <c:v>339000</c:v>
                </c:pt>
                <c:pt idx="244">
                  <c:v>331000</c:v>
                </c:pt>
                <c:pt idx="245">
                  <c:v>326000</c:v>
                </c:pt>
                <c:pt idx="246">
                  <c:v>325000</c:v>
                </c:pt>
                <c:pt idx="247">
                  <c:v>330000</c:v>
                </c:pt>
                <c:pt idx="248">
                  <c:v>341000</c:v>
                </c:pt>
                <c:pt idx="249">
                  <c:v>335000</c:v>
                </c:pt>
                <c:pt idx="250">
                  <c:v>330000</c:v>
                </c:pt>
                <c:pt idx="251">
                  <c:v>331000</c:v>
                </c:pt>
                <c:pt idx="252">
                  <c:v>328000</c:v>
                </c:pt>
                <c:pt idx="253">
                  <c:v>329000</c:v>
                </c:pt>
                <c:pt idx="254">
                  <c:v>326000</c:v>
                </c:pt>
                <c:pt idx="255">
                  <c:v>329000</c:v>
                </c:pt>
                <c:pt idx="256">
                  <c:v>324000</c:v>
                </c:pt>
                <c:pt idx="257">
                  <c:v>329000</c:v>
                </c:pt>
                <c:pt idx="258">
                  <c:v>330000</c:v>
                </c:pt>
                <c:pt idx="259">
                  <c:v>314000</c:v>
                </c:pt>
                <c:pt idx="260">
                  <c:v>319000</c:v>
                </c:pt>
                <c:pt idx="261">
                  <c:v>338000</c:v>
                </c:pt>
                <c:pt idx="262">
                  <c:v>347000</c:v>
                </c:pt>
                <c:pt idx="263">
                  <c:v>325000</c:v>
                </c:pt>
                <c:pt idx="264">
                  <c:v>324000</c:v>
                </c:pt>
                <c:pt idx="265">
                  <c:v>324000</c:v>
                </c:pt>
                <c:pt idx="266">
                  <c:v>348000</c:v>
                </c:pt>
                <c:pt idx="267">
                  <c:v>343000</c:v>
                </c:pt>
                <c:pt idx="268">
                  <c:v>336000</c:v>
                </c:pt>
                <c:pt idx="269">
                  <c:v>339000</c:v>
                </c:pt>
                <c:pt idx="270">
                  <c:v>347000</c:v>
                </c:pt>
                <c:pt idx="271">
                  <c:v>343000</c:v>
                </c:pt>
                <c:pt idx="272">
                  <c:v>332000</c:v>
                </c:pt>
                <c:pt idx="273">
                  <c:v>335000</c:v>
                </c:pt>
                <c:pt idx="274">
                  <c:v>347000</c:v>
                </c:pt>
                <c:pt idx="275">
                  <c:v>355000</c:v>
                </c:pt>
                <c:pt idx="276">
                  <c:v>349000</c:v>
                </c:pt>
                <c:pt idx="277">
                  <c:v>365000</c:v>
                </c:pt>
                <c:pt idx="278">
                  <c:v>364000</c:v>
                </c:pt>
                <c:pt idx="279">
                  <c:v>366000</c:v>
                </c:pt>
                <c:pt idx="280">
                  <c:v>377000</c:v>
                </c:pt>
                <c:pt idx="281">
                  <c:v>374000</c:v>
                </c:pt>
                <c:pt idx="282">
                  <c:v>362000</c:v>
                </c:pt>
                <c:pt idx="283">
                  <c:v>367000</c:v>
                </c:pt>
                <c:pt idx="284">
                  <c:v>378000</c:v>
                </c:pt>
                <c:pt idx="285">
                  <c:v>358000</c:v>
                </c:pt>
                <c:pt idx="286">
                  <c:v>355000</c:v>
                </c:pt>
                <c:pt idx="287">
                  <c:v>372000</c:v>
                </c:pt>
                <c:pt idx="288">
                  <c:v>389000</c:v>
                </c:pt>
                <c:pt idx="289">
                  <c:v>390000</c:v>
                </c:pt>
                <c:pt idx="290">
                  <c:v>351000</c:v>
                </c:pt>
                <c:pt idx="291">
                  <c:v>351000</c:v>
                </c:pt>
                <c:pt idx="292">
                  <c:v>353000</c:v>
                </c:pt>
                <c:pt idx="293">
                  <c:v>362000</c:v>
                </c:pt>
                <c:pt idx="294">
                  <c:v>359000</c:v>
                </c:pt>
                <c:pt idx="295">
                  <c:v>355000</c:v>
                </c:pt>
                <c:pt idx="296">
                  <c:v>371000</c:v>
                </c:pt>
                <c:pt idx="297">
                  <c:v>376000</c:v>
                </c:pt>
                <c:pt idx="298">
                  <c:v>353000</c:v>
                </c:pt>
                <c:pt idx="299">
                  <c:v>355000</c:v>
                </c:pt>
                <c:pt idx="300">
                  <c:v>374000</c:v>
                </c:pt>
                <c:pt idx="301">
                  <c:v>369000</c:v>
                </c:pt>
                <c:pt idx="302">
                  <c:v>366000</c:v>
                </c:pt>
                <c:pt idx="303">
                  <c:v>377000</c:v>
                </c:pt>
                <c:pt idx="304">
                  <c:v>380000</c:v>
                </c:pt>
                <c:pt idx="305">
                  <c:v>370000</c:v>
                </c:pt>
                <c:pt idx="306">
                  <c:v>379000</c:v>
                </c:pt>
                <c:pt idx="307">
                  <c:v>379000</c:v>
                </c:pt>
                <c:pt idx="308">
                  <c:v>373000</c:v>
                </c:pt>
                <c:pt idx="309">
                  <c:v>346000</c:v>
                </c:pt>
                <c:pt idx="310">
                  <c:v>373000</c:v>
                </c:pt>
                <c:pt idx="311">
                  <c:v>374000</c:v>
                </c:pt>
                <c:pt idx="312">
                  <c:v>359000</c:v>
                </c:pt>
                <c:pt idx="313">
                  <c:v>361000</c:v>
                </c:pt>
                <c:pt idx="314">
                  <c:v>333000</c:v>
                </c:pt>
                <c:pt idx="315">
                  <c:v>415000</c:v>
                </c:pt>
                <c:pt idx="316">
                  <c:v>387000</c:v>
                </c:pt>
                <c:pt idx="317">
                  <c:v>374000</c:v>
                </c:pt>
                <c:pt idx="318">
                  <c:v>387000</c:v>
                </c:pt>
                <c:pt idx="319">
                  <c:v>383000</c:v>
                </c:pt>
                <c:pt idx="320">
                  <c:v>365000</c:v>
                </c:pt>
                <c:pt idx="321">
                  <c:v>368000</c:v>
                </c:pt>
                <c:pt idx="322">
                  <c:v>361000</c:v>
                </c:pt>
                <c:pt idx="323">
                  <c:v>384000</c:v>
                </c:pt>
                <c:pt idx="324">
                  <c:v>426000</c:v>
                </c:pt>
                <c:pt idx="325">
                  <c:v>393000</c:v>
                </c:pt>
                <c:pt idx="326">
                  <c:v>369000</c:v>
                </c:pt>
                <c:pt idx="327">
                  <c:v>357000</c:v>
                </c:pt>
                <c:pt idx="328">
                  <c:v>368000</c:v>
                </c:pt>
                <c:pt idx="329">
                  <c:v>343000</c:v>
                </c:pt>
                <c:pt idx="330">
                  <c:v>338000</c:v>
                </c:pt>
                <c:pt idx="331">
                  <c:v>352000</c:v>
                </c:pt>
                <c:pt idx="332">
                  <c:v>345000</c:v>
                </c:pt>
                <c:pt idx="333">
                  <c:v>343000</c:v>
                </c:pt>
                <c:pt idx="334">
                  <c:v>340000</c:v>
                </c:pt>
                <c:pt idx="335">
                  <c:v>351000</c:v>
                </c:pt>
                <c:pt idx="336">
                  <c:v>342000</c:v>
                </c:pt>
                <c:pt idx="337">
                  <c:v>341000</c:v>
                </c:pt>
                <c:pt idx="338">
                  <c:v>337000</c:v>
                </c:pt>
                <c:pt idx="339">
                  <c:v>342000</c:v>
                </c:pt>
                <c:pt idx="340">
                  <c:v>347000</c:v>
                </c:pt>
                <c:pt idx="341">
                  <c:v>332000</c:v>
                </c:pt>
                <c:pt idx="342">
                  <c:v>327000</c:v>
                </c:pt>
                <c:pt idx="343">
                  <c:v>326000</c:v>
                </c:pt>
                <c:pt idx="344">
                  <c:v>331000</c:v>
                </c:pt>
                <c:pt idx="345">
                  <c:v>336000</c:v>
                </c:pt>
                <c:pt idx="346">
                  <c:v>337000</c:v>
                </c:pt>
                <c:pt idx="347">
                  <c:v>329000</c:v>
                </c:pt>
                <c:pt idx="348">
                  <c:v>333000</c:v>
                </c:pt>
                <c:pt idx="349">
                  <c:v>338000</c:v>
                </c:pt>
                <c:pt idx="350">
                  <c:v>352000</c:v>
                </c:pt>
                <c:pt idx="351">
                  <c:v>348000</c:v>
                </c:pt>
                <c:pt idx="352">
                  <c:v>335000</c:v>
                </c:pt>
                <c:pt idx="353">
                  <c:v>334000</c:v>
                </c:pt>
                <c:pt idx="354">
                  <c:v>335000</c:v>
                </c:pt>
                <c:pt idx="355">
                  <c:v>352000</c:v>
                </c:pt>
                <c:pt idx="356">
                  <c:v>334000</c:v>
                </c:pt>
                <c:pt idx="357">
                  <c:v>327000</c:v>
                </c:pt>
                <c:pt idx="358">
                  <c:v>342000</c:v>
                </c:pt>
                <c:pt idx="359">
                  <c:v>347000</c:v>
                </c:pt>
                <c:pt idx="360">
                  <c:v>332000</c:v>
                </c:pt>
                <c:pt idx="361">
                  <c:v>355000</c:v>
                </c:pt>
                <c:pt idx="362">
                  <c:v>352000</c:v>
                </c:pt>
                <c:pt idx="363">
                  <c:v>350000</c:v>
                </c:pt>
                <c:pt idx="364">
                  <c:v>357000</c:v>
                </c:pt>
                <c:pt idx="365">
                  <c:v>347000</c:v>
                </c:pt>
                <c:pt idx="366">
                  <c:v>324000</c:v>
                </c:pt>
                <c:pt idx="367">
                  <c:v>345000</c:v>
                </c:pt>
                <c:pt idx="368">
                  <c:v>340000</c:v>
                </c:pt>
                <c:pt idx="369">
                  <c:v>333000</c:v>
                </c:pt>
                <c:pt idx="370">
                  <c:v>315000</c:v>
                </c:pt>
                <c:pt idx="371">
                  <c:v>313000</c:v>
                </c:pt>
                <c:pt idx="372">
                  <c:v>322000</c:v>
                </c:pt>
                <c:pt idx="373">
                  <c:v>321000</c:v>
                </c:pt>
                <c:pt idx="374">
                  <c:v>317000</c:v>
                </c:pt>
                <c:pt idx="375">
                  <c:v>319000</c:v>
                </c:pt>
                <c:pt idx="376">
                  <c:v>315000</c:v>
                </c:pt>
                <c:pt idx="377">
                  <c:v>325000</c:v>
                </c:pt>
                <c:pt idx="378">
                  <c:v>325000</c:v>
                </c:pt>
                <c:pt idx="379">
                  <c:v>330000</c:v>
                </c:pt>
                <c:pt idx="380">
                  <c:v>316000</c:v>
                </c:pt>
                <c:pt idx="381">
                  <c:v>337000</c:v>
                </c:pt>
                <c:pt idx="382">
                  <c:v>342000</c:v>
                </c:pt>
                <c:pt idx="383">
                  <c:v>318000</c:v>
                </c:pt>
                <c:pt idx="384">
                  <c:v>322000</c:v>
                </c:pt>
                <c:pt idx="385">
                  <c:v>316000</c:v>
                </c:pt>
                <c:pt idx="386">
                  <c:v>321000</c:v>
                </c:pt>
                <c:pt idx="387">
                  <c:v>329000</c:v>
                </c:pt>
                <c:pt idx="388">
                  <c:v>335000</c:v>
                </c:pt>
                <c:pt idx="389">
                  <c:v>316000</c:v>
                </c:pt>
                <c:pt idx="390">
                  <c:v>322000</c:v>
                </c:pt>
                <c:pt idx="391">
                  <c:v>346000</c:v>
                </c:pt>
                <c:pt idx="392">
                  <c:v>328000</c:v>
                </c:pt>
                <c:pt idx="393">
                  <c:v>301000</c:v>
                </c:pt>
                <c:pt idx="394">
                  <c:v>306000</c:v>
                </c:pt>
                <c:pt idx="395">
                  <c:v>320000</c:v>
                </c:pt>
                <c:pt idx="396">
                  <c:v>329000</c:v>
                </c:pt>
                <c:pt idx="397">
                  <c:v>343000</c:v>
                </c:pt>
                <c:pt idx="398">
                  <c:v>327000</c:v>
                </c:pt>
                <c:pt idx="399">
                  <c:v>332000</c:v>
                </c:pt>
                <c:pt idx="400">
                  <c:v>313000</c:v>
                </c:pt>
                <c:pt idx="401">
                  <c:v>314000</c:v>
                </c:pt>
                <c:pt idx="402">
                  <c:v>317000</c:v>
                </c:pt>
                <c:pt idx="403">
                  <c:v>317000</c:v>
                </c:pt>
                <c:pt idx="404">
                  <c:v>311000</c:v>
                </c:pt>
                <c:pt idx="405">
                  <c:v>305000</c:v>
                </c:pt>
                <c:pt idx="406">
                  <c:v>318000</c:v>
                </c:pt>
                <c:pt idx="407">
                  <c:v>306000</c:v>
                </c:pt>
                <c:pt idx="408">
                  <c:v>313000</c:v>
                </c:pt>
                <c:pt idx="409">
                  <c:v>308000</c:v>
                </c:pt>
                <c:pt idx="410">
                  <c:v>325000</c:v>
                </c:pt>
                <c:pt idx="411">
                  <c:v>309000</c:v>
                </c:pt>
                <c:pt idx="412">
                  <c:v>318000</c:v>
                </c:pt>
                <c:pt idx="413">
                  <c:v>317000</c:v>
                </c:pt>
                <c:pt idx="414">
                  <c:v>323000</c:v>
                </c:pt>
                <c:pt idx="415">
                  <c:v>310000</c:v>
                </c:pt>
                <c:pt idx="416">
                  <c:v>303000</c:v>
                </c:pt>
                <c:pt idx="417">
                  <c:v>312000</c:v>
                </c:pt>
                <c:pt idx="418">
                  <c:v>331000</c:v>
                </c:pt>
                <c:pt idx="419">
                  <c:v>341000</c:v>
                </c:pt>
                <c:pt idx="420">
                  <c:v>307000</c:v>
                </c:pt>
                <c:pt idx="421">
                  <c:v>315000</c:v>
                </c:pt>
                <c:pt idx="422">
                  <c:v>311000</c:v>
                </c:pt>
                <c:pt idx="423">
                  <c:v>321000</c:v>
                </c:pt>
                <c:pt idx="424">
                  <c:v>327000</c:v>
                </c:pt>
                <c:pt idx="425">
                  <c:v>317000</c:v>
                </c:pt>
                <c:pt idx="426">
                  <c:v>308000</c:v>
                </c:pt>
                <c:pt idx="427">
                  <c:v>319000</c:v>
                </c:pt>
                <c:pt idx="428">
                  <c:v>321000</c:v>
                </c:pt>
                <c:pt idx="429">
                  <c:v>312000</c:v>
                </c:pt>
                <c:pt idx="430">
                  <c:v>312000</c:v>
                </c:pt>
                <c:pt idx="431">
                  <c:v>304000</c:v>
                </c:pt>
                <c:pt idx="432">
                  <c:v>317000</c:v>
                </c:pt>
                <c:pt idx="433">
                  <c:v>311000</c:v>
                </c:pt>
                <c:pt idx="434">
                  <c:v>304000</c:v>
                </c:pt>
                <c:pt idx="435">
                  <c:v>306000</c:v>
                </c:pt>
                <c:pt idx="436">
                  <c:v>315000</c:v>
                </c:pt>
                <c:pt idx="437">
                  <c:v>309000</c:v>
                </c:pt>
                <c:pt idx="438">
                  <c:v>322000</c:v>
                </c:pt>
                <c:pt idx="439">
                  <c:v>306000</c:v>
                </c:pt>
                <c:pt idx="440">
                  <c:v>321000</c:v>
                </c:pt>
                <c:pt idx="441">
                  <c:v>349000</c:v>
                </c:pt>
                <c:pt idx="442">
                  <c:v>376000</c:v>
                </c:pt>
                <c:pt idx="443">
                  <c:v>362000</c:v>
                </c:pt>
                <c:pt idx="444">
                  <c:v>320000</c:v>
                </c:pt>
                <c:pt idx="445">
                  <c:v>315000</c:v>
                </c:pt>
                <c:pt idx="446">
                  <c:v>335000</c:v>
                </c:pt>
                <c:pt idx="447">
                  <c:v>327000</c:v>
                </c:pt>
                <c:pt idx="448">
                  <c:v>316000</c:v>
                </c:pt>
                <c:pt idx="449">
                  <c:v>308000</c:v>
                </c:pt>
                <c:pt idx="450">
                  <c:v>302000</c:v>
                </c:pt>
                <c:pt idx="451">
                  <c:v>310000</c:v>
                </c:pt>
                <c:pt idx="452">
                  <c:v>313000</c:v>
                </c:pt>
                <c:pt idx="453">
                  <c:v>304000</c:v>
                </c:pt>
                <c:pt idx="454">
                  <c:v>305000</c:v>
                </c:pt>
                <c:pt idx="455">
                  <c:v>294000</c:v>
                </c:pt>
                <c:pt idx="456">
                  <c:v>302000</c:v>
                </c:pt>
                <c:pt idx="457">
                  <c:v>316000</c:v>
                </c:pt>
                <c:pt idx="458">
                  <c:v>318000</c:v>
                </c:pt>
                <c:pt idx="459">
                  <c:v>309000</c:v>
                </c:pt>
                <c:pt idx="460">
                  <c:v>308000</c:v>
                </c:pt>
                <c:pt idx="461">
                  <c:v>316000</c:v>
                </c:pt>
                <c:pt idx="462">
                  <c:v>334000</c:v>
                </c:pt>
                <c:pt idx="463">
                  <c:v>304000</c:v>
                </c:pt>
                <c:pt idx="464">
                  <c:v>310000</c:v>
                </c:pt>
                <c:pt idx="465">
                  <c:v>326000</c:v>
                </c:pt>
                <c:pt idx="466">
                  <c:v>305000</c:v>
                </c:pt>
                <c:pt idx="467">
                  <c:v>297000</c:v>
                </c:pt>
                <c:pt idx="468">
                  <c:v>336000</c:v>
                </c:pt>
                <c:pt idx="469">
                  <c:v>331000</c:v>
                </c:pt>
                <c:pt idx="470">
                  <c:v>345000</c:v>
                </c:pt>
                <c:pt idx="471">
                  <c:v>339000</c:v>
                </c:pt>
                <c:pt idx="472">
                  <c:v>311000</c:v>
                </c:pt>
                <c:pt idx="473">
                  <c:v>305000</c:v>
                </c:pt>
                <c:pt idx="474">
                  <c:v>291000</c:v>
                </c:pt>
                <c:pt idx="475">
                  <c:v>312000</c:v>
                </c:pt>
                <c:pt idx="476">
                  <c:v>302000</c:v>
                </c:pt>
                <c:pt idx="477">
                  <c:v>301000</c:v>
                </c:pt>
                <c:pt idx="478">
                  <c:v>300000</c:v>
                </c:pt>
                <c:pt idx="479">
                  <c:v>308000</c:v>
                </c:pt>
                <c:pt idx="480">
                  <c:v>305000</c:v>
                </c:pt>
                <c:pt idx="481">
                  <c:v>298000</c:v>
                </c:pt>
                <c:pt idx="482">
                  <c:v>310000</c:v>
                </c:pt>
                <c:pt idx="483">
                  <c:v>319000</c:v>
                </c:pt>
                <c:pt idx="484">
                  <c:v>314000</c:v>
                </c:pt>
                <c:pt idx="485">
                  <c:v>291000</c:v>
                </c:pt>
                <c:pt idx="486">
                  <c:v>296000</c:v>
                </c:pt>
                <c:pt idx="487">
                  <c:v>310000</c:v>
                </c:pt>
                <c:pt idx="488">
                  <c:v>301000</c:v>
                </c:pt>
                <c:pt idx="489">
                  <c:v>298000</c:v>
                </c:pt>
                <c:pt idx="490">
                  <c:v>303000</c:v>
                </c:pt>
                <c:pt idx="491">
                  <c:v>303000</c:v>
                </c:pt>
                <c:pt idx="492">
                  <c:v>290000</c:v>
                </c:pt>
                <c:pt idx="493">
                  <c:v>292000</c:v>
                </c:pt>
                <c:pt idx="494">
                  <c:v>291000</c:v>
                </c:pt>
                <c:pt idx="495">
                  <c:v>287000</c:v>
                </c:pt>
                <c:pt idx="496">
                  <c:v>288000</c:v>
                </c:pt>
                <c:pt idx="497">
                  <c:v>309000</c:v>
                </c:pt>
                <c:pt idx="498">
                  <c:v>306000</c:v>
                </c:pt>
                <c:pt idx="499">
                  <c:v>300000</c:v>
                </c:pt>
                <c:pt idx="500">
                  <c:v>295000</c:v>
                </c:pt>
                <c:pt idx="501">
                  <c:v>292000</c:v>
                </c:pt>
                <c:pt idx="502">
                  <c:v>286000</c:v>
                </c:pt>
                <c:pt idx="503">
                  <c:v>290000</c:v>
                </c:pt>
                <c:pt idx="504">
                  <c:v>290000</c:v>
                </c:pt>
                <c:pt idx="505">
                  <c:v>281000</c:v>
                </c:pt>
                <c:pt idx="506">
                  <c:v>281000</c:v>
                </c:pt>
                <c:pt idx="507">
                  <c:v>306000</c:v>
                </c:pt>
                <c:pt idx="508">
                  <c:v>309000</c:v>
                </c:pt>
                <c:pt idx="509">
                  <c:v>291000</c:v>
                </c:pt>
                <c:pt idx="510">
                  <c:v>287000</c:v>
                </c:pt>
                <c:pt idx="511">
                  <c:v>280000</c:v>
                </c:pt>
                <c:pt idx="512">
                  <c:v>285000</c:v>
                </c:pt>
                <c:pt idx="513">
                  <c:v>282000</c:v>
                </c:pt>
                <c:pt idx="514">
                  <c:v>281000</c:v>
                </c:pt>
                <c:pt idx="515">
                  <c:v>276000</c:v>
                </c:pt>
                <c:pt idx="516">
                  <c:v>288000</c:v>
                </c:pt>
                <c:pt idx="517">
                  <c:v>287000</c:v>
                </c:pt>
                <c:pt idx="518">
                  <c:v>272000</c:v>
                </c:pt>
                <c:pt idx="519">
                  <c:v>287000</c:v>
                </c:pt>
                <c:pt idx="520">
                  <c:v>268000</c:v>
                </c:pt>
                <c:pt idx="521">
                  <c:v>286000</c:v>
                </c:pt>
                <c:pt idx="522">
                  <c:v>298000</c:v>
                </c:pt>
                <c:pt idx="523">
                  <c:v>289000</c:v>
                </c:pt>
                <c:pt idx="524">
                  <c:v>284000</c:v>
                </c:pt>
                <c:pt idx="525">
                  <c:v>285000</c:v>
                </c:pt>
                <c:pt idx="526">
                  <c:v>312000</c:v>
                </c:pt>
                <c:pt idx="527">
                  <c:v>300000</c:v>
                </c:pt>
                <c:pt idx="528">
                  <c:v>283000</c:v>
                </c:pt>
                <c:pt idx="529">
                  <c:v>280000</c:v>
                </c:pt>
                <c:pt idx="530">
                  <c:v>286000</c:v>
                </c:pt>
                <c:pt idx="531">
                  <c:v>270000</c:v>
                </c:pt>
                <c:pt idx="532">
                  <c:v>271000</c:v>
                </c:pt>
                <c:pt idx="533">
                  <c:v>272000</c:v>
                </c:pt>
                <c:pt idx="534">
                  <c:v>266000</c:v>
                </c:pt>
                <c:pt idx="535">
                  <c:v>268000</c:v>
                </c:pt>
                <c:pt idx="536">
                  <c:v>259000</c:v>
                </c:pt>
                <c:pt idx="537">
                  <c:v>274000</c:v>
                </c:pt>
                <c:pt idx="538">
                  <c:v>291000</c:v>
                </c:pt>
                <c:pt idx="539">
                  <c:v>293000</c:v>
                </c:pt>
                <c:pt idx="540">
                  <c:v>276000</c:v>
                </c:pt>
                <c:pt idx="541">
                  <c:v>280000</c:v>
                </c:pt>
                <c:pt idx="542">
                  <c:v>280000</c:v>
                </c:pt>
                <c:pt idx="543">
                  <c:v>290000</c:v>
                </c:pt>
                <c:pt idx="544">
                  <c:v>284000</c:v>
                </c:pt>
                <c:pt idx="545">
                  <c:v>294000</c:v>
                </c:pt>
                <c:pt idx="546">
                  <c:v>296000</c:v>
                </c:pt>
                <c:pt idx="547">
                  <c:v>281000</c:v>
                </c:pt>
                <c:pt idx="548">
                  <c:v>293000</c:v>
                </c:pt>
                <c:pt idx="549">
                  <c:v>303000</c:v>
                </c:pt>
                <c:pt idx="550">
                  <c:v>300000</c:v>
                </c:pt>
                <c:pt idx="551">
                  <c:v>298000</c:v>
                </c:pt>
                <c:pt idx="552">
                  <c:v>306000</c:v>
                </c:pt>
                <c:pt idx="553">
                  <c:v>315000</c:v>
                </c:pt>
                <c:pt idx="554">
                  <c:v>318000</c:v>
                </c:pt>
                <c:pt idx="555">
                  <c:v>312000</c:v>
                </c:pt>
                <c:pt idx="556">
                  <c:v>301000</c:v>
                </c:pt>
                <c:pt idx="557">
                  <c:v>309000</c:v>
                </c:pt>
                <c:pt idx="558">
                  <c:v>311000</c:v>
                </c:pt>
                <c:pt idx="559">
                  <c:v>288000</c:v>
                </c:pt>
                <c:pt idx="560">
                  <c:v>292000</c:v>
                </c:pt>
                <c:pt idx="561">
                  <c:v>309000</c:v>
                </c:pt>
                <c:pt idx="562">
                  <c:v>299000</c:v>
                </c:pt>
                <c:pt idx="563">
                  <c:v>295000</c:v>
                </c:pt>
                <c:pt idx="564">
                  <c:v>301000</c:v>
                </c:pt>
                <c:pt idx="565">
                  <c:v>331000</c:v>
                </c:pt>
                <c:pt idx="566">
                  <c:v>318000</c:v>
                </c:pt>
                <c:pt idx="567">
                  <c:v>332000</c:v>
                </c:pt>
                <c:pt idx="568">
                  <c:v>356000</c:v>
                </c:pt>
                <c:pt idx="569">
                  <c:v>338000</c:v>
                </c:pt>
                <c:pt idx="570">
                  <c:v>321000</c:v>
                </c:pt>
                <c:pt idx="571">
                  <c:v>354000</c:v>
                </c:pt>
                <c:pt idx="572">
                  <c:v>364000</c:v>
                </c:pt>
                <c:pt idx="573">
                  <c:v>353000</c:v>
                </c:pt>
                <c:pt idx="574">
                  <c:v>337000</c:v>
                </c:pt>
                <c:pt idx="575">
                  <c:v>318000</c:v>
                </c:pt>
                <c:pt idx="576">
                  <c:v>343000</c:v>
                </c:pt>
                <c:pt idx="577">
                  <c:v>362000</c:v>
                </c:pt>
                <c:pt idx="578">
                  <c:v>376000</c:v>
                </c:pt>
                <c:pt idx="579">
                  <c:v>365000</c:v>
                </c:pt>
                <c:pt idx="580">
                  <c:v>358000</c:v>
                </c:pt>
                <c:pt idx="581">
                  <c:v>386000</c:v>
                </c:pt>
                <c:pt idx="582">
                  <c:v>384000</c:v>
                </c:pt>
                <c:pt idx="583">
                  <c:v>393000</c:v>
                </c:pt>
                <c:pt idx="584">
                  <c:v>393000</c:v>
                </c:pt>
                <c:pt idx="585">
                  <c:v>378000</c:v>
                </c:pt>
                <c:pt idx="586">
                  <c:v>388000</c:v>
                </c:pt>
                <c:pt idx="587">
                  <c:v>398000</c:v>
                </c:pt>
                <c:pt idx="588">
                  <c:v>383000</c:v>
                </c:pt>
                <c:pt idx="589">
                  <c:v>400000</c:v>
                </c:pt>
                <c:pt idx="590">
                  <c:v>406000</c:v>
                </c:pt>
                <c:pt idx="591">
                  <c:v>381000</c:v>
                </c:pt>
                <c:pt idx="592">
                  <c:v>390000</c:v>
                </c:pt>
                <c:pt idx="593">
                  <c:v>402000</c:v>
                </c:pt>
                <c:pt idx="594">
                  <c:v>405000</c:v>
                </c:pt>
                <c:pt idx="595">
                  <c:v>406000</c:v>
                </c:pt>
                <c:pt idx="596">
                  <c:v>411000</c:v>
                </c:pt>
                <c:pt idx="597">
                  <c:v>394000</c:v>
                </c:pt>
                <c:pt idx="598">
                  <c:v>381000</c:v>
                </c:pt>
                <c:pt idx="599">
                  <c:v>394000</c:v>
                </c:pt>
                <c:pt idx="600">
                  <c:v>401000</c:v>
                </c:pt>
                <c:pt idx="601">
                  <c:v>405000</c:v>
                </c:pt>
                <c:pt idx="602">
                  <c:v>398000</c:v>
                </c:pt>
                <c:pt idx="603">
                  <c:v>388000</c:v>
                </c:pt>
                <c:pt idx="604">
                  <c:v>401000</c:v>
                </c:pt>
                <c:pt idx="605">
                  <c:v>394000</c:v>
                </c:pt>
                <c:pt idx="606">
                  <c:v>402000</c:v>
                </c:pt>
                <c:pt idx="607">
                  <c:v>395000</c:v>
                </c:pt>
                <c:pt idx="608">
                  <c:v>402000</c:v>
                </c:pt>
                <c:pt idx="609">
                  <c:v>408000</c:v>
                </c:pt>
                <c:pt idx="610">
                  <c:v>395000</c:v>
                </c:pt>
                <c:pt idx="611">
                  <c:v>453000</c:v>
                </c:pt>
                <c:pt idx="612">
                  <c:v>517000</c:v>
                </c:pt>
                <c:pt idx="613">
                  <c:v>476000</c:v>
                </c:pt>
                <c:pt idx="614">
                  <c:v>482000</c:v>
                </c:pt>
                <c:pt idx="615">
                  <c:v>482000</c:v>
                </c:pt>
                <c:pt idx="616">
                  <c:v>483000</c:v>
                </c:pt>
                <c:pt idx="617">
                  <c:v>440000</c:v>
                </c:pt>
                <c:pt idx="618">
                  <c:v>428000</c:v>
                </c:pt>
                <c:pt idx="619">
                  <c:v>431000</c:v>
                </c:pt>
                <c:pt idx="620">
                  <c:v>491000</c:v>
                </c:pt>
                <c:pt idx="621">
                  <c:v>465000</c:v>
                </c:pt>
                <c:pt idx="622">
                  <c:v>393000</c:v>
                </c:pt>
                <c:pt idx="623">
                  <c:v>389000</c:v>
                </c:pt>
                <c:pt idx="624">
                  <c:v>416000</c:v>
                </c:pt>
                <c:pt idx="625">
                  <c:v>421000</c:v>
                </c:pt>
                <c:pt idx="626">
                  <c:v>397000</c:v>
                </c:pt>
                <c:pt idx="627">
                  <c:v>418000</c:v>
                </c:pt>
                <c:pt idx="628">
                  <c:v>405000</c:v>
                </c:pt>
                <c:pt idx="629">
                  <c:v>414000</c:v>
                </c:pt>
                <c:pt idx="630">
                  <c:v>404000</c:v>
                </c:pt>
                <c:pt idx="631">
                  <c:v>397000</c:v>
                </c:pt>
                <c:pt idx="632">
                  <c:v>397000</c:v>
                </c:pt>
                <c:pt idx="633">
                  <c:v>398000</c:v>
                </c:pt>
                <c:pt idx="634">
                  <c:v>392000</c:v>
                </c:pt>
                <c:pt idx="635">
                  <c:v>399000</c:v>
                </c:pt>
                <c:pt idx="636">
                  <c:v>392000</c:v>
                </c:pt>
                <c:pt idx="637">
                  <c:v>415000</c:v>
                </c:pt>
                <c:pt idx="638">
                  <c:v>479000</c:v>
                </c:pt>
                <c:pt idx="639">
                  <c:v>445000</c:v>
                </c:pt>
                <c:pt idx="640">
                  <c:v>442000</c:v>
                </c:pt>
                <c:pt idx="641">
                  <c:v>416000</c:v>
                </c:pt>
                <c:pt idx="642">
                  <c:v>414000</c:v>
                </c:pt>
                <c:pt idx="643">
                  <c:v>409000</c:v>
                </c:pt>
                <c:pt idx="644">
                  <c:v>413000</c:v>
                </c:pt>
                <c:pt idx="645">
                  <c:v>411000</c:v>
                </c:pt>
                <c:pt idx="646">
                  <c:v>403000</c:v>
                </c:pt>
                <c:pt idx="647">
                  <c:v>378000</c:v>
                </c:pt>
                <c:pt idx="648">
                  <c:v>388000</c:v>
                </c:pt>
                <c:pt idx="649">
                  <c:v>396000</c:v>
                </c:pt>
                <c:pt idx="650">
                  <c:v>388000</c:v>
                </c:pt>
                <c:pt idx="651">
                  <c:v>386000</c:v>
                </c:pt>
                <c:pt idx="652">
                  <c:v>391000</c:v>
                </c:pt>
                <c:pt idx="653">
                  <c:v>384000</c:v>
                </c:pt>
                <c:pt idx="654">
                  <c:v>379000</c:v>
                </c:pt>
                <c:pt idx="655">
                  <c:v>390000</c:v>
                </c:pt>
                <c:pt idx="656">
                  <c:v>388000</c:v>
                </c:pt>
                <c:pt idx="657">
                  <c:v>389000</c:v>
                </c:pt>
                <c:pt idx="658">
                  <c:v>399000</c:v>
                </c:pt>
                <c:pt idx="659">
                  <c:v>398000</c:v>
                </c:pt>
                <c:pt idx="660">
                  <c:v>394000</c:v>
                </c:pt>
                <c:pt idx="661">
                  <c:v>416000</c:v>
                </c:pt>
                <c:pt idx="662">
                  <c:v>412000</c:v>
                </c:pt>
                <c:pt idx="663">
                  <c:v>401000</c:v>
                </c:pt>
                <c:pt idx="664">
                  <c:v>409000</c:v>
                </c:pt>
                <c:pt idx="665">
                  <c:v>404000</c:v>
                </c:pt>
                <c:pt idx="666">
                  <c:v>405000</c:v>
                </c:pt>
                <c:pt idx="667">
                  <c:v>412000</c:v>
                </c:pt>
                <c:pt idx="668">
                  <c:v>409000</c:v>
                </c:pt>
                <c:pt idx="669">
                  <c:v>405000</c:v>
                </c:pt>
                <c:pt idx="670">
                  <c:v>400000</c:v>
                </c:pt>
                <c:pt idx="671">
                  <c:v>389000</c:v>
                </c:pt>
                <c:pt idx="672">
                  <c:v>390000</c:v>
                </c:pt>
                <c:pt idx="673">
                  <c:v>377000</c:v>
                </c:pt>
                <c:pt idx="674">
                  <c:v>425000</c:v>
                </c:pt>
                <c:pt idx="675">
                  <c:v>429000</c:v>
                </c:pt>
                <c:pt idx="676">
                  <c:v>394000</c:v>
                </c:pt>
                <c:pt idx="677">
                  <c:v>409000</c:v>
                </c:pt>
                <c:pt idx="678">
                  <c:v>393000</c:v>
                </c:pt>
                <c:pt idx="679">
                  <c:v>378000</c:v>
                </c:pt>
                <c:pt idx="680">
                  <c:v>402000</c:v>
                </c:pt>
                <c:pt idx="681">
                  <c:v>407000</c:v>
                </c:pt>
                <c:pt idx="682">
                  <c:v>413000</c:v>
                </c:pt>
                <c:pt idx="683">
                  <c:v>390000</c:v>
                </c:pt>
                <c:pt idx="684">
                  <c:v>420000</c:v>
                </c:pt>
                <c:pt idx="685">
                  <c:v>421000</c:v>
                </c:pt>
                <c:pt idx="686">
                  <c:v>436000</c:v>
                </c:pt>
                <c:pt idx="687">
                  <c:v>424000</c:v>
                </c:pt>
                <c:pt idx="688">
                  <c:v>430000</c:v>
                </c:pt>
                <c:pt idx="689">
                  <c:v>411000</c:v>
                </c:pt>
                <c:pt idx="690">
                  <c:v>436000</c:v>
                </c:pt>
                <c:pt idx="691">
                  <c:v>417000</c:v>
                </c:pt>
                <c:pt idx="692">
                  <c:v>434000</c:v>
                </c:pt>
                <c:pt idx="693">
                  <c:v>450000</c:v>
                </c:pt>
                <c:pt idx="694">
                  <c:v>444000</c:v>
                </c:pt>
                <c:pt idx="695">
                  <c:v>428000</c:v>
                </c:pt>
                <c:pt idx="696">
                  <c:v>417000</c:v>
                </c:pt>
                <c:pt idx="697">
                  <c:v>425000</c:v>
                </c:pt>
                <c:pt idx="698">
                  <c:v>419000</c:v>
                </c:pt>
                <c:pt idx="699">
                  <c:v>431000</c:v>
                </c:pt>
                <c:pt idx="700">
                  <c:v>429000</c:v>
                </c:pt>
                <c:pt idx="701">
                  <c:v>421000</c:v>
                </c:pt>
                <c:pt idx="702">
                  <c:v>408000</c:v>
                </c:pt>
                <c:pt idx="703">
                  <c:v>429000</c:v>
                </c:pt>
                <c:pt idx="704">
                  <c:v>433000</c:v>
                </c:pt>
                <c:pt idx="705">
                  <c:v>412000</c:v>
                </c:pt>
                <c:pt idx="706">
                  <c:v>403000</c:v>
                </c:pt>
                <c:pt idx="707">
                  <c:v>398000</c:v>
                </c:pt>
                <c:pt idx="708">
                  <c:v>401000</c:v>
                </c:pt>
                <c:pt idx="709">
                  <c:v>404000</c:v>
                </c:pt>
                <c:pt idx="710">
                  <c:v>398000</c:v>
                </c:pt>
                <c:pt idx="711">
                  <c:v>391000</c:v>
                </c:pt>
                <c:pt idx="712">
                  <c:v>407000</c:v>
                </c:pt>
                <c:pt idx="713">
                  <c:v>422000</c:v>
                </c:pt>
                <c:pt idx="714">
                  <c:v>394000</c:v>
                </c:pt>
                <c:pt idx="715">
                  <c:v>379000</c:v>
                </c:pt>
                <c:pt idx="716">
                  <c:v>387000</c:v>
                </c:pt>
                <c:pt idx="717">
                  <c:v>386000</c:v>
                </c:pt>
                <c:pt idx="718">
                  <c:v>376000</c:v>
                </c:pt>
                <c:pt idx="719">
                  <c:v>387000</c:v>
                </c:pt>
                <c:pt idx="720">
                  <c:v>379000</c:v>
                </c:pt>
                <c:pt idx="721">
                  <c:v>363000</c:v>
                </c:pt>
                <c:pt idx="722">
                  <c:v>371000</c:v>
                </c:pt>
                <c:pt idx="723">
                  <c:v>370000</c:v>
                </c:pt>
                <c:pt idx="724">
                  <c:v>354000</c:v>
                </c:pt>
                <c:pt idx="725">
                  <c:v>357000</c:v>
                </c:pt>
                <c:pt idx="726">
                  <c:v>367000</c:v>
                </c:pt>
                <c:pt idx="727">
                  <c:v>363000</c:v>
                </c:pt>
                <c:pt idx="728">
                  <c:v>354000</c:v>
                </c:pt>
                <c:pt idx="729">
                  <c:v>349000</c:v>
                </c:pt>
                <c:pt idx="730">
                  <c:v>356000</c:v>
                </c:pt>
                <c:pt idx="731">
                  <c:v>354000</c:v>
                </c:pt>
                <c:pt idx="732">
                  <c:v>362000</c:v>
                </c:pt>
                <c:pt idx="733">
                  <c:v>353000</c:v>
                </c:pt>
                <c:pt idx="734">
                  <c:v>376000</c:v>
                </c:pt>
                <c:pt idx="735">
                  <c:v>380000</c:v>
                </c:pt>
                <c:pt idx="736">
                  <c:v>356000</c:v>
                </c:pt>
                <c:pt idx="737">
                  <c:v>359000</c:v>
                </c:pt>
                <c:pt idx="738">
                  <c:v>348000</c:v>
                </c:pt>
                <c:pt idx="739">
                  <c:v>344000</c:v>
                </c:pt>
                <c:pt idx="740">
                  <c:v>338000</c:v>
                </c:pt>
                <c:pt idx="741">
                  <c:v>346000</c:v>
                </c:pt>
                <c:pt idx="742">
                  <c:v>340000</c:v>
                </c:pt>
                <c:pt idx="743">
                  <c:v>335000</c:v>
                </c:pt>
                <c:pt idx="744">
                  <c:v>355000</c:v>
                </c:pt>
                <c:pt idx="745">
                  <c:v>364000</c:v>
                </c:pt>
                <c:pt idx="746">
                  <c:v>339000</c:v>
                </c:pt>
                <c:pt idx="747">
                  <c:v>324000</c:v>
                </c:pt>
                <c:pt idx="748">
                  <c:v>329000</c:v>
                </c:pt>
                <c:pt idx="749">
                  <c:v>349000</c:v>
                </c:pt>
                <c:pt idx="750">
                  <c:v>342000</c:v>
                </c:pt>
                <c:pt idx="751">
                  <c:v>337000</c:v>
                </c:pt>
                <c:pt idx="752">
                  <c:v>355000</c:v>
                </c:pt>
                <c:pt idx="753">
                  <c:v>339000</c:v>
                </c:pt>
                <c:pt idx="754">
                  <c:v>354000</c:v>
                </c:pt>
                <c:pt idx="755">
                  <c:v>348000</c:v>
                </c:pt>
                <c:pt idx="756">
                  <c:v>326000</c:v>
                </c:pt>
                <c:pt idx="757">
                  <c:v>345000</c:v>
                </c:pt>
                <c:pt idx="758">
                  <c:v>355000</c:v>
                </c:pt>
                <c:pt idx="759">
                  <c:v>348000</c:v>
                </c:pt>
                <c:pt idx="760">
                  <c:v>341000</c:v>
                </c:pt>
                <c:pt idx="761">
                  <c:v>336000</c:v>
                </c:pt>
                <c:pt idx="762">
                  <c:v>332000</c:v>
                </c:pt>
                <c:pt idx="763">
                  <c:v>343000</c:v>
                </c:pt>
                <c:pt idx="764">
                  <c:v>352000</c:v>
                </c:pt>
                <c:pt idx="765">
                  <c:v>326000</c:v>
                </c:pt>
                <c:pt idx="766">
                  <c:v>331000</c:v>
                </c:pt>
                <c:pt idx="767">
                  <c:v>341000</c:v>
                </c:pt>
                <c:pt idx="768">
                  <c:v>351000</c:v>
                </c:pt>
                <c:pt idx="769">
                  <c:v>335000</c:v>
                </c:pt>
                <c:pt idx="770">
                  <c:v>338000</c:v>
                </c:pt>
                <c:pt idx="771">
                  <c:v>327000</c:v>
                </c:pt>
                <c:pt idx="772">
                  <c:v>338000</c:v>
                </c:pt>
                <c:pt idx="773">
                  <c:v>332000</c:v>
                </c:pt>
                <c:pt idx="774">
                  <c:v>330000</c:v>
                </c:pt>
                <c:pt idx="775">
                  <c:v>337000</c:v>
                </c:pt>
                <c:pt idx="776">
                  <c:v>313000</c:v>
                </c:pt>
                <c:pt idx="777">
                  <c:v>335000</c:v>
                </c:pt>
                <c:pt idx="778">
                  <c:v>343000</c:v>
                </c:pt>
                <c:pt idx="779">
                  <c:v>316000</c:v>
                </c:pt>
                <c:pt idx="780">
                  <c:v>322000</c:v>
                </c:pt>
                <c:pt idx="781">
                  <c:v>320000</c:v>
                </c:pt>
                <c:pt idx="782">
                  <c:v>356000</c:v>
                </c:pt>
                <c:pt idx="783">
                  <c:v>369000</c:v>
                </c:pt>
                <c:pt idx="784">
                  <c:v>332000</c:v>
                </c:pt>
                <c:pt idx="785">
                  <c:v>329000</c:v>
                </c:pt>
                <c:pt idx="786">
                  <c:v>331000</c:v>
                </c:pt>
                <c:pt idx="787">
                  <c:v>307000</c:v>
                </c:pt>
                <c:pt idx="788">
                  <c:v>308000</c:v>
                </c:pt>
                <c:pt idx="789">
                  <c:v>318000</c:v>
                </c:pt>
                <c:pt idx="790">
                  <c:v>314000</c:v>
                </c:pt>
                <c:pt idx="791">
                  <c:v>333000</c:v>
                </c:pt>
                <c:pt idx="792">
                  <c:v>324000</c:v>
                </c:pt>
                <c:pt idx="793">
                  <c:v>329000</c:v>
                </c:pt>
                <c:pt idx="794">
                  <c:v>342000</c:v>
                </c:pt>
                <c:pt idx="795">
                  <c:v>335000</c:v>
                </c:pt>
                <c:pt idx="796">
                  <c:v>323000</c:v>
                </c:pt>
                <c:pt idx="797">
                  <c:v>307000</c:v>
                </c:pt>
                <c:pt idx="798">
                  <c:v>317000</c:v>
                </c:pt>
                <c:pt idx="799">
                  <c:v>334000</c:v>
                </c:pt>
                <c:pt idx="800">
                  <c:v>327000</c:v>
                </c:pt>
                <c:pt idx="801">
                  <c:v>321000</c:v>
                </c:pt>
                <c:pt idx="802">
                  <c:v>320000</c:v>
                </c:pt>
                <c:pt idx="803">
                  <c:v>340000</c:v>
                </c:pt>
                <c:pt idx="804">
                  <c:v>338000</c:v>
                </c:pt>
                <c:pt idx="805">
                  <c:v>333000</c:v>
                </c:pt>
                <c:pt idx="806">
                  <c:v>321000</c:v>
                </c:pt>
                <c:pt idx="807">
                  <c:v>311000</c:v>
                </c:pt>
                <c:pt idx="808">
                  <c:v>327000</c:v>
                </c:pt>
                <c:pt idx="809">
                  <c:v>338000</c:v>
                </c:pt>
                <c:pt idx="810">
                  <c:v>323000</c:v>
                </c:pt>
                <c:pt idx="811">
                  <c:v>318000</c:v>
                </c:pt>
                <c:pt idx="812">
                  <c:v>316000</c:v>
                </c:pt>
                <c:pt idx="813">
                  <c:v>311000</c:v>
                </c:pt>
                <c:pt idx="814">
                  <c:v>319000</c:v>
                </c:pt>
                <c:pt idx="815">
                  <c:v>315000</c:v>
                </c:pt>
                <c:pt idx="816">
                  <c:v>318000</c:v>
                </c:pt>
                <c:pt idx="817">
                  <c:v>326000</c:v>
                </c:pt>
                <c:pt idx="818">
                  <c:v>422000</c:v>
                </c:pt>
                <c:pt idx="819">
                  <c:v>424000</c:v>
                </c:pt>
                <c:pt idx="820">
                  <c:v>359000</c:v>
                </c:pt>
                <c:pt idx="821">
                  <c:v>384000</c:v>
                </c:pt>
                <c:pt idx="822">
                  <c:v>383000</c:v>
                </c:pt>
                <c:pt idx="823">
                  <c:v>348000</c:v>
                </c:pt>
                <c:pt idx="824">
                  <c:v>324000</c:v>
                </c:pt>
                <c:pt idx="825">
                  <c:v>322000</c:v>
                </c:pt>
                <c:pt idx="826">
                  <c:v>325000</c:v>
                </c:pt>
                <c:pt idx="827">
                  <c:v>309000</c:v>
                </c:pt>
                <c:pt idx="828">
                  <c:v>324000</c:v>
                </c:pt>
                <c:pt idx="829">
                  <c:v>311000</c:v>
                </c:pt>
                <c:pt idx="830">
                  <c:v>321000</c:v>
                </c:pt>
                <c:pt idx="831">
                  <c:v>327000</c:v>
                </c:pt>
                <c:pt idx="832">
                  <c:v>312000</c:v>
                </c:pt>
                <c:pt idx="833">
                  <c:v>320000</c:v>
                </c:pt>
                <c:pt idx="834">
                  <c:v>302000</c:v>
                </c:pt>
                <c:pt idx="835">
                  <c:v>326000</c:v>
                </c:pt>
                <c:pt idx="836">
                  <c:v>285000</c:v>
                </c:pt>
                <c:pt idx="837">
                  <c:v>290000</c:v>
                </c:pt>
                <c:pt idx="838">
                  <c:v>282000</c:v>
                </c:pt>
                <c:pt idx="839">
                  <c:v>289000</c:v>
                </c:pt>
                <c:pt idx="840">
                  <c:v>298000</c:v>
                </c:pt>
                <c:pt idx="841">
                  <c:v>283000</c:v>
                </c:pt>
                <c:pt idx="842">
                  <c:v>293000</c:v>
                </c:pt>
                <c:pt idx="843">
                  <c:v>302000</c:v>
                </c:pt>
                <c:pt idx="844">
                  <c:v>307000</c:v>
                </c:pt>
                <c:pt idx="845">
                  <c:v>303000</c:v>
                </c:pt>
                <c:pt idx="846">
                  <c:v>295000</c:v>
                </c:pt>
                <c:pt idx="847">
                  <c:v>291000</c:v>
                </c:pt>
                <c:pt idx="848">
                  <c:v>299000</c:v>
                </c:pt>
                <c:pt idx="849">
                  <c:v>299000</c:v>
                </c:pt>
                <c:pt idx="850">
                  <c:v>308000</c:v>
                </c:pt>
                <c:pt idx="851">
                  <c:v>321000</c:v>
                </c:pt>
                <c:pt idx="852">
                  <c:v>347000</c:v>
                </c:pt>
                <c:pt idx="853">
                  <c:v>335000</c:v>
                </c:pt>
                <c:pt idx="854">
                  <c:v>319000</c:v>
                </c:pt>
                <c:pt idx="855">
                  <c:v>330000</c:v>
                </c:pt>
                <c:pt idx="856">
                  <c:v>307000</c:v>
                </c:pt>
                <c:pt idx="857">
                  <c:v>298000</c:v>
                </c:pt>
                <c:pt idx="858">
                  <c:v>308000</c:v>
                </c:pt>
                <c:pt idx="859">
                  <c:v>309000</c:v>
                </c:pt>
                <c:pt idx="860">
                  <c:v>316000</c:v>
                </c:pt>
                <c:pt idx="861">
                  <c:v>343000</c:v>
                </c:pt>
                <c:pt idx="862">
                  <c:v>318000</c:v>
                </c:pt>
                <c:pt idx="863">
                  <c:v>306000</c:v>
                </c:pt>
                <c:pt idx="864">
                  <c:v>311000</c:v>
                </c:pt>
                <c:pt idx="865">
                  <c:v>318000</c:v>
                </c:pt>
                <c:pt idx="866">
                  <c:v>310000</c:v>
                </c:pt>
                <c:pt idx="867">
                  <c:v>315000</c:v>
                </c:pt>
                <c:pt idx="868">
                  <c:v>314000</c:v>
                </c:pt>
                <c:pt idx="869">
                  <c:v>315000</c:v>
                </c:pt>
                <c:pt idx="870">
                  <c:v>314000</c:v>
                </c:pt>
                <c:pt idx="871">
                  <c:v>324000</c:v>
                </c:pt>
                <c:pt idx="872">
                  <c:v>319000</c:v>
                </c:pt>
                <c:pt idx="873">
                  <c:v>309000</c:v>
                </c:pt>
                <c:pt idx="874">
                  <c:v>316000</c:v>
                </c:pt>
                <c:pt idx="875">
                  <c:v>305000</c:v>
                </c:pt>
                <c:pt idx="876">
                  <c:v>313000</c:v>
                </c:pt>
                <c:pt idx="877">
                  <c:v>328000</c:v>
                </c:pt>
                <c:pt idx="878">
                  <c:v>319000</c:v>
                </c:pt>
                <c:pt idx="879">
                  <c:v>311000</c:v>
                </c:pt>
                <c:pt idx="880">
                  <c:v>326000</c:v>
                </c:pt>
                <c:pt idx="881">
                  <c:v>349000</c:v>
                </c:pt>
                <c:pt idx="882">
                  <c:v>327000</c:v>
                </c:pt>
                <c:pt idx="883">
                  <c:v>311000</c:v>
                </c:pt>
                <c:pt idx="884">
                  <c:v>318000</c:v>
                </c:pt>
                <c:pt idx="885">
                  <c:v>323000</c:v>
                </c:pt>
                <c:pt idx="886">
                  <c:v>341000</c:v>
                </c:pt>
                <c:pt idx="887">
                  <c:v>330000</c:v>
                </c:pt>
                <c:pt idx="888">
                  <c:v>296000</c:v>
                </c:pt>
                <c:pt idx="889">
                  <c:v>335000</c:v>
                </c:pt>
                <c:pt idx="890">
                  <c:v>308000</c:v>
                </c:pt>
                <c:pt idx="891">
                  <c:v>310000</c:v>
                </c:pt>
                <c:pt idx="892">
                  <c:v>338000</c:v>
                </c:pt>
                <c:pt idx="893">
                  <c:v>321000</c:v>
                </c:pt>
                <c:pt idx="894">
                  <c:v>322000</c:v>
                </c:pt>
                <c:pt idx="895">
                  <c:v>320000</c:v>
                </c:pt>
                <c:pt idx="896">
                  <c:v>308000</c:v>
                </c:pt>
                <c:pt idx="897">
                  <c:v>309000</c:v>
                </c:pt>
                <c:pt idx="898">
                  <c:v>303000</c:v>
                </c:pt>
                <c:pt idx="899">
                  <c:v>307000</c:v>
                </c:pt>
                <c:pt idx="900">
                  <c:v>332000</c:v>
                </c:pt>
                <c:pt idx="901">
                  <c:v>327000</c:v>
                </c:pt>
                <c:pt idx="902">
                  <c:v>321000</c:v>
                </c:pt>
                <c:pt idx="903">
                  <c:v>301000</c:v>
                </c:pt>
                <c:pt idx="904">
                  <c:v>300000</c:v>
                </c:pt>
                <c:pt idx="905">
                  <c:v>297000</c:v>
                </c:pt>
                <c:pt idx="906">
                  <c:v>310000</c:v>
                </c:pt>
                <c:pt idx="907">
                  <c:v>310000</c:v>
                </c:pt>
                <c:pt idx="908">
                  <c:v>313000</c:v>
                </c:pt>
                <c:pt idx="909">
                  <c:v>313000</c:v>
                </c:pt>
                <c:pt idx="910">
                  <c:v>320000</c:v>
                </c:pt>
                <c:pt idx="911">
                  <c:v>313000</c:v>
                </c:pt>
                <c:pt idx="912">
                  <c:v>317000</c:v>
                </c:pt>
                <c:pt idx="913">
                  <c:v>321000</c:v>
                </c:pt>
                <c:pt idx="914">
                  <c:v>317000</c:v>
                </c:pt>
                <c:pt idx="915">
                  <c:v>310000</c:v>
                </c:pt>
                <c:pt idx="916">
                  <c:v>305000</c:v>
                </c:pt>
                <c:pt idx="917">
                  <c:v>314000</c:v>
                </c:pt>
                <c:pt idx="918">
                  <c:v>316000</c:v>
                </c:pt>
                <c:pt idx="919">
                  <c:v>321000</c:v>
                </c:pt>
                <c:pt idx="920">
                  <c:v>329000</c:v>
                </c:pt>
                <c:pt idx="921">
                  <c:v>314000</c:v>
                </c:pt>
                <c:pt idx="922">
                  <c:v>321000</c:v>
                </c:pt>
                <c:pt idx="923">
                  <c:v>313000</c:v>
                </c:pt>
                <c:pt idx="924">
                  <c:v>302000</c:v>
                </c:pt>
                <c:pt idx="925">
                  <c:v>317000</c:v>
                </c:pt>
                <c:pt idx="926">
                  <c:v>316000</c:v>
                </c:pt>
                <c:pt idx="927">
                  <c:v>335000</c:v>
                </c:pt>
                <c:pt idx="928">
                  <c:v>334000</c:v>
                </c:pt>
                <c:pt idx="929">
                  <c:v>328000</c:v>
                </c:pt>
                <c:pt idx="930">
                  <c:v>327000</c:v>
                </c:pt>
                <c:pt idx="931">
                  <c:v>333000</c:v>
                </c:pt>
                <c:pt idx="932">
                  <c:v>332000</c:v>
                </c:pt>
                <c:pt idx="933">
                  <c:v>352000</c:v>
                </c:pt>
                <c:pt idx="934">
                  <c:v>344000</c:v>
                </c:pt>
                <c:pt idx="935">
                  <c:v>332000</c:v>
                </c:pt>
                <c:pt idx="936">
                  <c:v>350000</c:v>
                </c:pt>
                <c:pt idx="937">
                  <c:v>355000</c:v>
                </c:pt>
                <c:pt idx="938">
                  <c:v>360000</c:v>
                </c:pt>
                <c:pt idx="939">
                  <c:v>346000</c:v>
                </c:pt>
                <c:pt idx="940">
                  <c:v>322000</c:v>
                </c:pt>
                <c:pt idx="941">
                  <c:v>321000</c:v>
                </c:pt>
                <c:pt idx="942">
                  <c:v>366000</c:v>
                </c:pt>
                <c:pt idx="943">
                  <c:v>350000</c:v>
                </c:pt>
                <c:pt idx="944">
                  <c:v>344000</c:v>
                </c:pt>
                <c:pt idx="945">
                  <c:v>339000</c:v>
                </c:pt>
                <c:pt idx="946">
                  <c:v>354000</c:v>
                </c:pt>
                <c:pt idx="947">
                  <c:v>345000</c:v>
                </c:pt>
                <c:pt idx="948">
                  <c:v>348000</c:v>
                </c:pt>
                <c:pt idx="949">
                  <c:v>369000</c:v>
                </c:pt>
                <c:pt idx="950">
                  <c:v>368000</c:v>
                </c:pt>
                <c:pt idx="951">
                  <c:v>387000</c:v>
                </c:pt>
                <c:pt idx="952">
                  <c:v>354000</c:v>
                </c:pt>
                <c:pt idx="953">
                  <c:v>365000</c:v>
                </c:pt>
                <c:pt idx="954">
                  <c:v>349000</c:v>
                </c:pt>
                <c:pt idx="955">
                  <c:v>370000</c:v>
                </c:pt>
                <c:pt idx="956">
                  <c:v>370000</c:v>
                </c:pt>
                <c:pt idx="957">
                  <c:v>366000</c:v>
                </c:pt>
                <c:pt idx="958">
                  <c:v>367000</c:v>
                </c:pt>
                <c:pt idx="959">
                  <c:v>369000</c:v>
                </c:pt>
                <c:pt idx="960">
                  <c:v>362000</c:v>
                </c:pt>
                <c:pt idx="961">
                  <c:v>382000</c:v>
                </c:pt>
                <c:pt idx="962">
                  <c:v>378000</c:v>
                </c:pt>
                <c:pt idx="963">
                  <c:v>381000</c:v>
                </c:pt>
                <c:pt idx="964">
                  <c:v>392000</c:v>
                </c:pt>
                <c:pt idx="965">
                  <c:v>371000</c:v>
                </c:pt>
                <c:pt idx="966">
                  <c:v>385000</c:v>
                </c:pt>
                <c:pt idx="967">
                  <c:v>402000</c:v>
                </c:pt>
                <c:pt idx="968">
                  <c:v>434000</c:v>
                </c:pt>
                <c:pt idx="969">
                  <c:v>448000</c:v>
                </c:pt>
                <c:pt idx="970">
                  <c:v>430000</c:v>
                </c:pt>
                <c:pt idx="971">
                  <c:v>424000</c:v>
                </c:pt>
                <c:pt idx="972">
                  <c:v>421000</c:v>
                </c:pt>
                <c:pt idx="973">
                  <c:v>442000</c:v>
                </c:pt>
                <c:pt idx="974">
                  <c:v>441000</c:v>
                </c:pt>
                <c:pt idx="975">
                  <c:v>449000</c:v>
                </c:pt>
                <c:pt idx="976">
                  <c:v>483000</c:v>
                </c:pt>
                <c:pt idx="977">
                  <c:v>483000</c:v>
                </c:pt>
                <c:pt idx="978">
                  <c:v>482000</c:v>
                </c:pt>
                <c:pt idx="979">
                  <c:v>461000</c:v>
                </c:pt>
                <c:pt idx="980">
                  <c:v>478000</c:v>
                </c:pt>
                <c:pt idx="981">
                  <c:v>480000</c:v>
                </c:pt>
                <c:pt idx="982">
                  <c:v>490000</c:v>
                </c:pt>
                <c:pt idx="983">
                  <c:v>512000</c:v>
                </c:pt>
                <c:pt idx="984">
                  <c:v>536000</c:v>
                </c:pt>
                <c:pt idx="985">
                  <c:v>532000</c:v>
                </c:pt>
                <c:pt idx="986">
                  <c:v>529000</c:v>
                </c:pt>
                <c:pt idx="987">
                  <c:v>570000</c:v>
                </c:pt>
                <c:pt idx="988">
                  <c:v>566000</c:v>
                </c:pt>
                <c:pt idx="989">
                  <c:v>587000</c:v>
                </c:pt>
                <c:pt idx="990">
                  <c:v>533000</c:v>
                </c:pt>
                <c:pt idx="991">
                  <c:v>503000</c:v>
                </c:pt>
                <c:pt idx="992">
                  <c:v>551000</c:v>
                </c:pt>
                <c:pt idx="993">
                  <c:v>591000</c:v>
                </c:pt>
                <c:pt idx="994">
                  <c:v>586000</c:v>
                </c:pt>
                <c:pt idx="995">
                  <c:v>629000</c:v>
                </c:pt>
                <c:pt idx="996">
                  <c:v>637000</c:v>
                </c:pt>
                <c:pt idx="997">
                  <c:v>632000</c:v>
                </c:pt>
                <c:pt idx="998">
                  <c:v>655000</c:v>
                </c:pt>
                <c:pt idx="999">
                  <c:v>652000</c:v>
                </c:pt>
                <c:pt idx="1000">
                  <c:v>660000</c:v>
                </c:pt>
                <c:pt idx="1001">
                  <c:v>651000</c:v>
                </c:pt>
                <c:pt idx="1002">
                  <c:v>661000</c:v>
                </c:pt>
                <c:pt idx="1003">
                  <c:v>665000</c:v>
                </c:pt>
                <c:pt idx="1004">
                  <c:v>653000</c:v>
                </c:pt>
                <c:pt idx="1005">
                  <c:v>599000</c:v>
                </c:pt>
                <c:pt idx="1006">
                  <c:v>639000</c:v>
                </c:pt>
                <c:pt idx="1007">
                  <c:v>620000</c:v>
                </c:pt>
                <c:pt idx="1008">
                  <c:v>602000</c:v>
                </c:pt>
                <c:pt idx="1009">
                  <c:v>625000</c:v>
                </c:pt>
                <c:pt idx="1010">
                  <c:v>620000</c:v>
                </c:pt>
                <c:pt idx="1011">
                  <c:v>606000</c:v>
                </c:pt>
                <c:pt idx="1012">
                  <c:v>607000</c:v>
                </c:pt>
                <c:pt idx="1013">
                  <c:v>596000</c:v>
                </c:pt>
                <c:pt idx="1014">
                  <c:v>595000</c:v>
                </c:pt>
                <c:pt idx="1015">
                  <c:v>608000</c:v>
                </c:pt>
                <c:pt idx="1016">
                  <c:v>594000</c:v>
                </c:pt>
                <c:pt idx="1017">
                  <c:v>573000</c:v>
                </c:pt>
                <c:pt idx="1018">
                  <c:v>546000</c:v>
                </c:pt>
                <c:pt idx="1019">
                  <c:v>560000</c:v>
                </c:pt>
                <c:pt idx="1020">
                  <c:v>587000</c:v>
                </c:pt>
                <c:pt idx="1021">
                  <c:v>555000</c:v>
                </c:pt>
                <c:pt idx="1022">
                  <c:v>555000</c:v>
                </c:pt>
                <c:pt idx="1023">
                  <c:v>562000</c:v>
                </c:pt>
                <c:pt idx="1024">
                  <c:v>560000</c:v>
                </c:pt>
                <c:pt idx="1025">
                  <c:v>564000</c:v>
                </c:pt>
                <c:pt idx="1026">
                  <c:v>558000</c:v>
                </c:pt>
                <c:pt idx="1027">
                  <c:v>542000</c:v>
                </c:pt>
                <c:pt idx="1028">
                  <c:v>536000</c:v>
                </c:pt>
                <c:pt idx="1029">
                  <c:v>554000</c:v>
                </c:pt>
                <c:pt idx="1030">
                  <c:v>533000</c:v>
                </c:pt>
                <c:pt idx="1031">
                  <c:v>511000</c:v>
                </c:pt>
                <c:pt idx="1032">
                  <c:v>531000</c:v>
                </c:pt>
                <c:pt idx="1033">
                  <c:v>530000</c:v>
                </c:pt>
                <c:pt idx="1034">
                  <c:v>522000</c:v>
                </c:pt>
                <c:pt idx="1035">
                  <c:v>512000</c:v>
                </c:pt>
                <c:pt idx="1036">
                  <c:v>507000</c:v>
                </c:pt>
                <c:pt idx="1037">
                  <c:v>482000</c:v>
                </c:pt>
                <c:pt idx="1038">
                  <c:v>475000</c:v>
                </c:pt>
                <c:pt idx="1039">
                  <c:v>497000</c:v>
                </c:pt>
                <c:pt idx="1040">
                  <c:v>498000</c:v>
                </c:pt>
                <c:pt idx="1041">
                  <c:v>479000</c:v>
                </c:pt>
                <c:pt idx="1042">
                  <c:v>468000</c:v>
                </c:pt>
                <c:pt idx="1043">
                  <c:v>456000</c:v>
                </c:pt>
                <c:pt idx="1044">
                  <c:v>469000</c:v>
                </c:pt>
                <c:pt idx="1045">
                  <c:v>507000</c:v>
                </c:pt>
                <c:pt idx="1046">
                  <c:v>471000</c:v>
                </c:pt>
                <c:pt idx="1047">
                  <c:v>496000</c:v>
                </c:pt>
                <c:pt idx="1048">
                  <c:v>466000</c:v>
                </c:pt>
                <c:pt idx="1049">
                  <c:v>489000</c:v>
                </c:pt>
                <c:pt idx="1050">
                  <c:v>500000</c:v>
                </c:pt>
                <c:pt idx="1051">
                  <c:v>488000</c:v>
                </c:pt>
                <c:pt idx="1052">
                  <c:v>472000</c:v>
                </c:pt>
                <c:pt idx="1053">
                  <c:v>478000</c:v>
                </c:pt>
                <c:pt idx="1054">
                  <c:v>472000</c:v>
                </c:pt>
                <c:pt idx="1055">
                  <c:v>459000</c:v>
                </c:pt>
                <c:pt idx="1056">
                  <c:v>479000</c:v>
                </c:pt>
                <c:pt idx="1057">
                  <c:v>479000</c:v>
                </c:pt>
                <c:pt idx="1058">
                  <c:v>469000</c:v>
                </c:pt>
                <c:pt idx="1059">
                  <c:v>449000</c:v>
                </c:pt>
                <c:pt idx="1060">
                  <c:v>451000</c:v>
                </c:pt>
                <c:pt idx="1061">
                  <c:v>451000</c:v>
                </c:pt>
                <c:pt idx="1062">
                  <c:v>474000</c:v>
                </c:pt>
                <c:pt idx="1063">
                  <c:v>463000</c:v>
                </c:pt>
                <c:pt idx="1064">
                  <c:v>458000</c:v>
                </c:pt>
                <c:pt idx="1065">
                  <c:v>459000</c:v>
                </c:pt>
                <c:pt idx="1066">
                  <c:v>467000</c:v>
                </c:pt>
                <c:pt idx="1067">
                  <c:v>452000</c:v>
                </c:pt>
                <c:pt idx="1068">
                  <c:v>464000</c:v>
                </c:pt>
                <c:pt idx="1069">
                  <c:v>454000</c:v>
                </c:pt>
                <c:pt idx="1070">
                  <c:v>439000</c:v>
                </c:pt>
                <c:pt idx="1071">
                  <c:v>462000</c:v>
                </c:pt>
                <c:pt idx="1072">
                  <c:v>465000</c:v>
                </c:pt>
                <c:pt idx="1073">
                  <c:v>476000</c:v>
                </c:pt>
                <c:pt idx="1074">
                  <c:v>483000</c:v>
                </c:pt>
                <c:pt idx="1075">
                  <c:v>486000</c:v>
                </c:pt>
                <c:pt idx="1076">
                  <c:v>464000</c:v>
                </c:pt>
                <c:pt idx="1077">
                  <c:v>467000</c:v>
                </c:pt>
                <c:pt idx="1078">
                  <c:v>452000</c:v>
                </c:pt>
                <c:pt idx="1079">
                  <c:v>444000</c:v>
                </c:pt>
                <c:pt idx="1080">
                  <c:v>459000</c:v>
                </c:pt>
                <c:pt idx="1081">
                  <c:v>459000</c:v>
                </c:pt>
                <c:pt idx="1082">
                  <c:v>446000</c:v>
                </c:pt>
                <c:pt idx="1083">
                  <c:v>459000</c:v>
                </c:pt>
                <c:pt idx="1084">
                  <c:v>444000</c:v>
                </c:pt>
                <c:pt idx="1085">
                  <c:v>432000</c:v>
                </c:pt>
                <c:pt idx="1086">
                  <c:v>453000</c:v>
                </c:pt>
                <c:pt idx="1087">
                  <c:v>434000</c:v>
                </c:pt>
                <c:pt idx="1088">
                  <c:v>432000</c:v>
                </c:pt>
                <c:pt idx="1089">
                  <c:v>407000</c:v>
                </c:pt>
                <c:pt idx="1090">
                  <c:v>432000</c:v>
                </c:pt>
                <c:pt idx="1091">
                  <c:v>428000</c:v>
                </c:pt>
                <c:pt idx="1092">
                  <c:v>425000</c:v>
                </c:pt>
                <c:pt idx="1093">
                  <c:v>424000</c:v>
                </c:pt>
                <c:pt idx="1094">
                  <c:v>404000</c:v>
                </c:pt>
                <c:pt idx="1095">
                  <c:v>413000</c:v>
                </c:pt>
                <c:pt idx="1096">
                  <c:v>434000</c:v>
                </c:pt>
                <c:pt idx="1097">
                  <c:v>421000</c:v>
                </c:pt>
                <c:pt idx="1098">
                  <c:v>446000</c:v>
                </c:pt>
                <c:pt idx="1099">
                  <c:v>420000</c:v>
                </c:pt>
                <c:pt idx="1100">
                  <c:v>402000</c:v>
                </c:pt>
                <c:pt idx="1101">
                  <c:v>425000</c:v>
                </c:pt>
                <c:pt idx="1102">
                  <c:v>394000</c:v>
                </c:pt>
                <c:pt idx="1103">
                  <c:v>385000</c:v>
                </c:pt>
                <c:pt idx="1104">
                  <c:v>414000</c:v>
                </c:pt>
                <c:pt idx="1105">
                  <c:v>404000</c:v>
                </c:pt>
                <c:pt idx="1106">
                  <c:v>407000</c:v>
                </c:pt>
                <c:pt idx="1107">
                  <c:v>399000</c:v>
                </c:pt>
                <c:pt idx="1108">
                  <c:v>395000</c:v>
                </c:pt>
                <c:pt idx="1109">
                  <c:v>416000</c:v>
                </c:pt>
                <c:pt idx="1110">
                  <c:v>402000</c:v>
                </c:pt>
                <c:pt idx="1111">
                  <c:v>422000</c:v>
                </c:pt>
                <c:pt idx="1112">
                  <c:v>468000</c:v>
                </c:pt>
                <c:pt idx="1113">
                  <c:v>435000</c:v>
                </c:pt>
                <c:pt idx="1114">
                  <c:v>414000</c:v>
                </c:pt>
                <c:pt idx="1115">
                  <c:v>423000</c:v>
                </c:pt>
                <c:pt idx="1116">
                  <c:v>418000</c:v>
                </c:pt>
                <c:pt idx="1117">
                  <c:v>423000</c:v>
                </c:pt>
                <c:pt idx="1118">
                  <c:v>413000</c:v>
                </c:pt>
                <c:pt idx="1119">
                  <c:v>416000</c:v>
                </c:pt>
                <c:pt idx="1120">
                  <c:v>421000</c:v>
                </c:pt>
                <c:pt idx="1121">
                  <c:v>418000</c:v>
                </c:pt>
                <c:pt idx="1122">
                  <c:v>408000</c:v>
                </c:pt>
                <c:pt idx="1123">
                  <c:v>420000</c:v>
                </c:pt>
                <c:pt idx="1124">
                  <c:v>411000</c:v>
                </c:pt>
                <c:pt idx="1125">
                  <c:v>406000</c:v>
                </c:pt>
                <c:pt idx="1126">
                  <c:v>405000</c:v>
                </c:pt>
                <c:pt idx="1127">
                  <c:v>409000</c:v>
                </c:pt>
                <c:pt idx="1128">
                  <c:v>415000</c:v>
                </c:pt>
                <c:pt idx="1129">
                  <c:v>409000</c:v>
                </c:pt>
                <c:pt idx="1130">
                  <c:v>414000</c:v>
                </c:pt>
                <c:pt idx="1131">
                  <c:v>429000</c:v>
                </c:pt>
                <c:pt idx="1132">
                  <c:v>422000</c:v>
                </c:pt>
                <c:pt idx="1133">
                  <c:v>406000</c:v>
                </c:pt>
                <c:pt idx="1134">
                  <c:v>405000</c:v>
                </c:pt>
                <c:pt idx="1135">
                  <c:v>410000</c:v>
                </c:pt>
                <c:pt idx="1136">
                  <c:v>395000</c:v>
                </c:pt>
                <c:pt idx="1137">
                  <c:v>403000</c:v>
                </c:pt>
                <c:pt idx="1138">
                  <c:v>399000</c:v>
                </c:pt>
                <c:pt idx="1139">
                  <c:v>392000</c:v>
                </c:pt>
                <c:pt idx="1140">
                  <c:v>383000</c:v>
                </c:pt>
                <c:pt idx="1141">
                  <c:v>385000</c:v>
                </c:pt>
                <c:pt idx="1142">
                  <c:v>397000</c:v>
                </c:pt>
                <c:pt idx="1143">
                  <c:v>387000</c:v>
                </c:pt>
                <c:pt idx="1144">
                  <c:v>368000</c:v>
                </c:pt>
                <c:pt idx="1145">
                  <c:v>368000</c:v>
                </c:pt>
                <c:pt idx="1146">
                  <c:v>386000</c:v>
                </c:pt>
                <c:pt idx="1147">
                  <c:v>376000</c:v>
                </c:pt>
                <c:pt idx="1148">
                  <c:v>391000</c:v>
                </c:pt>
                <c:pt idx="1149">
                  <c:v>367000</c:v>
                </c:pt>
                <c:pt idx="1150">
                  <c:v>381000</c:v>
                </c:pt>
                <c:pt idx="1151">
                  <c:v>372000</c:v>
                </c:pt>
                <c:pt idx="1152">
                  <c:v>368000</c:v>
                </c:pt>
                <c:pt idx="1153">
                  <c:v>361000</c:v>
                </c:pt>
                <c:pt idx="1154">
                  <c:v>359000</c:v>
                </c:pt>
                <c:pt idx="1155">
                  <c:v>365000</c:v>
                </c:pt>
                <c:pt idx="1156">
                  <c:v>375000</c:v>
                </c:pt>
                <c:pt idx="1157">
                  <c:v>369000</c:v>
                </c:pt>
                <c:pt idx="1158">
                  <c:v>368000</c:v>
                </c:pt>
                <c:pt idx="1159">
                  <c:v>363000</c:v>
                </c:pt>
                <c:pt idx="1160">
                  <c:v>358000</c:v>
                </c:pt>
                <c:pt idx="1161">
                  <c:v>387000</c:v>
                </c:pt>
                <c:pt idx="1162">
                  <c:v>381000</c:v>
                </c:pt>
                <c:pt idx="1163">
                  <c:v>387000</c:v>
                </c:pt>
                <c:pt idx="1164">
                  <c:v>372000</c:v>
                </c:pt>
                <c:pt idx="1165">
                  <c:v>373000</c:v>
                </c:pt>
                <c:pt idx="1166">
                  <c:v>369000</c:v>
                </c:pt>
                <c:pt idx="1167">
                  <c:v>371000</c:v>
                </c:pt>
                <c:pt idx="1168">
                  <c:v>381000</c:v>
                </c:pt>
                <c:pt idx="1169">
                  <c:v>377000</c:v>
                </c:pt>
                <c:pt idx="1170">
                  <c:v>383000</c:v>
                </c:pt>
                <c:pt idx="1171">
                  <c:v>384000</c:v>
                </c:pt>
                <c:pt idx="1172">
                  <c:v>380000</c:v>
                </c:pt>
                <c:pt idx="1173">
                  <c:v>372000</c:v>
                </c:pt>
                <c:pt idx="1174">
                  <c:v>360000</c:v>
                </c:pt>
                <c:pt idx="1175">
                  <c:v>390000</c:v>
                </c:pt>
                <c:pt idx="1176">
                  <c:v>368000</c:v>
                </c:pt>
                <c:pt idx="1177">
                  <c:v>372000</c:v>
                </c:pt>
                <c:pt idx="1178">
                  <c:v>371000</c:v>
                </c:pt>
                <c:pt idx="1179">
                  <c:v>369000</c:v>
                </c:pt>
                <c:pt idx="1180">
                  <c:v>376000</c:v>
                </c:pt>
                <c:pt idx="1181">
                  <c:v>377000</c:v>
                </c:pt>
                <c:pt idx="1182">
                  <c:v>371000</c:v>
                </c:pt>
                <c:pt idx="1183">
                  <c:v>393000</c:v>
                </c:pt>
                <c:pt idx="1184">
                  <c:v>392000</c:v>
                </c:pt>
                <c:pt idx="1185">
                  <c:v>377000</c:v>
                </c:pt>
                <c:pt idx="1186">
                  <c:v>376000</c:v>
                </c:pt>
                <c:pt idx="1187">
                  <c:v>350000</c:v>
                </c:pt>
                <c:pt idx="1188">
                  <c:v>386000</c:v>
                </c:pt>
                <c:pt idx="1189">
                  <c:v>374000</c:v>
                </c:pt>
                <c:pt idx="1190">
                  <c:v>364000</c:v>
                </c:pt>
                <c:pt idx="1191">
                  <c:v>365000</c:v>
                </c:pt>
                <c:pt idx="1192">
                  <c:v>446000</c:v>
                </c:pt>
                <c:pt idx="1193">
                  <c:v>406000</c:v>
                </c:pt>
                <c:pt idx="1194">
                  <c:v>388000</c:v>
                </c:pt>
                <c:pt idx="1195">
                  <c:v>375000</c:v>
                </c:pt>
                <c:pt idx="1196">
                  <c:v>340000</c:v>
                </c:pt>
                <c:pt idx="1197">
                  <c:v>356000</c:v>
                </c:pt>
                <c:pt idx="1198">
                  <c:v>362000</c:v>
                </c:pt>
                <c:pt idx="1199">
                  <c:v>362000</c:v>
                </c:pt>
                <c:pt idx="1200">
                  <c:v>363000</c:v>
                </c:pt>
                <c:pt idx="1201">
                  <c:v>344000</c:v>
                </c:pt>
                <c:pt idx="1202">
                  <c:v>339000</c:v>
                </c:pt>
                <c:pt idx="1203">
                  <c:v>366000</c:v>
                </c:pt>
                <c:pt idx="1204">
                  <c:v>361000</c:v>
                </c:pt>
                <c:pt idx="1205">
                  <c:v>347000</c:v>
                </c:pt>
                <c:pt idx="1206">
                  <c:v>362000</c:v>
                </c:pt>
                <c:pt idx="1207">
                  <c:v>342000</c:v>
                </c:pt>
                <c:pt idx="1208">
                  <c:v>340000</c:v>
                </c:pt>
                <c:pt idx="1209">
                  <c:v>343000</c:v>
                </c:pt>
                <c:pt idx="1210">
                  <c:v>343000</c:v>
                </c:pt>
                <c:pt idx="1211">
                  <c:v>358000</c:v>
                </c:pt>
                <c:pt idx="1212">
                  <c:v>375000</c:v>
                </c:pt>
                <c:pt idx="1213">
                  <c:v>359000</c:v>
                </c:pt>
                <c:pt idx="1214">
                  <c:v>356000</c:v>
                </c:pt>
                <c:pt idx="1215">
                  <c:v>343000</c:v>
                </c:pt>
                <c:pt idx="1216">
                  <c:v>331000</c:v>
                </c:pt>
                <c:pt idx="1217">
                  <c:v>335000</c:v>
                </c:pt>
                <c:pt idx="1218">
                  <c:v>360000</c:v>
                </c:pt>
                <c:pt idx="1219">
                  <c:v>343000</c:v>
                </c:pt>
                <c:pt idx="1220">
                  <c:v>353000</c:v>
                </c:pt>
                <c:pt idx="1221">
                  <c:v>346000</c:v>
                </c:pt>
                <c:pt idx="1222">
                  <c:v>337000</c:v>
                </c:pt>
                <c:pt idx="1223">
                  <c:v>353000</c:v>
                </c:pt>
                <c:pt idx="1224">
                  <c:v>347000</c:v>
                </c:pt>
                <c:pt idx="1225">
                  <c:v>340000</c:v>
                </c:pt>
                <c:pt idx="1226">
                  <c:v>351000</c:v>
                </c:pt>
                <c:pt idx="1227">
                  <c:v>344000</c:v>
                </c:pt>
                <c:pt idx="1228">
                  <c:v>355000</c:v>
                </c:pt>
                <c:pt idx="1229">
                  <c:v>334000</c:v>
                </c:pt>
                <c:pt idx="1230">
                  <c:v>339000</c:v>
                </c:pt>
                <c:pt idx="1231">
                  <c:v>327000</c:v>
                </c:pt>
                <c:pt idx="1232">
                  <c:v>340000</c:v>
                </c:pt>
                <c:pt idx="1233">
                  <c:v>336000</c:v>
                </c:pt>
                <c:pt idx="1234">
                  <c:v>325000</c:v>
                </c:pt>
                <c:pt idx="1235">
                  <c:v>300000</c:v>
                </c:pt>
                <c:pt idx="1236">
                  <c:v>323000</c:v>
                </c:pt>
                <c:pt idx="1237">
                  <c:v>314000</c:v>
                </c:pt>
                <c:pt idx="1238">
                  <c:v>319000</c:v>
                </c:pt>
                <c:pt idx="1239">
                  <c:v>368000</c:v>
                </c:pt>
                <c:pt idx="1240">
                  <c:v>368000</c:v>
                </c:pt>
                <c:pt idx="1241">
                  <c:v>351000</c:v>
                </c:pt>
                <c:pt idx="1242">
                  <c:v>347000</c:v>
                </c:pt>
                <c:pt idx="1243">
                  <c:v>342000</c:v>
                </c:pt>
                <c:pt idx="1244">
                  <c:v>340000</c:v>
                </c:pt>
                <c:pt idx="1245">
                  <c:v>331000</c:v>
                </c:pt>
                <c:pt idx="1246">
                  <c:v>316000</c:v>
                </c:pt>
                <c:pt idx="1247">
                  <c:v>312000</c:v>
                </c:pt>
                <c:pt idx="1248">
                  <c:v>354000</c:v>
                </c:pt>
                <c:pt idx="1249">
                  <c:v>364000</c:v>
                </c:pt>
                <c:pt idx="1250">
                  <c:v>334000</c:v>
                </c:pt>
                <c:pt idx="1251">
                  <c:v>332000</c:v>
                </c:pt>
                <c:pt idx="1252">
                  <c:v>322000</c:v>
                </c:pt>
                <c:pt idx="1253">
                  <c:v>318000</c:v>
                </c:pt>
                <c:pt idx="1254">
                  <c:v>327000</c:v>
                </c:pt>
                <c:pt idx="1255">
                  <c:v>340000</c:v>
                </c:pt>
                <c:pt idx="1256">
                  <c:v>331000</c:v>
                </c:pt>
                <c:pt idx="1257">
                  <c:v>337000</c:v>
                </c:pt>
                <c:pt idx="1258">
                  <c:v>332000</c:v>
                </c:pt>
                <c:pt idx="1259">
                  <c:v>341000</c:v>
                </c:pt>
                <c:pt idx="1260">
                  <c:v>319000</c:v>
                </c:pt>
                <c:pt idx="1261">
                  <c:v>322000</c:v>
                </c:pt>
                <c:pt idx="1262">
                  <c:v>321000</c:v>
                </c:pt>
                <c:pt idx="1263">
                  <c:v>313000</c:v>
                </c:pt>
                <c:pt idx="1264">
                  <c:v>330000</c:v>
                </c:pt>
                <c:pt idx="1265">
                  <c:v>311000</c:v>
                </c:pt>
                <c:pt idx="1266">
                  <c:v>308000</c:v>
                </c:pt>
                <c:pt idx="1267">
                  <c:v>327000</c:v>
                </c:pt>
                <c:pt idx="1268">
                  <c:v>345000</c:v>
                </c:pt>
                <c:pt idx="1269">
                  <c:v>325000</c:v>
                </c:pt>
                <c:pt idx="1270">
                  <c:v>303000</c:v>
                </c:pt>
                <c:pt idx="1271">
                  <c:v>324000</c:v>
                </c:pt>
                <c:pt idx="1272">
                  <c:v>305000</c:v>
                </c:pt>
                <c:pt idx="1273">
                  <c:v>312000</c:v>
                </c:pt>
                <c:pt idx="1274">
                  <c:v>317000</c:v>
                </c:pt>
                <c:pt idx="1275">
                  <c:v>314000</c:v>
                </c:pt>
                <c:pt idx="1276">
                  <c:v>315000</c:v>
                </c:pt>
                <c:pt idx="1277">
                  <c:v>308000</c:v>
                </c:pt>
                <c:pt idx="1278">
                  <c:v>302000</c:v>
                </c:pt>
                <c:pt idx="1279">
                  <c:v>308000</c:v>
                </c:pt>
                <c:pt idx="1280">
                  <c:v>294000</c:v>
                </c:pt>
                <c:pt idx="1281">
                  <c:v>303000</c:v>
                </c:pt>
                <c:pt idx="1282">
                  <c:v>295000</c:v>
                </c:pt>
                <c:pt idx="1283">
                  <c:v>309000</c:v>
                </c:pt>
                <c:pt idx="1284">
                  <c:v>303000</c:v>
                </c:pt>
                <c:pt idx="1285">
                  <c:v>300000</c:v>
                </c:pt>
                <c:pt idx="1286">
                  <c:v>303000</c:v>
                </c:pt>
                <c:pt idx="1287">
                  <c:v>307000</c:v>
                </c:pt>
                <c:pt idx="1288">
                  <c:v>288000</c:v>
                </c:pt>
                <c:pt idx="1289">
                  <c:v>295000</c:v>
                </c:pt>
                <c:pt idx="1290">
                  <c:v>290000</c:v>
                </c:pt>
                <c:pt idx="1291">
                  <c:v>293000</c:v>
                </c:pt>
                <c:pt idx="1292">
                  <c:v>281000</c:v>
                </c:pt>
                <c:pt idx="1293">
                  <c:v>290000</c:v>
                </c:pt>
                <c:pt idx="1294">
                  <c:v>291000</c:v>
                </c:pt>
                <c:pt idx="1295">
                  <c:v>280000</c:v>
                </c:pt>
                <c:pt idx="1296">
                  <c:v>291000</c:v>
                </c:pt>
                <c:pt idx="1297">
                  <c:v>293000</c:v>
                </c:pt>
                <c:pt idx="1298">
                  <c:v>303000</c:v>
                </c:pt>
                <c:pt idx="1299">
                  <c:v>291000</c:v>
                </c:pt>
                <c:pt idx="1300">
                  <c:v>291000</c:v>
                </c:pt>
                <c:pt idx="1301">
                  <c:v>286000</c:v>
                </c:pt>
                <c:pt idx="1302">
                  <c:v>276000</c:v>
                </c:pt>
                <c:pt idx="1303">
                  <c:v>285000</c:v>
                </c:pt>
                <c:pt idx="1304">
                  <c:v>294000</c:v>
                </c:pt>
                <c:pt idx="1305">
                  <c:v>304000</c:v>
                </c:pt>
                <c:pt idx="1306">
                  <c:v>298000</c:v>
                </c:pt>
                <c:pt idx="1307">
                  <c:v>261000</c:v>
                </c:pt>
                <c:pt idx="1308">
                  <c:v>281000</c:v>
                </c:pt>
                <c:pt idx="1309">
                  <c:v>298000</c:v>
                </c:pt>
                <c:pt idx="1310">
                  <c:v>285000</c:v>
                </c:pt>
                <c:pt idx="1311">
                  <c:v>305000</c:v>
                </c:pt>
                <c:pt idx="1312">
                  <c:v>317000</c:v>
                </c:pt>
                <c:pt idx="1313">
                  <c:v>293000</c:v>
                </c:pt>
                <c:pt idx="1314">
                  <c:v>290000</c:v>
                </c:pt>
                <c:pt idx="1315">
                  <c:v>284000</c:v>
                </c:pt>
                <c:pt idx="1316">
                  <c:v>269000</c:v>
                </c:pt>
                <c:pt idx="1317">
                  <c:v>282000</c:v>
                </c:pt>
                <c:pt idx="1318">
                  <c:v>298000</c:v>
                </c:pt>
                <c:pt idx="1319">
                  <c:v>295000</c:v>
                </c:pt>
                <c:pt idx="1320">
                  <c:v>269000</c:v>
                </c:pt>
                <c:pt idx="1321">
                  <c:v>267000</c:v>
                </c:pt>
                <c:pt idx="1322">
                  <c:v>271000</c:v>
                </c:pt>
                <c:pt idx="1323">
                  <c:v>276000</c:v>
                </c:pt>
                <c:pt idx="1324">
                  <c:v>281000</c:v>
                </c:pt>
                <c:pt idx="1325">
                  <c:v>275000</c:v>
                </c:pt>
                <c:pt idx="1326">
                  <c:v>278000</c:v>
                </c:pt>
                <c:pt idx="1327">
                  <c:v>269000</c:v>
                </c:pt>
                <c:pt idx="1328">
                  <c:v>273000</c:v>
                </c:pt>
                <c:pt idx="1329">
                  <c:v>275000</c:v>
                </c:pt>
                <c:pt idx="1330">
                  <c:v>292000</c:v>
                </c:pt>
                <c:pt idx="1331">
                  <c:v>285000</c:v>
                </c:pt>
                <c:pt idx="1332">
                  <c:v>265000</c:v>
                </c:pt>
                <c:pt idx="1333">
                  <c:v>269000</c:v>
                </c:pt>
                <c:pt idx="1334">
                  <c:v>270000</c:v>
                </c:pt>
                <c:pt idx="1335">
                  <c:v>274000</c:v>
                </c:pt>
                <c:pt idx="1336">
                  <c:v>279000</c:v>
                </c:pt>
                <c:pt idx="1337">
                  <c:v>274000</c:v>
                </c:pt>
                <c:pt idx="1338">
                  <c:v>279000</c:v>
                </c:pt>
                <c:pt idx="1339">
                  <c:v>273000</c:v>
                </c:pt>
                <c:pt idx="1340">
                  <c:v>264000</c:v>
                </c:pt>
                <c:pt idx="1341">
                  <c:v>269000</c:v>
                </c:pt>
                <c:pt idx="1342">
                  <c:v>272000</c:v>
                </c:pt>
                <c:pt idx="1343">
                  <c:v>267000</c:v>
                </c:pt>
                <c:pt idx="1344">
                  <c:v>265000</c:v>
                </c:pt>
                <c:pt idx="1345">
                  <c:v>264000</c:v>
                </c:pt>
                <c:pt idx="1346">
                  <c:v>264000</c:v>
                </c:pt>
                <c:pt idx="1347">
                  <c:v>275000</c:v>
                </c:pt>
                <c:pt idx="1348">
                  <c:v>276000</c:v>
                </c:pt>
                <c:pt idx="1349">
                  <c:v>272000</c:v>
                </c:pt>
                <c:pt idx="1350">
                  <c:v>261000</c:v>
                </c:pt>
                <c:pt idx="1351">
                  <c:v>265000</c:v>
                </c:pt>
                <c:pt idx="1352">
                  <c:v>280000</c:v>
                </c:pt>
                <c:pt idx="1353">
                  <c:v>268000</c:v>
                </c:pt>
                <c:pt idx="1354">
                  <c:v>260000</c:v>
                </c:pt>
                <c:pt idx="1355">
                  <c:v>276000</c:v>
                </c:pt>
                <c:pt idx="1356">
                  <c:v>273000</c:v>
                </c:pt>
                <c:pt idx="1357">
                  <c:v>284000</c:v>
                </c:pt>
                <c:pt idx="1358">
                  <c:v>290000</c:v>
                </c:pt>
                <c:pt idx="1359">
                  <c:v>269000</c:v>
                </c:pt>
                <c:pt idx="1360">
                  <c:v>281000</c:v>
                </c:pt>
                <c:pt idx="1361">
                  <c:v>265000</c:v>
                </c:pt>
                <c:pt idx="1362">
                  <c:v>263000</c:v>
                </c:pt>
                <c:pt idx="1363">
                  <c:v>272000</c:v>
                </c:pt>
                <c:pt idx="1364">
                  <c:v>269000</c:v>
                </c:pt>
                <c:pt idx="1365">
                  <c:v>257000</c:v>
                </c:pt>
                <c:pt idx="1366">
                  <c:v>263000</c:v>
                </c:pt>
                <c:pt idx="1367">
                  <c:v>264000</c:v>
                </c:pt>
                <c:pt idx="1368">
                  <c:v>273000</c:v>
                </c:pt>
                <c:pt idx="1369">
                  <c:v>272000</c:v>
                </c:pt>
                <c:pt idx="1370">
                  <c:v>263000</c:v>
                </c:pt>
                <c:pt idx="1371">
                  <c:v>255000</c:v>
                </c:pt>
                <c:pt idx="1372">
                  <c:v>259000</c:v>
                </c:pt>
                <c:pt idx="1373">
                  <c:v>277000</c:v>
                </c:pt>
                <c:pt idx="1374">
                  <c:v>290000</c:v>
                </c:pt>
                <c:pt idx="1375">
                  <c:v>279000</c:v>
                </c:pt>
                <c:pt idx="1376">
                  <c:v>268000</c:v>
                </c:pt>
                <c:pt idx="1377">
                  <c:v>264000</c:v>
                </c:pt>
                <c:pt idx="1378">
                  <c:v>265000</c:v>
                </c:pt>
                <c:pt idx="1379">
                  <c:v>273000</c:v>
                </c:pt>
                <c:pt idx="1380">
                  <c:v>261000</c:v>
                </c:pt>
                <c:pt idx="1381">
                  <c:v>262000</c:v>
                </c:pt>
                <c:pt idx="1382">
                  <c:v>256000</c:v>
                </c:pt>
                <c:pt idx="1383">
                  <c:v>257000</c:v>
                </c:pt>
                <c:pt idx="1384">
                  <c:v>260000</c:v>
                </c:pt>
                <c:pt idx="1385">
                  <c:v>264000</c:v>
                </c:pt>
                <c:pt idx="1386">
                  <c:v>266000</c:v>
                </c:pt>
                <c:pt idx="1387">
                  <c:v>266000</c:v>
                </c:pt>
                <c:pt idx="1388">
                  <c:v>265000</c:v>
                </c:pt>
                <c:pt idx="1389">
                  <c:v>265000</c:v>
                </c:pt>
                <c:pt idx="1390">
                  <c:v>262000</c:v>
                </c:pt>
                <c:pt idx="1391">
                  <c:v>257000</c:v>
                </c:pt>
                <c:pt idx="1392">
                  <c:v>253000</c:v>
                </c:pt>
                <c:pt idx="1393">
                  <c:v>252000</c:v>
                </c:pt>
                <c:pt idx="1394">
                  <c:v>247000</c:v>
                </c:pt>
                <c:pt idx="1395">
                  <c:v>246000</c:v>
                </c:pt>
                <c:pt idx="1396">
                  <c:v>251000</c:v>
                </c:pt>
                <c:pt idx="1397">
                  <c:v>264000</c:v>
                </c:pt>
                <c:pt idx="1398">
                  <c:v>257000</c:v>
                </c:pt>
                <c:pt idx="1399">
                  <c:v>265000</c:v>
                </c:pt>
                <c:pt idx="1400">
                  <c:v>251000</c:v>
                </c:pt>
                <c:pt idx="1401">
                  <c:v>232000</c:v>
                </c:pt>
                <c:pt idx="1402">
                  <c:v>248000</c:v>
                </c:pt>
                <c:pt idx="1403">
                  <c:v>260000</c:v>
                </c:pt>
                <c:pt idx="1404">
                  <c:v>252000</c:v>
                </c:pt>
                <c:pt idx="1405">
                  <c:v>251000</c:v>
                </c:pt>
                <c:pt idx="1406">
                  <c:v>262000</c:v>
                </c:pt>
                <c:pt idx="1407">
                  <c:v>254000</c:v>
                </c:pt>
                <c:pt idx="1408">
                  <c:v>236000</c:v>
                </c:pt>
                <c:pt idx="1409">
                  <c:v>244000</c:v>
                </c:pt>
                <c:pt idx="1410">
                  <c:v>246000</c:v>
                </c:pt>
                <c:pt idx="1411">
                  <c:v>256000</c:v>
                </c:pt>
                <c:pt idx="1412">
                  <c:v>241000</c:v>
                </c:pt>
                <c:pt idx="1413">
                  <c:v>236000</c:v>
                </c:pt>
                <c:pt idx="1414">
                  <c:v>242000</c:v>
                </c:pt>
                <c:pt idx="1415">
                  <c:v>247000</c:v>
                </c:pt>
                <c:pt idx="1416">
                  <c:v>232000</c:v>
                </c:pt>
                <c:pt idx="1417">
                  <c:v>246000</c:v>
                </c:pt>
                <c:pt idx="1418">
                  <c:v>244000</c:v>
                </c:pt>
                <c:pt idx="1419">
                  <c:v>255000</c:v>
                </c:pt>
                <c:pt idx="1420">
                  <c:v>256000</c:v>
                </c:pt>
                <c:pt idx="1421">
                  <c:v>236000</c:v>
                </c:pt>
                <c:pt idx="1422">
                  <c:v>237000</c:v>
                </c:pt>
                <c:pt idx="1423">
                  <c:v>244000</c:v>
                </c:pt>
                <c:pt idx="1424">
                  <c:v>251000</c:v>
                </c:pt>
                <c:pt idx="1425">
                  <c:v>241000</c:v>
                </c:pt>
                <c:pt idx="1426">
                  <c:v>237000</c:v>
                </c:pt>
                <c:pt idx="1427">
                  <c:v>237000</c:v>
                </c:pt>
                <c:pt idx="1428">
                  <c:v>234000</c:v>
                </c:pt>
                <c:pt idx="1429">
                  <c:v>251000</c:v>
                </c:pt>
                <c:pt idx="1430">
                  <c:v>244000</c:v>
                </c:pt>
                <c:pt idx="1431">
                  <c:v>238000</c:v>
                </c:pt>
                <c:pt idx="1432">
                  <c:v>243000</c:v>
                </c:pt>
                <c:pt idx="1433">
                  <c:v>237000</c:v>
                </c:pt>
                <c:pt idx="1434">
                  <c:v>248000</c:v>
                </c:pt>
                <c:pt idx="1435">
                  <c:v>248000</c:v>
                </c:pt>
                <c:pt idx="1436">
                  <c:v>241000</c:v>
                </c:pt>
                <c:pt idx="1437">
                  <c:v>245000</c:v>
                </c:pt>
                <c:pt idx="1438">
                  <c:v>242000</c:v>
                </c:pt>
                <c:pt idx="1439">
                  <c:v>246000</c:v>
                </c:pt>
                <c:pt idx="1440">
                  <c:v>236000</c:v>
                </c:pt>
                <c:pt idx="1441">
                  <c:v>241000</c:v>
                </c:pt>
                <c:pt idx="1442">
                  <c:v>239000</c:v>
                </c:pt>
                <c:pt idx="1443">
                  <c:v>299000</c:v>
                </c:pt>
                <c:pt idx="1444">
                  <c:v>275000</c:v>
                </c:pt>
                <c:pt idx="1445">
                  <c:v>260000</c:v>
                </c:pt>
                <c:pt idx="1446">
                  <c:v>262000</c:v>
                </c:pt>
                <c:pt idx="1447">
                  <c:v>255000</c:v>
                </c:pt>
                <c:pt idx="1448">
                  <c:v>246000</c:v>
                </c:pt>
                <c:pt idx="1449">
                  <c:v>232000</c:v>
                </c:pt>
                <c:pt idx="1450">
                  <c:v>236000</c:v>
                </c:pt>
                <c:pt idx="1451">
                  <c:v>235000</c:v>
                </c:pt>
                <c:pt idx="1452">
                  <c:v>240000</c:v>
                </c:pt>
                <c:pt idx="1453">
                  <c:v>246000</c:v>
                </c:pt>
                <c:pt idx="1454">
                  <c:v>238000</c:v>
                </c:pt>
                <c:pt idx="1455">
                  <c:v>237000</c:v>
                </c:pt>
                <c:pt idx="1456">
                  <c:v>235000</c:v>
                </c:pt>
                <c:pt idx="1457">
                  <c:v>226000</c:v>
                </c:pt>
                <c:pt idx="1458">
                  <c:v>242000</c:v>
                </c:pt>
                <c:pt idx="1459">
                  <c:v>242000</c:v>
                </c:pt>
                <c:pt idx="1460">
                  <c:v>243000</c:v>
                </c:pt>
                <c:pt idx="1461">
                  <c:v>251000</c:v>
                </c:pt>
                <c:pt idx="1462">
                  <c:v>229000</c:v>
                </c:pt>
                <c:pt idx="1463">
                  <c:v>237000</c:v>
                </c:pt>
                <c:pt idx="1464">
                  <c:v>221000</c:v>
                </c:pt>
                <c:pt idx="1465">
                  <c:v>221000</c:v>
                </c:pt>
                <c:pt idx="1466">
                  <c:v>224000</c:v>
                </c:pt>
                <c:pt idx="1467">
                  <c:v>220000</c:v>
                </c:pt>
                <c:pt idx="1468">
                  <c:v>215000</c:v>
                </c:pt>
                <c:pt idx="1469">
                  <c:v>226000</c:v>
                </c:pt>
                <c:pt idx="1470">
                  <c:v>223000</c:v>
                </c:pt>
                <c:pt idx="1471">
                  <c:v>224000</c:v>
                </c:pt>
                <c:pt idx="1472">
                  <c:v>220000</c:v>
                </c:pt>
                <c:pt idx="1473">
                  <c:v>237000</c:v>
                </c:pt>
                <c:pt idx="1474">
                  <c:v>234000</c:v>
                </c:pt>
                <c:pt idx="1475">
                  <c:v>235000</c:v>
                </c:pt>
                <c:pt idx="1476">
                  <c:v>207000</c:v>
                </c:pt>
                <c:pt idx="1477">
                  <c:v>212000</c:v>
                </c:pt>
                <c:pt idx="1478">
                  <c:v>210000</c:v>
                </c:pt>
                <c:pt idx="1479">
                  <c:v>224000</c:v>
                </c:pt>
                <c:pt idx="1480">
                  <c:v>230000</c:v>
                </c:pt>
                <c:pt idx="1481">
                  <c:v>221000</c:v>
                </c:pt>
                <c:pt idx="1482">
                  <c:v>221000</c:v>
                </c:pt>
                <c:pt idx="1483">
                  <c:v>218000</c:v>
                </c:pt>
                <c:pt idx="1484">
                  <c:v>220000</c:v>
                </c:pt>
                <c:pt idx="1485">
                  <c:v>220000</c:v>
                </c:pt>
                <c:pt idx="1486">
                  <c:v>228000</c:v>
                </c:pt>
                <c:pt idx="1487">
                  <c:v>215000</c:v>
                </c:pt>
                <c:pt idx="1488">
                  <c:v>212000</c:v>
                </c:pt>
                <c:pt idx="1489">
                  <c:v>220000</c:v>
                </c:pt>
                <c:pt idx="1490">
                  <c:v>218000</c:v>
                </c:pt>
                <c:pt idx="1491">
                  <c:v>218000</c:v>
                </c:pt>
                <c:pt idx="1492">
                  <c:v>213000</c:v>
                </c:pt>
                <c:pt idx="1493">
                  <c:v>216000</c:v>
                </c:pt>
                <c:pt idx="1494">
                  <c:v>214000</c:v>
                </c:pt>
                <c:pt idx="1495">
                  <c:v>210000</c:v>
                </c:pt>
                <c:pt idx="1496">
                  <c:v>211000</c:v>
                </c:pt>
                <c:pt idx="1497">
                  <c:v>213000</c:v>
                </c:pt>
                <c:pt idx="1498">
                  <c:v>212000</c:v>
                </c:pt>
                <c:pt idx="1499">
                  <c:v>217000</c:v>
                </c:pt>
                <c:pt idx="1500">
                  <c:v>213000</c:v>
                </c:pt>
                <c:pt idx="1501">
                  <c:v>213000</c:v>
                </c:pt>
                <c:pt idx="1502">
                  <c:v>219000</c:v>
                </c:pt>
                <c:pt idx="1503">
                  <c:v>217000</c:v>
                </c:pt>
                <c:pt idx="1504">
                  <c:v>217000</c:v>
                </c:pt>
                <c:pt idx="1505">
                  <c:v>218000</c:v>
                </c:pt>
                <c:pt idx="1506">
                  <c:v>222000</c:v>
                </c:pt>
                <c:pt idx="1507">
                  <c:v>232000</c:v>
                </c:pt>
                <c:pt idx="1508">
                  <c:v>232000</c:v>
                </c:pt>
                <c:pt idx="1509">
                  <c:v>203000</c:v>
                </c:pt>
                <c:pt idx="1510">
                  <c:v>216000</c:v>
                </c:pt>
                <c:pt idx="1511">
                  <c:v>219000</c:v>
                </c:pt>
                <c:pt idx="1512">
                  <c:v>228000</c:v>
                </c:pt>
                <c:pt idx="1513">
                  <c:v>220000</c:v>
                </c:pt>
                <c:pt idx="1514">
                  <c:v>216000</c:v>
                </c:pt>
                <c:pt idx="1515">
                  <c:v>209000</c:v>
                </c:pt>
                <c:pt idx="1516">
                  <c:v>236000</c:v>
                </c:pt>
                <c:pt idx="1517">
                  <c:v>230000</c:v>
                </c:pt>
                <c:pt idx="1518">
                  <c:v>228000</c:v>
                </c:pt>
                <c:pt idx="1519">
                  <c:v>218000</c:v>
                </c:pt>
                <c:pt idx="1520">
                  <c:v>224000</c:v>
                </c:pt>
                <c:pt idx="1521">
                  <c:v>220000</c:v>
                </c:pt>
                <c:pt idx="1522">
                  <c:v>224000</c:v>
                </c:pt>
                <c:pt idx="1523">
                  <c:v>219000</c:v>
                </c:pt>
                <c:pt idx="1524">
                  <c:v>215000</c:v>
                </c:pt>
                <c:pt idx="1525">
                  <c:v>211000</c:v>
                </c:pt>
                <c:pt idx="1526">
                  <c:v>203000</c:v>
                </c:pt>
                <c:pt idx="1527">
                  <c:v>203000</c:v>
                </c:pt>
                <c:pt idx="1528">
                  <c:v>226000</c:v>
                </c:pt>
                <c:pt idx="1529">
                  <c:v>230000</c:v>
                </c:pt>
                <c:pt idx="1530">
                  <c:v>225000</c:v>
                </c:pt>
                <c:pt idx="1531">
                  <c:v>217000</c:v>
                </c:pt>
                <c:pt idx="1532">
                  <c:v>213000</c:v>
                </c:pt>
                <c:pt idx="1533">
                  <c:v>218000</c:v>
                </c:pt>
                <c:pt idx="1534">
                  <c:v>220000</c:v>
                </c:pt>
                <c:pt idx="1535">
                  <c:v>220000</c:v>
                </c:pt>
                <c:pt idx="1536">
                  <c:v>219000</c:v>
                </c:pt>
                <c:pt idx="1537">
                  <c:v>224000</c:v>
                </c:pt>
                <c:pt idx="1538">
                  <c:v>222000</c:v>
                </c:pt>
                <c:pt idx="1539">
                  <c:v>211000</c:v>
                </c:pt>
                <c:pt idx="1540">
                  <c:v>217000</c:v>
                </c:pt>
                <c:pt idx="1541">
                  <c:v>211000</c:v>
                </c:pt>
                <c:pt idx="1542">
                  <c:v>216000</c:v>
                </c:pt>
                <c:pt idx="1543">
                  <c:v>214000</c:v>
                </c:pt>
                <c:pt idx="1544">
                  <c:v>218000</c:v>
                </c:pt>
                <c:pt idx="1545">
                  <c:v>215000</c:v>
                </c:pt>
                <c:pt idx="1546">
                  <c:v>215000</c:v>
                </c:pt>
                <c:pt idx="1547">
                  <c:v>219000</c:v>
                </c:pt>
                <c:pt idx="1548">
                  <c:v>208000</c:v>
                </c:pt>
                <c:pt idx="1549">
                  <c:v>211000</c:v>
                </c:pt>
                <c:pt idx="1550">
                  <c:v>215000</c:v>
                </c:pt>
                <c:pt idx="1551">
                  <c:v>218000</c:v>
                </c:pt>
                <c:pt idx="1552">
                  <c:v>212000</c:v>
                </c:pt>
                <c:pt idx="1553">
                  <c:v>218000</c:v>
                </c:pt>
                <c:pt idx="1554">
                  <c:v>213000</c:v>
                </c:pt>
                <c:pt idx="1555">
                  <c:v>217000</c:v>
                </c:pt>
                <c:pt idx="1556">
                  <c:v>212000</c:v>
                </c:pt>
                <c:pt idx="1557">
                  <c:v>222000</c:v>
                </c:pt>
                <c:pt idx="1558">
                  <c:v>223000</c:v>
                </c:pt>
                <c:pt idx="1559">
                  <c:v>211000</c:v>
                </c:pt>
                <c:pt idx="1560">
                  <c:v>206000</c:v>
                </c:pt>
                <c:pt idx="1561">
                  <c:v>237000</c:v>
                </c:pt>
                <c:pt idx="1562">
                  <c:v>229000</c:v>
                </c:pt>
                <c:pt idx="1563">
                  <c:v>218000</c:v>
                </c:pt>
                <c:pt idx="1564">
                  <c:v>220000</c:v>
                </c:pt>
                <c:pt idx="1565">
                  <c:v>212000</c:v>
                </c:pt>
                <c:pt idx="1566">
                  <c:v>207000</c:v>
                </c:pt>
                <c:pt idx="1567">
                  <c:v>220000</c:v>
                </c:pt>
                <c:pt idx="1568">
                  <c:v>212000</c:v>
                </c:pt>
                <c:pt idx="1569">
                  <c:v>201000</c:v>
                </c:pt>
                <c:pt idx="1570">
                  <c:v>204000</c:v>
                </c:pt>
                <c:pt idx="1571">
                  <c:v>215000</c:v>
                </c:pt>
                <c:pt idx="1572">
                  <c:v>220000</c:v>
                </c:pt>
                <c:pt idx="1573">
                  <c:v>217000</c:v>
                </c:pt>
                <c:pt idx="1574">
                  <c:v>211000</c:v>
                </c:pt>
                <c:pt idx="1575">
                  <c:v>282000</c:v>
                </c:pt>
              </c:numCache>
            </c:numRef>
          </c:val>
          <c:extLst>
            <c:ext xmlns:c16="http://schemas.microsoft.com/office/drawing/2014/chart" uri="{C3380CC4-5D6E-409C-BE32-E72D297353CC}">
              <c16:uniqueId val="{00000000-5E0E-B64F-8EFD-01FE7DF53428}"/>
            </c:ext>
          </c:extLst>
        </c:ser>
        <c:ser>
          <c:idx val="1"/>
          <c:order val="1"/>
          <c:spPr>
            <a:solidFill>
              <a:srgbClr val="FF0000"/>
            </a:solidFill>
            <a:ln>
              <a:noFill/>
            </a:ln>
            <a:effectLst/>
          </c:spPr>
          <c:invertIfNegative val="0"/>
          <c:cat>
            <c:numRef>
              <c:f>'FRED Graph'!$A$3:$A$1589</c:f>
              <c:numCache>
                <c:formatCode>yyyy\-mm\-dd</c:formatCode>
                <c:ptCount val="1587"/>
                <c:pt idx="0">
                  <c:v>32879</c:v>
                </c:pt>
                <c:pt idx="1">
                  <c:v>32886</c:v>
                </c:pt>
                <c:pt idx="2">
                  <c:v>32893</c:v>
                </c:pt>
                <c:pt idx="3">
                  <c:v>32900</c:v>
                </c:pt>
                <c:pt idx="4">
                  <c:v>32907</c:v>
                </c:pt>
                <c:pt idx="5">
                  <c:v>32914</c:v>
                </c:pt>
                <c:pt idx="6">
                  <c:v>32921</c:v>
                </c:pt>
                <c:pt idx="7">
                  <c:v>32928</c:v>
                </c:pt>
                <c:pt idx="8">
                  <c:v>32935</c:v>
                </c:pt>
                <c:pt idx="9">
                  <c:v>32942</c:v>
                </c:pt>
                <c:pt idx="10">
                  <c:v>32949</c:v>
                </c:pt>
                <c:pt idx="11">
                  <c:v>32956</c:v>
                </c:pt>
                <c:pt idx="12">
                  <c:v>32963</c:v>
                </c:pt>
                <c:pt idx="13">
                  <c:v>32970</c:v>
                </c:pt>
                <c:pt idx="14">
                  <c:v>32977</c:v>
                </c:pt>
                <c:pt idx="15">
                  <c:v>32984</c:v>
                </c:pt>
                <c:pt idx="16">
                  <c:v>32991</c:v>
                </c:pt>
                <c:pt idx="17">
                  <c:v>32998</c:v>
                </c:pt>
                <c:pt idx="18">
                  <c:v>33005</c:v>
                </c:pt>
                <c:pt idx="19">
                  <c:v>33012</c:v>
                </c:pt>
                <c:pt idx="20">
                  <c:v>33019</c:v>
                </c:pt>
                <c:pt idx="21">
                  <c:v>33026</c:v>
                </c:pt>
                <c:pt idx="22">
                  <c:v>33033</c:v>
                </c:pt>
                <c:pt idx="23">
                  <c:v>33040</c:v>
                </c:pt>
                <c:pt idx="24">
                  <c:v>33047</c:v>
                </c:pt>
                <c:pt idx="25">
                  <c:v>33054</c:v>
                </c:pt>
                <c:pt idx="26">
                  <c:v>33061</c:v>
                </c:pt>
                <c:pt idx="27">
                  <c:v>33068</c:v>
                </c:pt>
                <c:pt idx="28">
                  <c:v>33075</c:v>
                </c:pt>
                <c:pt idx="29">
                  <c:v>33082</c:v>
                </c:pt>
                <c:pt idx="30">
                  <c:v>33089</c:v>
                </c:pt>
                <c:pt idx="31">
                  <c:v>33096</c:v>
                </c:pt>
                <c:pt idx="32">
                  <c:v>33103</c:v>
                </c:pt>
                <c:pt idx="33">
                  <c:v>33110</c:v>
                </c:pt>
                <c:pt idx="34">
                  <c:v>33117</c:v>
                </c:pt>
                <c:pt idx="35">
                  <c:v>33124</c:v>
                </c:pt>
                <c:pt idx="36">
                  <c:v>33131</c:v>
                </c:pt>
                <c:pt idx="37">
                  <c:v>33138</c:v>
                </c:pt>
                <c:pt idx="38">
                  <c:v>33145</c:v>
                </c:pt>
                <c:pt idx="39">
                  <c:v>33152</c:v>
                </c:pt>
                <c:pt idx="40">
                  <c:v>33159</c:v>
                </c:pt>
                <c:pt idx="41">
                  <c:v>33166</c:v>
                </c:pt>
                <c:pt idx="42">
                  <c:v>33173</c:v>
                </c:pt>
                <c:pt idx="43">
                  <c:v>33180</c:v>
                </c:pt>
                <c:pt idx="44">
                  <c:v>33187</c:v>
                </c:pt>
                <c:pt idx="45">
                  <c:v>33194</c:v>
                </c:pt>
                <c:pt idx="46">
                  <c:v>33201</c:v>
                </c:pt>
                <c:pt idx="47">
                  <c:v>33208</c:v>
                </c:pt>
                <c:pt idx="48">
                  <c:v>33215</c:v>
                </c:pt>
                <c:pt idx="49">
                  <c:v>33222</c:v>
                </c:pt>
                <c:pt idx="50">
                  <c:v>33229</c:v>
                </c:pt>
                <c:pt idx="51">
                  <c:v>33236</c:v>
                </c:pt>
                <c:pt idx="52">
                  <c:v>33243</c:v>
                </c:pt>
                <c:pt idx="53">
                  <c:v>33250</c:v>
                </c:pt>
                <c:pt idx="54">
                  <c:v>33257</c:v>
                </c:pt>
                <c:pt idx="55">
                  <c:v>33264</c:v>
                </c:pt>
                <c:pt idx="56">
                  <c:v>33271</c:v>
                </c:pt>
                <c:pt idx="57">
                  <c:v>33278</c:v>
                </c:pt>
                <c:pt idx="58">
                  <c:v>33285</c:v>
                </c:pt>
                <c:pt idx="59">
                  <c:v>33292</c:v>
                </c:pt>
                <c:pt idx="60">
                  <c:v>33299</c:v>
                </c:pt>
                <c:pt idx="61">
                  <c:v>33306</c:v>
                </c:pt>
                <c:pt idx="62">
                  <c:v>33313</c:v>
                </c:pt>
                <c:pt idx="63">
                  <c:v>33320</c:v>
                </c:pt>
                <c:pt idx="64">
                  <c:v>33327</c:v>
                </c:pt>
                <c:pt idx="65">
                  <c:v>33334</c:v>
                </c:pt>
                <c:pt idx="66">
                  <c:v>33341</c:v>
                </c:pt>
                <c:pt idx="67">
                  <c:v>33348</c:v>
                </c:pt>
                <c:pt idx="68">
                  <c:v>33355</c:v>
                </c:pt>
                <c:pt idx="69">
                  <c:v>33362</c:v>
                </c:pt>
                <c:pt idx="70">
                  <c:v>33369</c:v>
                </c:pt>
                <c:pt idx="71">
                  <c:v>33376</c:v>
                </c:pt>
                <c:pt idx="72">
                  <c:v>33383</c:v>
                </c:pt>
                <c:pt idx="73">
                  <c:v>33390</c:v>
                </c:pt>
                <c:pt idx="74">
                  <c:v>33397</c:v>
                </c:pt>
                <c:pt idx="75">
                  <c:v>33404</c:v>
                </c:pt>
                <c:pt idx="76">
                  <c:v>33411</c:v>
                </c:pt>
                <c:pt idx="77">
                  <c:v>33418</c:v>
                </c:pt>
                <c:pt idx="78">
                  <c:v>33425</c:v>
                </c:pt>
                <c:pt idx="79">
                  <c:v>33432</c:v>
                </c:pt>
                <c:pt idx="80">
                  <c:v>33439</c:v>
                </c:pt>
                <c:pt idx="81">
                  <c:v>33446</c:v>
                </c:pt>
                <c:pt idx="82">
                  <c:v>33453</c:v>
                </c:pt>
                <c:pt idx="83">
                  <c:v>33460</c:v>
                </c:pt>
                <c:pt idx="84">
                  <c:v>33467</c:v>
                </c:pt>
                <c:pt idx="85">
                  <c:v>33474</c:v>
                </c:pt>
                <c:pt idx="86">
                  <c:v>33481</c:v>
                </c:pt>
                <c:pt idx="87">
                  <c:v>33488</c:v>
                </c:pt>
                <c:pt idx="88">
                  <c:v>33495</c:v>
                </c:pt>
                <c:pt idx="89">
                  <c:v>33502</c:v>
                </c:pt>
                <c:pt idx="90">
                  <c:v>33509</c:v>
                </c:pt>
                <c:pt idx="91">
                  <c:v>33516</c:v>
                </c:pt>
                <c:pt idx="92">
                  <c:v>33523</c:v>
                </c:pt>
                <c:pt idx="93">
                  <c:v>33530</c:v>
                </c:pt>
                <c:pt idx="94">
                  <c:v>33537</c:v>
                </c:pt>
                <c:pt idx="95">
                  <c:v>33544</c:v>
                </c:pt>
                <c:pt idx="96">
                  <c:v>33551</c:v>
                </c:pt>
                <c:pt idx="97">
                  <c:v>33558</c:v>
                </c:pt>
                <c:pt idx="98">
                  <c:v>33565</c:v>
                </c:pt>
                <c:pt idx="99">
                  <c:v>33572</c:v>
                </c:pt>
                <c:pt idx="100">
                  <c:v>33579</c:v>
                </c:pt>
                <c:pt idx="101">
                  <c:v>33586</c:v>
                </c:pt>
                <c:pt idx="102">
                  <c:v>33593</c:v>
                </c:pt>
                <c:pt idx="103">
                  <c:v>33600</c:v>
                </c:pt>
                <c:pt idx="104">
                  <c:v>33607</c:v>
                </c:pt>
                <c:pt idx="105">
                  <c:v>33614</c:v>
                </c:pt>
                <c:pt idx="106">
                  <c:v>33621</c:v>
                </c:pt>
                <c:pt idx="107">
                  <c:v>33628</c:v>
                </c:pt>
                <c:pt idx="108">
                  <c:v>33635</c:v>
                </c:pt>
                <c:pt idx="109">
                  <c:v>33642</c:v>
                </c:pt>
                <c:pt idx="110">
                  <c:v>33649</c:v>
                </c:pt>
                <c:pt idx="111">
                  <c:v>33656</c:v>
                </c:pt>
                <c:pt idx="112">
                  <c:v>33663</c:v>
                </c:pt>
                <c:pt idx="113">
                  <c:v>33670</c:v>
                </c:pt>
                <c:pt idx="114">
                  <c:v>33677</c:v>
                </c:pt>
                <c:pt idx="115">
                  <c:v>33684</c:v>
                </c:pt>
                <c:pt idx="116">
                  <c:v>33691</c:v>
                </c:pt>
                <c:pt idx="117">
                  <c:v>33698</c:v>
                </c:pt>
                <c:pt idx="118">
                  <c:v>33705</c:v>
                </c:pt>
                <c:pt idx="119">
                  <c:v>33712</c:v>
                </c:pt>
                <c:pt idx="120">
                  <c:v>33719</c:v>
                </c:pt>
                <c:pt idx="121">
                  <c:v>33726</c:v>
                </c:pt>
                <c:pt idx="122">
                  <c:v>33733</c:v>
                </c:pt>
                <c:pt idx="123">
                  <c:v>33740</c:v>
                </c:pt>
                <c:pt idx="124">
                  <c:v>33747</c:v>
                </c:pt>
                <c:pt idx="125">
                  <c:v>33754</c:v>
                </c:pt>
                <c:pt idx="126">
                  <c:v>33761</c:v>
                </c:pt>
                <c:pt idx="127">
                  <c:v>33768</c:v>
                </c:pt>
                <c:pt idx="128">
                  <c:v>33775</c:v>
                </c:pt>
                <c:pt idx="129">
                  <c:v>33782</c:v>
                </c:pt>
                <c:pt idx="130">
                  <c:v>33789</c:v>
                </c:pt>
                <c:pt idx="131">
                  <c:v>33796</c:v>
                </c:pt>
                <c:pt idx="132">
                  <c:v>33803</c:v>
                </c:pt>
                <c:pt idx="133">
                  <c:v>33810</c:v>
                </c:pt>
                <c:pt idx="134">
                  <c:v>33817</c:v>
                </c:pt>
                <c:pt idx="135">
                  <c:v>33824</c:v>
                </c:pt>
                <c:pt idx="136">
                  <c:v>33831</c:v>
                </c:pt>
                <c:pt idx="137">
                  <c:v>33838</c:v>
                </c:pt>
                <c:pt idx="138">
                  <c:v>33845</c:v>
                </c:pt>
                <c:pt idx="139">
                  <c:v>33852</c:v>
                </c:pt>
                <c:pt idx="140">
                  <c:v>33859</c:v>
                </c:pt>
                <c:pt idx="141">
                  <c:v>33866</c:v>
                </c:pt>
                <c:pt idx="142">
                  <c:v>33873</c:v>
                </c:pt>
                <c:pt idx="143">
                  <c:v>33880</c:v>
                </c:pt>
                <c:pt idx="144">
                  <c:v>33887</c:v>
                </c:pt>
                <c:pt idx="145">
                  <c:v>33894</c:v>
                </c:pt>
                <c:pt idx="146">
                  <c:v>33901</c:v>
                </c:pt>
                <c:pt idx="147">
                  <c:v>33908</c:v>
                </c:pt>
                <c:pt idx="148">
                  <c:v>33915</c:v>
                </c:pt>
                <c:pt idx="149">
                  <c:v>33922</c:v>
                </c:pt>
                <c:pt idx="150">
                  <c:v>33929</c:v>
                </c:pt>
                <c:pt idx="151">
                  <c:v>33936</c:v>
                </c:pt>
                <c:pt idx="152">
                  <c:v>33943</c:v>
                </c:pt>
                <c:pt idx="153">
                  <c:v>33950</c:v>
                </c:pt>
                <c:pt idx="154">
                  <c:v>33957</c:v>
                </c:pt>
                <c:pt idx="155">
                  <c:v>33964</c:v>
                </c:pt>
                <c:pt idx="156">
                  <c:v>33971</c:v>
                </c:pt>
                <c:pt idx="157">
                  <c:v>33978</c:v>
                </c:pt>
                <c:pt idx="158">
                  <c:v>33985</c:v>
                </c:pt>
                <c:pt idx="159">
                  <c:v>33992</c:v>
                </c:pt>
                <c:pt idx="160">
                  <c:v>33999</c:v>
                </c:pt>
                <c:pt idx="161">
                  <c:v>34006</c:v>
                </c:pt>
                <c:pt idx="162">
                  <c:v>34013</c:v>
                </c:pt>
                <c:pt idx="163">
                  <c:v>34020</c:v>
                </c:pt>
                <c:pt idx="164">
                  <c:v>34027</c:v>
                </c:pt>
                <c:pt idx="165">
                  <c:v>34034</c:v>
                </c:pt>
                <c:pt idx="166">
                  <c:v>34041</c:v>
                </c:pt>
                <c:pt idx="167">
                  <c:v>34048</c:v>
                </c:pt>
                <c:pt idx="168">
                  <c:v>34055</c:v>
                </c:pt>
                <c:pt idx="169">
                  <c:v>34062</c:v>
                </c:pt>
                <c:pt idx="170">
                  <c:v>34069</c:v>
                </c:pt>
                <c:pt idx="171">
                  <c:v>34076</c:v>
                </c:pt>
                <c:pt idx="172">
                  <c:v>34083</c:v>
                </c:pt>
                <c:pt idx="173">
                  <c:v>34090</c:v>
                </c:pt>
                <c:pt idx="174">
                  <c:v>34097</c:v>
                </c:pt>
                <c:pt idx="175">
                  <c:v>34104</c:v>
                </c:pt>
                <c:pt idx="176">
                  <c:v>34111</c:v>
                </c:pt>
                <c:pt idx="177">
                  <c:v>34118</c:v>
                </c:pt>
                <c:pt idx="178">
                  <c:v>34125</c:v>
                </c:pt>
                <c:pt idx="179">
                  <c:v>34132</c:v>
                </c:pt>
                <c:pt idx="180">
                  <c:v>34139</c:v>
                </c:pt>
                <c:pt idx="181">
                  <c:v>34146</c:v>
                </c:pt>
                <c:pt idx="182">
                  <c:v>34153</c:v>
                </c:pt>
                <c:pt idx="183">
                  <c:v>34160</c:v>
                </c:pt>
                <c:pt idx="184">
                  <c:v>34167</c:v>
                </c:pt>
                <c:pt idx="185">
                  <c:v>34174</c:v>
                </c:pt>
                <c:pt idx="186">
                  <c:v>34181</c:v>
                </c:pt>
                <c:pt idx="187">
                  <c:v>34188</c:v>
                </c:pt>
                <c:pt idx="188">
                  <c:v>34195</c:v>
                </c:pt>
                <c:pt idx="189">
                  <c:v>34202</c:v>
                </c:pt>
                <c:pt idx="190">
                  <c:v>34209</c:v>
                </c:pt>
                <c:pt idx="191">
                  <c:v>34216</c:v>
                </c:pt>
                <c:pt idx="192">
                  <c:v>34223</c:v>
                </c:pt>
                <c:pt idx="193">
                  <c:v>34230</c:v>
                </c:pt>
                <c:pt idx="194">
                  <c:v>34237</c:v>
                </c:pt>
                <c:pt idx="195">
                  <c:v>34244</c:v>
                </c:pt>
                <c:pt idx="196">
                  <c:v>34251</c:v>
                </c:pt>
                <c:pt idx="197">
                  <c:v>34258</c:v>
                </c:pt>
                <c:pt idx="198">
                  <c:v>34265</c:v>
                </c:pt>
                <c:pt idx="199">
                  <c:v>34272</c:v>
                </c:pt>
                <c:pt idx="200">
                  <c:v>34279</c:v>
                </c:pt>
                <c:pt idx="201">
                  <c:v>34286</c:v>
                </c:pt>
                <c:pt idx="202">
                  <c:v>34293</c:v>
                </c:pt>
                <c:pt idx="203">
                  <c:v>34300</c:v>
                </c:pt>
                <c:pt idx="204">
                  <c:v>34307</c:v>
                </c:pt>
                <c:pt idx="205">
                  <c:v>34314</c:v>
                </c:pt>
                <c:pt idx="206">
                  <c:v>34321</c:v>
                </c:pt>
                <c:pt idx="207">
                  <c:v>34328</c:v>
                </c:pt>
                <c:pt idx="208">
                  <c:v>34335</c:v>
                </c:pt>
                <c:pt idx="209">
                  <c:v>34342</c:v>
                </c:pt>
                <c:pt idx="210">
                  <c:v>34349</c:v>
                </c:pt>
                <c:pt idx="211">
                  <c:v>34356</c:v>
                </c:pt>
                <c:pt idx="212">
                  <c:v>34363</c:v>
                </c:pt>
                <c:pt idx="213">
                  <c:v>34370</c:v>
                </c:pt>
                <c:pt idx="214">
                  <c:v>34377</c:v>
                </c:pt>
                <c:pt idx="215">
                  <c:v>34384</c:v>
                </c:pt>
                <c:pt idx="216">
                  <c:v>34391</c:v>
                </c:pt>
                <c:pt idx="217">
                  <c:v>34398</c:v>
                </c:pt>
                <c:pt idx="218">
                  <c:v>34405</c:v>
                </c:pt>
                <c:pt idx="219">
                  <c:v>34412</c:v>
                </c:pt>
                <c:pt idx="220">
                  <c:v>34419</c:v>
                </c:pt>
                <c:pt idx="221">
                  <c:v>34426</c:v>
                </c:pt>
                <c:pt idx="222">
                  <c:v>34433</c:v>
                </c:pt>
                <c:pt idx="223">
                  <c:v>34440</c:v>
                </c:pt>
                <c:pt idx="224">
                  <c:v>34447</c:v>
                </c:pt>
                <c:pt idx="225">
                  <c:v>34454</c:v>
                </c:pt>
                <c:pt idx="226">
                  <c:v>34461</c:v>
                </c:pt>
                <c:pt idx="227">
                  <c:v>34468</c:v>
                </c:pt>
                <c:pt idx="228">
                  <c:v>34475</c:v>
                </c:pt>
                <c:pt idx="229">
                  <c:v>34482</c:v>
                </c:pt>
                <c:pt idx="230">
                  <c:v>34489</c:v>
                </c:pt>
                <c:pt idx="231">
                  <c:v>34496</c:v>
                </c:pt>
                <c:pt idx="232">
                  <c:v>34503</c:v>
                </c:pt>
                <c:pt idx="233">
                  <c:v>34510</c:v>
                </c:pt>
                <c:pt idx="234">
                  <c:v>34517</c:v>
                </c:pt>
                <c:pt idx="235">
                  <c:v>34524</c:v>
                </c:pt>
                <c:pt idx="236">
                  <c:v>34531</c:v>
                </c:pt>
                <c:pt idx="237">
                  <c:v>34538</c:v>
                </c:pt>
                <c:pt idx="238">
                  <c:v>34545</c:v>
                </c:pt>
                <c:pt idx="239">
                  <c:v>34552</c:v>
                </c:pt>
                <c:pt idx="240">
                  <c:v>34559</c:v>
                </c:pt>
                <c:pt idx="241">
                  <c:v>34566</c:v>
                </c:pt>
                <c:pt idx="242">
                  <c:v>34573</c:v>
                </c:pt>
                <c:pt idx="243">
                  <c:v>34580</c:v>
                </c:pt>
                <c:pt idx="244">
                  <c:v>34587</c:v>
                </c:pt>
                <c:pt idx="245">
                  <c:v>34594</c:v>
                </c:pt>
                <c:pt idx="246">
                  <c:v>34601</c:v>
                </c:pt>
                <c:pt idx="247">
                  <c:v>34608</c:v>
                </c:pt>
                <c:pt idx="248">
                  <c:v>34615</c:v>
                </c:pt>
                <c:pt idx="249">
                  <c:v>34622</c:v>
                </c:pt>
                <c:pt idx="250">
                  <c:v>34629</c:v>
                </c:pt>
                <c:pt idx="251">
                  <c:v>34636</c:v>
                </c:pt>
                <c:pt idx="252">
                  <c:v>34643</c:v>
                </c:pt>
                <c:pt idx="253">
                  <c:v>34650</c:v>
                </c:pt>
                <c:pt idx="254">
                  <c:v>34657</c:v>
                </c:pt>
                <c:pt idx="255">
                  <c:v>34664</c:v>
                </c:pt>
                <c:pt idx="256">
                  <c:v>34671</c:v>
                </c:pt>
                <c:pt idx="257">
                  <c:v>34678</c:v>
                </c:pt>
                <c:pt idx="258">
                  <c:v>34685</c:v>
                </c:pt>
                <c:pt idx="259">
                  <c:v>34692</c:v>
                </c:pt>
                <c:pt idx="260">
                  <c:v>34699</c:v>
                </c:pt>
                <c:pt idx="261">
                  <c:v>34706</c:v>
                </c:pt>
                <c:pt idx="262">
                  <c:v>34713</c:v>
                </c:pt>
                <c:pt idx="263">
                  <c:v>34720</c:v>
                </c:pt>
                <c:pt idx="264">
                  <c:v>34727</c:v>
                </c:pt>
                <c:pt idx="265">
                  <c:v>34734</c:v>
                </c:pt>
                <c:pt idx="266">
                  <c:v>34741</c:v>
                </c:pt>
                <c:pt idx="267">
                  <c:v>34748</c:v>
                </c:pt>
                <c:pt idx="268">
                  <c:v>34755</c:v>
                </c:pt>
                <c:pt idx="269">
                  <c:v>34762</c:v>
                </c:pt>
                <c:pt idx="270">
                  <c:v>34769</c:v>
                </c:pt>
                <c:pt idx="271">
                  <c:v>34776</c:v>
                </c:pt>
                <c:pt idx="272">
                  <c:v>34783</c:v>
                </c:pt>
                <c:pt idx="273">
                  <c:v>34790</c:v>
                </c:pt>
                <c:pt idx="274">
                  <c:v>34797</c:v>
                </c:pt>
                <c:pt idx="275">
                  <c:v>34804</c:v>
                </c:pt>
                <c:pt idx="276">
                  <c:v>34811</c:v>
                </c:pt>
                <c:pt idx="277">
                  <c:v>34818</c:v>
                </c:pt>
                <c:pt idx="278">
                  <c:v>34825</c:v>
                </c:pt>
                <c:pt idx="279">
                  <c:v>34832</c:v>
                </c:pt>
                <c:pt idx="280">
                  <c:v>34839</c:v>
                </c:pt>
                <c:pt idx="281">
                  <c:v>34846</c:v>
                </c:pt>
                <c:pt idx="282">
                  <c:v>34853</c:v>
                </c:pt>
                <c:pt idx="283">
                  <c:v>34860</c:v>
                </c:pt>
                <c:pt idx="284">
                  <c:v>34867</c:v>
                </c:pt>
                <c:pt idx="285">
                  <c:v>34874</c:v>
                </c:pt>
                <c:pt idx="286">
                  <c:v>34881</c:v>
                </c:pt>
                <c:pt idx="287">
                  <c:v>34888</c:v>
                </c:pt>
                <c:pt idx="288">
                  <c:v>34895</c:v>
                </c:pt>
                <c:pt idx="289">
                  <c:v>34902</c:v>
                </c:pt>
                <c:pt idx="290">
                  <c:v>34909</c:v>
                </c:pt>
                <c:pt idx="291">
                  <c:v>34916</c:v>
                </c:pt>
                <c:pt idx="292">
                  <c:v>34923</c:v>
                </c:pt>
                <c:pt idx="293">
                  <c:v>34930</c:v>
                </c:pt>
                <c:pt idx="294">
                  <c:v>34937</c:v>
                </c:pt>
                <c:pt idx="295">
                  <c:v>34944</c:v>
                </c:pt>
                <c:pt idx="296">
                  <c:v>34951</c:v>
                </c:pt>
                <c:pt idx="297">
                  <c:v>34958</c:v>
                </c:pt>
                <c:pt idx="298">
                  <c:v>34965</c:v>
                </c:pt>
                <c:pt idx="299">
                  <c:v>34972</c:v>
                </c:pt>
                <c:pt idx="300">
                  <c:v>34979</c:v>
                </c:pt>
                <c:pt idx="301">
                  <c:v>34986</c:v>
                </c:pt>
                <c:pt idx="302">
                  <c:v>34993</c:v>
                </c:pt>
                <c:pt idx="303">
                  <c:v>35000</c:v>
                </c:pt>
                <c:pt idx="304">
                  <c:v>35007</c:v>
                </c:pt>
                <c:pt idx="305">
                  <c:v>35014</c:v>
                </c:pt>
                <c:pt idx="306">
                  <c:v>35021</c:v>
                </c:pt>
                <c:pt idx="307">
                  <c:v>35028</c:v>
                </c:pt>
                <c:pt idx="308">
                  <c:v>35035</c:v>
                </c:pt>
                <c:pt idx="309">
                  <c:v>35042</c:v>
                </c:pt>
                <c:pt idx="310">
                  <c:v>35049</c:v>
                </c:pt>
                <c:pt idx="311">
                  <c:v>35056</c:v>
                </c:pt>
                <c:pt idx="312">
                  <c:v>35063</c:v>
                </c:pt>
                <c:pt idx="313">
                  <c:v>35070</c:v>
                </c:pt>
                <c:pt idx="314">
                  <c:v>35077</c:v>
                </c:pt>
                <c:pt idx="315">
                  <c:v>35084</c:v>
                </c:pt>
                <c:pt idx="316">
                  <c:v>35091</c:v>
                </c:pt>
                <c:pt idx="317">
                  <c:v>35098</c:v>
                </c:pt>
                <c:pt idx="318">
                  <c:v>35105</c:v>
                </c:pt>
                <c:pt idx="319">
                  <c:v>35112</c:v>
                </c:pt>
                <c:pt idx="320">
                  <c:v>35119</c:v>
                </c:pt>
                <c:pt idx="321">
                  <c:v>35126</c:v>
                </c:pt>
                <c:pt idx="322">
                  <c:v>35133</c:v>
                </c:pt>
                <c:pt idx="323">
                  <c:v>35140</c:v>
                </c:pt>
                <c:pt idx="324">
                  <c:v>35147</c:v>
                </c:pt>
                <c:pt idx="325">
                  <c:v>35154</c:v>
                </c:pt>
                <c:pt idx="326">
                  <c:v>35161</c:v>
                </c:pt>
                <c:pt idx="327">
                  <c:v>35168</c:v>
                </c:pt>
                <c:pt idx="328">
                  <c:v>35175</c:v>
                </c:pt>
                <c:pt idx="329">
                  <c:v>35182</c:v>
                </c:pt>
                <c:pt idx="330">
                  <c:v>35189</c:v>
                </c:pt>
                <c:pt idx="331">
                  <c:v>35196</c:v>
                </c:pt>
                <c:pt idx="332">
                  <c:v>35203</c:v>
                </c:pt>
                <c:pt idx="333">
                  <c:v>35210</c:v>
                </c:pt>
                <c:pt idx="334">
                  <c:v>35217</c:v>
                </c:pt>
                <c:pt idx="335">
                  <c:v>35224</c:v>
                </c:pt>
                <c:pt idx="336">
                  <c:v>35231</c:v>
                </c:pt>
                <c:pt idx="337">
                  <c:v>35238</c:v>
                </c:pt>
                <c:pt idx="338">
                  <c:v>35245</c:v>
                </c:pt>
                <c:pt idx="339">
                  <c:v>35252</c:v>
                </c:pt>
                <c:pt idx="340">
                  <c:v>35259</c:v>
                </c:pt>
                <c:pt idx="341">
                  <c:v>35266</c:v>
                </c:pt>
                <c:pt idx="342">
                  <c:v>35273</c:v>
                </c:pt>
                <c:pt idx="343">
                  <c:v>35280</c:v>
                </c:pt>
                <c:pt idx="344">
                  <c:v>35287</c:v>
                </c:pt>
                <c:pt idx="345">
                  <c:v>35294</c:v>
                </c:pt>
                <c:pt idx="346">
                  <c:v>35301</c:v>
                </c:pt>
                <c:pt idx="347">
                  <c:v>35308</c:v>
                </c:pt>
                <c:pt idx="348">
                  <c:v>35315</c:v>
                </c:pt>
                <c:pt idx="349">
                  <c:v>35322</c:v>
                </c:pt>
                <c:pt idx="350">
                  <c:v>35329</c:v>
                </c:pt>
                <c:pt idx="351">
                  <c:v>35336</c:v>
                </c:pt>
                <c:pt idx="352">
                  <c:v>35343</c:v>
                </c:pt>
                <c:pt idx="353">
                  <c:v>35350</c:v>
                </c:pt>
                <c:pt idx="354">
                  <c:v>35357</c:v>
                </c:pt>
                <c:pt idx="355">
                  <c:v>35364</c:v>
                </c:pt>
                <c:pt idx="356">
                  <c:v>35371</c:v>
                </c:pt>
                <c:pt idx="357">
                  <c:v>35378</c:v>
                </c:pt>
                <c:pt idx="358">
                  <c:v>35385</c:v>
                </c:pt>
                <c:pt idx="359">
                  <c:v>35392</c:v>
                </c:pt>
                <c:pt idx="360">
                  <c:v>35399</c:v>
                </c:pt>
                <c:pt idx="361">
                  <c:v>35406</c:v>
                </c:pt>
                <c:pt idx="362">
                  <c:v>35413</c:v>
                </c:pt>
                <c:pt idx="363">
                  <c:v>35420</c:v>
                </c:pt>
                <c:pt idx="364">
                  <c:v>35427</c:v>
                </c:pt>
                <c:pt idx="365">
                  <c:v>35434</c:v>
                </c:pt>
                <c:pt idx="366">
                  <c:v>35441</c:v>
                </c:pt>
                <c:pt idx="367">
                  <c:v>35448</c:v>
                </c:pt>
                <c:pt idx="368">
                  <c:v>35455</c:v>
                </c:pt>
                <c:pt idx="369">
                  <c:v>35462</c:v>
                </c:pt>
                <c:pt idx="370">
                  <c:v>35469</c:v>
                </c:pt>
                <c:pt idx="371">
                  <c:v>35476</c:v>
                </c:pt>
                <c:pt idx="372">
                  <c:v>35483</c:v>
                </c:pt>
                <c:pt idx="373">
                  <c:v>35490</c:v>
                </c:pt>
                <c:pt idx="374">
                  <c:v>35497</c:v>
                </c:pt>
                <c:pt idx="375">
                  <c:v>35504</c:v>
                </c:pt>
                <c:pt idx="376">
                  <c:v>35511</c:v>
                </c:pt>
                <c:pt idx="377">
                  <c:v>35518</c:v>
                </c:pt>
                <c:pt idx="378">
                  <c:v>35525</c:v>
                </c:pt>
                <c:pt idx="379">
                  <c:v>35532</c:v>
                </c:pt>
                <c:pt idx="380">
                  <c:v>35539</c:v>
                </c:pt>
                <c:pt idx="381">
                  <c:v>35546</c:v>
                </c:pt>
                <c:pt idx="382">
                  <c:v>35553</c:v>
                </c:pt>
                <c:pt idx="383">
                  <c:v>35560</c:v>
                </c:pt>
                <c:pt idx="384">
                  <c:v>35567</c:v>
                </c:pt>
                <c:pt idx="385">
                  <c:v>35574</c:v>
                </c:pt>
                <c:pt idx="386">
                  <c:v>35581</c:v>
                </c:pt>
                <c:pt idx="387">
                  <c:v>35588</c:v>
                </c:pt>
                <c:pt idx="388">
                  <c:v>35595</c:v>
                </c:pt>
                <c:pt idx="389">
                  <c:v>35602</c:v>
                </c:pt>
                <c:pt idx="390">
                  <c:v>35609</c:v>
                </c:pt>
                <c:pt idx="391">
                  <c:v>35616</c:v>
                </c:pt>
                <c:pt idx="392">
                  <c:v>35623</c:v>
                </c:pt>
                <c:pt idx="393">
                  <c:v>35630</c:v>
                </c:pt>
                <c:pt idx="394">
                  <c:v>35637</c:v>
                </c:pt>
                <c:pt idx="395">
                  <c:v>35644</c:v>
                </c:pt>
                <c:pt idx="396">
                  <c:v>35651</c:v>
                </c:pt>
                <c:pt idx="397">
                  <c:v>35658</c:v>
                </c:pt>
                <c:pt idx="398">
                  <c:v>35665</c:v>
                </c:pt>
                <c:pt idx="399">
                  <c:v>35672</c:v>
                </c:pt>
                <c:pt idx="400">
                  <c:v>35679</c:v>
                </c:pt>
                <c:pt idx="401">
                  <c:v>35686</c:v>
                </c:pt>
                <c:pt idx="402">
                  <c:v>35693</c:v>
                </c:pt>
                <c:pt idx="403">
                  <c:v>35700</c:v>
                </c:pt>
                <c:pt idx="404">
                  <c:v>35707</c:v>
                </c:pt>
                <c:pt idx="405">
                  <c:v>35714</c:v>
                </c:pt>
                <c:pt idx="406">
                  <c:v>35721</c:v>
                </c:pt>
                <c:pt idx="407">
                  <c:v>35728</c:v>
                </c:pt>
                <c:pt idx="408">
                  <c:v>35735</c:v>
                </c:pt>
                <c:pt idx="409">
                  <c:v>35742</c:v>
                </c:pt>
                <c:pt idx="410">
                  <c:v>35749</c:v>
                </c:pt>
                <c:pt idx="411">
                  <c:v>35756</c:v>
                </c:pt>
                <c:pt idx="412">
                  <c:v>35763</c:v>
                </c:pt>
                <c:pt idx="413">
                  <c:v>35770</c:v>
                </c:pt>
                <c:pt idx="414">
                  <c:v>35777</c:v>
                </c:pt>
                <c:pt idx="415">
                  <c:v>35784</c:v>
                </c:pt>
                <c:pt idx="416">
                  <c:v>35791</c:v>
                </c:pt>
                <c:pt idx="417">
                  <c:v>35798</c:v>
                </c:pt>
                <c:pt idx="418">
                  <c:v>35805</c:v>
                </c:pt>
                <c:pt idx="419">
                  <c:v>35812</c:v>
                </c:pt>
                <c:pt idx="420">
                  <c:v>35819</c:v>
                </c:pt>
                <c:pt idx="421">
                  <c:v>35826</c:v>
                </c:pt>
                <c:pt idx="422">
                  <c:v>35833</c:v>
                </c:pt>
                <c:pt idx="423">
                  <c:v>35840</c:v>
                </c:pt>
                <c:pt idx="424">
                  <c:v>35847</c:v>
                </c:pt>
                <c:pt idx="425">
                  <c:v>35854</c:v>
                </c:pt>
                <c:pt idx="426">
                  <c:v>35861</c:v>
                </c:pt>
                <c:pt idx="427">
                  <c:v>35868</c:v>
                </c:pt>
                <c:pt idx="428">
                  <c:v>35875</c:v>
                </c:pt>
                <c:pt idx="429">
                  <c:v>35882</c:v>
                </c:pt>
                <c:pt idx="430">
                  <c:v>35889</c:v>
                </c:pt>
                <c:pt idx="431">
                  <c:v>35896</c:v>
                </c:pt>
                <c:pt idx="432">
                  <c:v>35903</c:v>
                </c:pt>
                <c:pt idx="433">
                  <c:v>35910</c:v>
                </c:pt>
                <c:pt idx="434">
                  <c:v>35917</c:v>
                </c:pt>
                <c:pt idx="435">
                  <c:v>35924</c:v>
                </c:pt>
                <c:pt idx="436">
                  <c:v>35931</c:v>
                </c:pt>
                <c:pt idx="437">
                  <c:v>35938</c:v>
                </c:pt>
                <c:pt idx="438">
                  <c:v>35945</c:v>
                </c:pt>
                <c:pt idx="439">
                  <c:v>35952</c:v>
                </c:pt>
                <c:pt idx="440">
                  <c:v>35959</c:v>
                </c:pt>
                <c:pt idx="441">
                  <c:v>35966</c:v>
                </c:pt>
                <c:pt idx="442">
                  <c:v>35973</c:v>
                </c:pt>
                <c:pt idx="443">
                  <c:v>35980</c:v>
                </c:pt>
                <c:pt idx="444">
                  <c:v>35987</c:v>
                </c:pt>
                <c:pt idx="445">
                  <c:v>35994</c:v>
                </c:pt>
                <c:pt idx="446">
                  <c:v>36001</c:v>
                </c:pt>
                <c:pt idx="447">
                  <c:v>36008</c:v>
                </c:pt>
                <c:pt idx="448">
                  <c:v>36015</c:v>
                </c:pt>
                <c:pt idx="449">
                  <c:v>36022</c:v>
                </c:pt>
                <c:pt idx="450">
                  <c:v>36029</c:v>
                </c:pt>
                <c:pt idx="451">
                  <c:v>36036</c:v>
                </c:pt>
                <c:pt idx="452">
                  <c:v>36043</c:v>
                </c:pt>
                <c:pt idx="453">
                  <c:v>36050</c:v>
                </c:pt>
                <c:pt idx="454">
                  <c:v>36057</c:v>
                </c:pt>
                <c:pt idx="455">
                  <c:v>36064</c:v>
                </c:pt>
                <c:pt idx="456">
                  <c:v>36071</c:v>
                </c:pt>
                <c:pt idx="457">
                  <c:v>36078</c:v>
                </c:pt>
                <c:pt idx="458">
                  <c:v>36085</c:v>
                </c:pt>
                <c:pt idx="459">
                  <c:v>36092</c:v>
                </c:pt>
                <c:pt idx="460">
                  <c:v>36099</c:v>
                </c:pt>
                <c:pt idx="461">
                  <c:v>36106</c:v>
                </c:pt>
                <c:pt idx="462">
                  <c:v>36113</c:v>
                </c:pt>
                <c:pt idx="463">
                  <c:v>36120</c:v>
                </c:pt>
                <c:pt idx="464">
                  <c:v>36127</c:v>
                </c:pt>
                <c:pt idx="465">
                  <c:v>36134</c:v>
                </c:pt>
                <c:pt idx="466">
                  <c:v>36141</c:v>
                </c:pt>
                <c:pt idx="467">
                  <c:v>36148</c:v>
                </c:pt>
                <c:pt idx="468">
                  <c:v>36155</c:v>
                </c:pt>
                <c:pt idx="469">
                  <c:v>36162</c:v>
                </c:pt>
                <c:pt idx="470">
                  <c:v>36169</c:v>
                </c:pt>
                <c:pt idx="471">
                  <c:v>36176</c:v>
                </c:pt>
                <c:pt idx="472">
                  <c:v>36183</c:v>
                </c:pt>
                <c:pt idx="473">
                  <c:v>36190</c:v>
                </c:pt>
                <c:pt idx="474">
                  <c:v>36197</c:v>
                </c:pt>
                <c:pt idx="475">
                  <c:v>36204</c:v>
                </c:pt>
                <c:pt idx="476">
                  <c:v>36211</c:v>
                </c:pt>
                <c:pt idx="477">
                  <c:v>36218</c:v>
                </c:pt>
                <c:pt idx="478">
                  <c:v>36225</c:v>
                </c:pt>
                <c:pt idx="479">
                  <c:v>36232</c:v>
                </c:pt>
                <c:pt idx="480">
                  <c:v>36239</c:v>
                </c:pt>
                <c:pt idx="481">
                  <c:v>36246</c:v>
                </c:pt>
                <c:pt idx="482">
                  <c:v>36253</c:v>
                </c:pt>
                <c:pt idx="483">
                  <c:v>36260</c:v>
                </c:pt>
                <c:pt idx="484">
                  <c:v>36267</c:v>
                </c:pt>
                <c:pt idx="485">
                  <c:v>36274</c:v>
                </c:pt>
                <c:pt idx="486">
                  <c:v>36281</c:v>
                </c:pt>
                <c:pt idx="487">
                  <c:v>36288</c:v>
                </c:pt>
                <c:pt idx="488">
                  <c:v>36295</c:v>
                </c:pt>
                <c:pt idx="489">
                  <c:v>36302</c:v>
                </c:pt>
                <c:pt idx="490">
                  <c:v>36309</c:v>
                </c:pt>
                <c:pt idx="491">
                  <c:v>36316</c:v>
                </c:pt>
                <c:pt idx="492">
                  <c:v>36323</c:v>
                </c:pt>
                <c:pt idx="493">
                  <c:v>36330</c:v>
                </c:pt>
                <c:pt idx="494">
                  <c:v>36337</c:v>
                </c:pt>
                <c:pt idx="495">
                  <c:v>36344</c:v>
                </c:pt>
                <c:pt idx="496">
                  <c:v>36351</c:v>
                </c:pt>
                <c:pt idx="497">
                  <c:v>36358</c:v>
                </c:pt>
                <c:pt idx="498">
                  <c:v>36365</c:v>
                </c:pt>
                <c:pt idx="499">
                  <c:v>36372</c:v>
                </c:pt>
                <c:pt idx="500">
                  <c:v>36379</c:v>
                </c:pt>
                <c:pt idx="501">
                  <c:v>36386</c:v>
                </c:pt>
                <c:pt idx="502">
                  <c:v>36393</c:v>
                </c:pt>
                <c:pt idx="503">
                  <c:v>36400</c:v>
                </c:pt>
                <c:pt idx="504">
                  <c:v>36407</c:v>
                </c:pt>
                <c:pt idx="505">
                  <c:v>36414</c:v>
                </c:pt>
                <c:pt idx="506">
                  <c:v>36421</c:v>
                </c:pt>
                <c:pt idx="507">
                  <c:v>36428</c:v>
                </c:pt>
                <c:pt idx="508">
                  <c:v>36435</c:v>
                </c:pt>
                <c:pt idx="509">
                  <c:v>36442</c:v>
                </c:pt>
                <c:pt idx="510">
                  <c:v>36449</c:v>
                </c:pt>
                <c:pt idx="511">
                  <c:v>36456</c:v>
                </c:pt>
                <c:pt idx="512">
                  <c:v>36463</c:v>
                </c:pt>
                <c:pt idx="513">
                  <c:v>36470</c:v>
                </c:pt>
                <c:pt idx="514">
                  <c:v>36477</c:v>
                </c:pt>
                <c:pt idx="515">
                  <c:v>36484</c:v>
                </c:pt>
                <c:pt idx="516">
                  <c:v>36491</c:v>
                </c:pt>
                <c:pt idx="517">
                  <c:v>36498</c:v>
                </c:pt>
                <c:pt idx="518">
                  <c:v>36505</c:v>
                </c:pt>
                <c:pt idx="519">
                  <c:v>36512</c:v>
                </c:pt>
                <c:pt idx="520">
                  <c:v>36519</c:v>
                </c:pt>
                <c:pt idx="521">
                  <c:v>36526</c:v>
                </c:pt>
                <c:pt idx="522">
                  <c:v>36533</c:v>
                </c:pt>
                <c:pt idx="523">
                  <c:v>36540</c:v>
                </c:pt>
                <c:pt idx="524">
                  <c:v>36547</c:v>
                </c:pt>
                <c:pt idx="525">
                  <c:v>36554</c:v>
                </c:pt>
                <c:pt idx="526">
                  <c:v>36561</c:v>
                </c:pt>
                <c:pt idx="527">
                  <c:v>36568</c:v>
                </c:pt>
                <c:pt idx="528">
                  <c:v>36575</c:v>
                </c:pt>
                <c:pt idx="529">
                  <c:v>36582</c:v>
                </c:pt>
                <c:pt idx="530">
                  <c:v>36589</c:v>
                </c:pt>
                <c:pt idx="531">
                  <c:v>36596</c:v>
                </c:pt>
                <c:pt idx="532">
                  <c:v>36603</c:v>
                </c:pt>
                <c:pt idx="533">
                  <c:v>36610</c:v>
                </c:pt>
                <c:pt idx="534">
                  <c:v>36617</c:v>
                </c:pt>
                <c:pt idx="535">
                  <c:v>36624</c:v>
                </c:pt>
                <c:pt idx="536">
                  <c:v>36631</c:v>
                </c:pt>
                <c:pt idx="537">
                  <c:v>36638</c:v>
                </c:pt>
                <c:pt idx="538">
                  <c:v>36645</c:v>
                </c:pt>
                <c:pt idx="539">
                  <c:v>36652</c:v>
                </c:pt>
                <c:pt idx="540">
                  <c:v>36659</c:v>
                </c:pt>
                <c:pt idx="541">
                  <c:v>36666</c:v>
                </c:pt>
                <c:pt idx="542">
                  <c:v>36673</c:v>
                </c:pt>
                <c:pt idx="543">
                  <c:v>36680</c:v>
                </c:pt>
                <c:pt idx="544">
                  <c:v>36687</c:v>
                </c:pt>
                <c:pt idx="545">
                  <c:v>36694</c:v>
                </c:pt>
                <c:pt idx="546">
                  <c:v>36701</c:v>
                </c:pt>
                <c:pt idx="547">
                  <c:v>36708</c:v>
                </c:pt>
                <c:pt idx="548">
                  <c:v>36715</c:v>
                </c:pt>
                <c:pt idx="549">
                  <c:v>36722</c:v>
                </c:pt>
                <c:pt idx="550">
                  <c:v>36729</c:v>
                </c:pt>
                <c:pt idx="551">
                  <c:v>36736</c:v>
                </c:pt>
                <c:pt idx="552">
                  <c:v>36743</c:v>
                </c:pt>
                <c:pt idx="553">
                  <c:v>36750</c:v>
                </c:pt>
                <c:pt idx="554">
                  <c:v>36757</c:v>
                </c:pt>
                <c:pt idx="555">
                  <c:v>36764</c:v>
                </c:pt>
                <c:pt idx="556">
                  <c:v>36771</c:v>
                </c:pt>
                <c:pt idx="557">
                  <c:v>36778</c:v>
                </c:pt>
                <c:pt idx="558">
                  <c:v>36785</c:v>
                </c:pt>
                <c:pt idx="559">
                  <c:v>36792</c:v>
                </c:pt>
                <c:pt idx="560">
                  <c:v>36799</c:v>
                </c:pt>
                <c:pt idx="561">
                  <c:v>36806</c:v>
                </c:pt>
                <c:pt idx="562">
                  <c:v>36813</c:v>
                </c:pt>
                <c:pt idx="563">
                  <c:v>36820</c:v>
                </c:pt>
                <c:pt idx="564">
                  <c:v>36827</c:v>
                </c:pt>
                <c:pt idx="565">
                  <c:v>36834</c:v>
                </c:pt>
                <c:pt idx="566">
                  <c:v>36841</c:v>
                </c:pt>
                <c:pt idx="567">
                  <c:v>36848</c:v>
                </c:pt>
                <c:pt idx="568">
                  <c:v>36855</c:v>
                </c:pt>
                <c:pt idx="569">
                  <c:v>36862</c:v>
                </c:pt>
                <c:pt idx="570">
                  <c:v>36869</c:v>
                </c:pt>
                <c:pt idx="571">
                  <c:v>36876</c:v>
                </c:pt>
                <c:pt idx="572">
                  <c:v>36883</c:v>
                </c:pt>
                <c:pt idx="573">
                  <c:v>36890</c:v>
                </c:pt>
                <c:pt idx="574">
                  <c:v>36897</c:v>
                </c:pt>
                <c:pt idx="575">
                  <c:v>36904</c:v>
                </c:pt>
                <c:pt idx="576">
                  <c:v>36911</c:v>
                </c:pt>
                <c:pt idx="577">
                  <c:v>36918</c:v>
                </c:pt>
                <c:pt idx="578">
                  <c:v>36925</c:v>
                </c:pt>
                <c:pt idx="579">
                  <c:v>36932</c:v>
                </c:pt>
                <c:pt idx="580">
                  <c:v>36939</c:v>
                </c:pt>
                <c:pt idx="581">
                  <c:v>36946</c:v>
                </c:pt>
                <c:pt idx="582">
                  <c:v>36953</c:v>
                </c:pt>
                <c:pt idx="583">
                  <c:v>36960</c:v>
                </c:pt>
                <c:pt idx="584">
                  <c:v>36967</c:v>
                </c:pt>
                <c:pt idx="585">
                  <c:v>36974</c:v>
                </c:pt>
                <c:pt idx="586">
                  <c:v>36981</c:v>
                </c:pt>
                <c:pt idx="587">
                  <c:v>36988</c:v>
                </c:pt>
                <c:pt idx="588">
                  <c:v>36995</c:v>
                </c:pt>
                <c:pt idx="589">
                  <c:v>37002</c:v>
                </c:pt>
                <c:pt idx="590">
                  <c:v>37009</c:v>
                </c:pt>
                <c:pt idx="591">
                  <c:v>37016</c:v>
                </c:pt>
                <c:pt idx="592">
                  <c:v>37023</c:v>
                </c:pt>
                <c:pt idx="593">
                  <c:v>37030</c:v>
                </c:pt>
                <c:pt idx="594">
                  <c:v>37037</c:v>
                </c:pt>
                <c:pt idx="595">
                  <c:v>37044</c:v>
                </c:pt>
                <c:pt idx="596">
                  <c:v>37051</c:v>
                </c:pt>
                <c:pt idx="597">
                  <c:v>37058</c:v>
                </c:pt>
                <c:pt idx="598">
                  <c:v>37065</c:v>
                </c:pt>
                <c:pt idx="599">
                  <c:v>37072</c:v>
                </c:pt>
                <c:pt idx="600">
                  <c:v>37079</c:v>
                </c:pt>
                <c:pt idx="601">
                  <c:v>37086</c:v>
                </c:pt>
                <c:pt idx="602">
                  <c:v>37093</c:v>
                </c:pt>
                <c:pt idx="603">
                  <c:v>37100</c:v>
                </c:pt>
                <c:pt idx="604">
                  <c:v>37107</c:v>
                </c:pt>
                <c:pt idx="605">
                  <c:v>37114</c:v>
                </c:pt>
                <c:pt idx="606">
                  <c:v>37121</c:v>
                </c:pt>
                <c:pt idx="607">
                  <c:v>37128</c:v>
                </c:pt>
                <c:pt idx="608">
                  <c:v>37135</c:v>
                </c:pt>
                <c:pt idx="609">
                  <c:v>37142</c:v>
                </c:pt>
                <c:pt idx="610">
                  <c:v>37149</c:v>
                </c:pt>
                <c:pt idx="611">
                  <c:v>37156</c:v>
                </c:pt>
                <c:pt idx="612">
                  <c:v>37163</c:v>
                </c:pt>
                <c:pt idx="613">
                  <c:v>37170</c:v>
                </c:pt>
                <c:pt idx="614">
                  <c:v>37177</c:v>
                </c:pt>
                <c:pt idx="615">
                  <c:v>37184</c:v>
                </c:pt>
                <c:pt idx="616">
                  <c:v>37191</c:v>
                </c:pt>
                <c:pt idx="617">
                  <c:v>37198</c:v>
                </c:pt>
                <c:pt idx="618">
                  <c:v>37205</c:v>
                </c:pt>
                <c:pt idx="619">
                  <c:v>37212</c:v>
                </c:pt>
                <c:pt idx="620">
                  <c:v>37219</c:v>
                </c:pt>
                <c:pt idx="621">
                  <c:v>37226</c:v>
                </c:pt>
                <c:pt idx="622">
                  <c:v>37233</c:v>
                </c:pt>
                <c:pt idx="623">
                  <c:v>37240</c:v>
                </c:pt>
                <c:pt idx="624">
                  <c:v>37247</c:v>
                </c:pt>
                <c:pt idx="625">
                  <c:v>37254</c:v>
                </c:pt>
                <c:pt idx="626">
                  <c:v>37261</c:v>
                </c:pt>
                <c:pt idx="627">
                  <c:v>37268</c:v>
                </c:pt>
                <c:pt idx="628">
                  <c:v>37275</c:v>
                </c:pt>
                <c:pt idx="629">
                  <c:v>37282</c:v>
                </c:pt>
                <c:pt idx="630">
                  <c:v>37289</c:v>
                </c:pt>
                <c:pt idx="631">
                  <c:v>37296</c:v>
                </c:pt>
                <c:pt idx="632">
                  <c:v>37303</c:v>
                </c:pt>
                <c:pt idx="633">
                  <c:v>37310</c:v>
                </c:pt>
                <c:pt idx="634">
                  <c:v>37317</c:v>
                </c:pt>
                <c:pt idx="635">
                  <c:v>37324</c:v>
                </c:pt>
                <c:pt idx="636">
                  <c:v>37331</c:v>
                </c:pt>
                <c:pt idx="637">
                  <c:v>37338</c:v>
                </c:pt>
                <c:pt idx="638">
                  <c:v>37345</c:v>
                </c:pt>
                <c:pt idx="639">
                  <c:v>37352</c:v>
                </c:pt>
                <c:pt idx="640">
                  <c:v>37359</c:v>
                </c:pt>
                <c:pt idx="641">
                  <c:v>37366</c:v>
                </c:pt>
                <c:pt idx="642">
                  <c:v>37373</c:v>
                </c:pt>
                <c:pt idx="643">
                  <c:v>37380</c:v>
                </c:pt>
                <c:pt idx="644">
                  <c:v>37387</c:v>
                </c:pt>
                <c:pt idx="645">
                  <c:v>37394</c:v>
                </c:pt>
                <c:pt idx="646">
                  <c:v>37401</c:v>
                </c:pt>
                <c:pt idx="647">
                  <c:v>37408</c:v>
                </c:pt>
                <c:pt idx="648">
                  <c:v>37415</c:v>
                </c:pt>
                <c:pt idx="649">
                  <c:v>37422</c:v>
                </c:pt>
                <c:pt idx="650">
                  <c:v>37429</c:v>
                </c:pt>
                <c:pt idx="651">
                  <c:v>37436</c:v>
                </c:pt>
                <c:pt idx="652">
                  <c:v>37443</c:v>
                </c:pt>
                <c:pt idx="653">
                  <c:v>37450</c:v>
                </c:pt>
                <c:pt idx="654">
                  <c:v>37457</c:v>
                </c:pt>
                <c:pt idx="655">
                  <c:v>37464</c:v>
                </c:pt>
                <c:pt idx="656">
                  <c:v>37471</c:v>
                </c:pt>
                <c:pt idx="657">
                  <c:v>37478</c:v>
                </c:pt>
                <c:pt idx="658">
                  <c:v>37485</c:v>
                </c:pt>
                <c:pt idx="659">
                  <c:v>37492</c:v>
                </c:pt>
                <c:pt idx="660">
                  <c:v>37499</c:v>
                </c:pt>
                <c:pt idx="661">
                  <c:v>37506</c:v>
                </c:pt>
                <c:pt idx="662">
                  <c:v>37513</c:v>
                </c:pt>
                <c:pt idx="663">
                  <c:v>37520</c:v>
                </c:pt>
                <c:pt idx="664">
                  <c:v>37527</c:v>
                </c:pt>
                <c:pt idx="665">
                  <c:v>37534</c:v>
                </c:pt>
                <c:pt idx="666">
                  <c:v>37541</c:v>
                </c:pt>
                <c:pt idx="667">
                  <c:v>37548</c:v>
                </c:pt>
                <c:pt idx="668">
                  <c:v>37555</c:v>
                </c:pt>
                <c:pt idx="669">
                  <c:v>37562</c:v>
                </c:pt>
                <c:pt idx="670">
                  <c:v>37569</c:v>
                </c:pt>
                <c:pt idx="671">
                  <c:v>37576</c:v>
                </c:pt>
                <c:pt idx="672">
                  <c:v>37583</c:v>
                </c:pt>
                <c:pt idx="673">
                  <c:v>37590</c:v>
                </c:pt>
                <c:pt idx="674">
                  <c:v>37597</c:v>
                </c:pt>
                <c:pt idx="675">
                  <c:v>37604</c:v>
                </c:pt>
                <c:pt idx="676">
                  <c:v>37611</c:v>
                </c:pt>
                <c:pt idx="677">
                  <c:v>37618</c:v>
                </c:pt>
                <c:pt idx="678">
                  <c:v>37625</c:v>
                </c:pt>
                <c:pt idx="679">
                  <c:v>37632</c:v>
                </c:pt>
                <c:pt idx="680">
                  <c:v>37639</c:v>
                </c:pt>
                <c:pt idx="681">
                  <c:v>37646</c:v>
                </c:pt>
                <c:pt idx="682">
                  <c:v>37653</c:v>
                </c:pt>
                <c:pt idx="683">
                  <c:v>37660</c:v>
                </c:pt>
                <c:pt idx="684">
                  <c:v>37667</c:v>
                </c:pt>
                <c:pt idx="685">
                  <c:v>37674</c:v>
                </c:pt>
                <c:pt idx="686">
                  <c:v>37681</c:v>
                </c:pt>
                <c:pt idx="687">
                  <c:v>37688</c:v>
                </c:pt>
                <c:pt idx="688">
                  <c:v>37695</c:v>
                </c:pt>
                <c:pt idx="689">
                  <c:v>37702</c:v>
                </c:pt>
                <c:pt idx="690">
                  <c:v>37709</c:v>
                </c:pt>
                <c:pt idx="691">
                  <c:v>37716</c:v>
                </c:pt>
                <c:pt idx="692">
                  <c:v>37723</c:v>
                </c:pt>
                <c:pt idx="693">
                  <c:v>37730</c:v>
                </c:pt>
                <c:pt idx="694">
                  <c:v>37737</c:v>
                </c:pt>
                <c:pt idx="695">
                  <c:v>37744</c:v>
                </c:pt>
                <c:pt idx="696">
                  <c:v>37751</c:v>
                </c:pt>
                <c:pt idx="697">
                  <c:v>37758</c:v>
                </c:pt>
                <c:pt idx="698">
                  <c:v>37765</c:v>
                </c:pt>
                <c:pt idx="699">
                  <c:v>37772</c:v>
                </c:pt>
                <c:pt idx="700">
                  <c:v>37779</c:v>
                </c:pt>
                <c:pt idx="701">
                  <c:v>37786</c:v>
                </c:pt>
                <c:pt idx="702">
                  <c:v>37793</c:v>
                </c:pt>
                <c:pt idx="703">
                  <c:v>37800</c:v>
                </c:pt>
                <c:pt idx="704">
                  <c:v>37807</c:v>
                </c:pt>
                <c:pt idx="705">
                  <c:v>37814</c:v>
                </c:pt>
                <c:pt idx="706">
                  <c:v>37821</c:v>
                </c:pt>
                <c:pt idx="707">
                  <c:v>37828</c:v>
                </c:pt>
                <c:pt idx="708">
                  <c:v>37835</c:v>
                </c:pt>
                <c:pt idx="709">
                  <c:v>37842</c:v>
                </c:pt>
                <c:pt idx="710">
                  <c:v>37849</c:v>
                </c:pt>
                <c:pt idx="711">
                  <c:v>37856</c:v>
                </c:pt>
                <c:pt idx="712">
                  <c:v>37863</c:v>
                </c:pt>
                <c:pt idx="713">
                  <c:v>37870</c:v>
                </c:pt>
                <c:pt idx="714">
                  <c:v>37877</c:v>
                </c:pt>
                <c:pt idx="715">
                  <c:v>37884</c:v>
                </c:pt>
                <c:pt idx="716">
                  <c:v>37891</c:v>
                </c:pt>
                <c:pt idx="717">
                  <c:v>37898</c:v>
                </c:pt>
                <c:pt idx="718">
                  <c:v>37905</c:v>
                </c:pt>
                <c:pt idx="719">
                  <c:v>37912</c:v>
                </c:pt>
                <c:pt idx="720">
                  <c:v>37919</c:v>
                </c:pt>
                <c:pt idx="721">
                  <c:v>37926</c:v>
                </c:pt>
                <c:pt idx="722">
                  <c:v>37933</c:v>
                </c:pt>
                <c:pt idx="723">
                  <c:v>37940</c:v>
                </c:pt>
                <c:pt idx="724">
                  <c:v>37947</c:v>
                </c:pt>
                <c:pt idx="725">
                  <c:v>37954</c:v>
                </c:pt>
                <c:pt idx="726">
                  <c:v>37961</c:v>
                </c:pt>
                <c:pt idx="727">
                  <c:v>37968</c:v>
                </c:pt>
                <c:pt idx="728">
                  <c:v>37975</c:v>
                </c:pt>
                <c:pt idx="729">
                  <c:v>37982</c:v>
                </c:pt>
                <c:pt idx="730">
                  <c:v>37989</c:v>
                </c:pt>
                <c:pt idx="731">
                  <c:v>37996</c:v>
                </c:pt>
                <c:pt idx="732">
                  <c:v>38003</c:v>
                </c:pt>
                <c:pt idx="733">
                  <c:v>38010</c:v>
                </c:pt>
                <c:pt idx="734">
                  <c:v>38017</c:v>
                </c:pt>
                <c:pt idx="735">
                  <c:v>38024</c:v>
                </c:pt>
                <c:pt idx="736">
                  <c:v>38031</c:v>
                </c:pt>
                <c:pt idx="737">
                  <c:v>38038</c:v>
                </c:pt>
                <c:pt idx="738">
                  <c:v>38045</c:v>
                </c:pt>
                <c:pt idx="739">
                  <c:v>38052</c:v>
                </c:pt>
                <c:pt idx="740">
                  <c:v>38059</c:v>
                </c:pt>
                <c:pt idx="741">
                  <c:v>38066</c:v>
                </c:pt>
                <c:pt idx="742">
                  <c:v>38073</c:v>
                </c:pt>
                <c:pt idx="743">
                  <c:v>38080</c:v>
                </c:pt>
                <c:pt idx="744">
                  <c:v>38087</c:v>
                </c:pt>
                <c:pt idx="745">
                  <c:v>38094</c:v>
                </c:pt>
                <c:pt idx="746">
                  <c:v>38101</c:v>
                </c:pt>
                <c:pt idx="747">
                  <c:v>38108</c:v>
                </c:pt>
                <c:pt idx="748">
                  <c:v>38115</c:v>
                </c:pt>
                <c:pt idx="749">
                  <c:v>38122</c:v>
                </c:pt>
                <c:pt idx="750">
                  <c:v>38129</c:v>
                </c:pt>
                <c:pt idx="751">
                  <c:v>38136</c:v>
                </c:pt>
                <c:pt idx="752">
                  <c:v>38143</c:v>
                </c:pt>
                <c:pt idx="753">
                  <c:v>38150</c:v>
                </c:pt>
                <c:pt idx="754">
                  <c:v>38157</c:v>
                </c:pt>
                <c:pt idx="755">
                  <c:v>38164</c:v>
                </c:pt>
                <c:pt idx="756">
                  <c:v>38171</c:v>
                </c:pt>
                <c:pt idx="757">
                  <c:v>38178</c:v>
                </c:pt>
                <c:pt idx="758">
                  <c:v>38185</c:v>
                </c:pt>
                <c:pt idx="759">
                  <c:v>38192</c:v>
                </c:pt>
                <c:pt idx="760">
                  <c:v>38199</c:v>
                </c:pt>
                <c:pt idx="761">
                  <c:v>38206</c:v>
                </c:pt>
                <c:pt idx="762">
                  <c:v>38213</c:v>
                </c:pt>
                <c:pt idx="763">
                  <c:v>38220</c:v>
                </c:pt>
                <c:pt idx="764">
                  <c:v>38227</c:v>
                </c:pt>
                <c:pt idx="765">
                  <c:v>38234</c:v>
                </c:pt>
                <c:pt idx="766">
                  <c:v>38241</c:v>
                </c:pt>
                <c:pt idx="767">
                  <c:v>38248</c:v>
                </c:pt>
                <c:pt idx="768">
                  <c:v>38255</c:v>
                </c:pt>
                <c:pt idx="769">
                  <c:v>38262</c:v>
                </c:pt>
                <c:pt idx="770">
                  <c:v>38269</c:v>
                </c:pt>
                <c:pt idx="771">
                  <c:v>38276</c:v>
                </c:pt>
                <c:pt idx="772">
                  <c:v>38283</c:v>
                </c:pt>
                <c:pt idx="773">
                  <c:v>38290</c:v>
                </c:pt>
                <c:pt idx="774">
                  <c:v>38297</c:v>
                </c:pt>
                <c:pt idx="775">
                  <c:v>38304</c:v>
                </c:pt>
                <c:pt idx="776">
                  <c:v>38311</c:v>
                </c:pt>
                <c:pt idx="777">
                  <c:v>38318</c:v>
                </c:pt>
                <c:pt idx="778">
                  <c:v>38325</c:v>
                </c:pt>
                <c:pt idx="779">
                  <c:v>38332</c:v>
                </c:pt>
                <c:pt idx="780">
                  <c:v>38339</c:v>
                </c:pt>
                <c:pt idx="781">
                  <c:v>38346</c:v>
                </c:pt>
                <c:pt idx="782">
                  <c:v>38353</c:v>
                </c:pt>
                <c:pt idx="783">
                  <c:v>38360</c:v>
                </c:pt>
                <c:pt idx="784">
                  <c:v>38367</c:v>
                </c:pt>
                <c:pt idx="785">
                  <c:v>38374</c:v>
                </c:pt>
                <c:pt idx="786">
                  <c:v>38381</c:v>
                </c:pt>
                <c:pt idx="787">
                  <c:v>38388</c:v>
                </c:pt>
                <c:pt idx="788">
                  <c:v>38395</c:v>
                </c:pt>
                <c:pt idx="789">
                  <c:v>38402</c:v>
                </c:pt>
                <c:pt idx="790">
                  <c:v>38409</c:v>
                </c:pt>
                <c:pt idx="791">
                  <c:v>38416</c:v>
                </c:pt>
                <c:pt idx="792">
                  <c:v>38423</c:v>
                </c:pt>
                <c:pt idx="793">
                  <c:v>38430</c:v>
                </c:pt>
                <c:pt idx="794">
                  <c:v>38437</c:v>
                </c:pt>
                <c:pt idx="795">
                  <c:v>38444</c:v>
                </c:pt>
                <c:pt idx="796">
                  <c:v>38451</c:v>
                </c:pt>
                <c:pt idx="797">
                  <c:v>38458</c:v>
                </c:pt>
                <c:pt idx="798">
                  <c:v>38465</c:v>
                </c:pt>
                <c:pt idx="799">
                  <c:v>38472</c:v>
                </c:pt>
                <c:pt idx="800">
                  <c:v>38479</c:v>
                </c:pt>
                <c:pt idx="801">
                  <c:v>38486</c:v>
                </c:pt>
                <c:pt idx="802">
                  <c:v>38493</c:v>
                </c:pt>
                <c:pt idx="803">
                  <c:v>38500</c:v>
                </c:pt>
                <c:pt idx="804">
                  <c:v>38507</c:v>
                </c:pt>
                <c:pt idx="805">
                  <c:v>38514</c:v>
                </c:pt>
                <c:pt idx="806">
                  <c:v>38521</c:v>
                </c:pt>
                <c:pt idx="807">
                  <c:v>38528</c:v>
                </c:pt>
                <c:pt idx="808">
                  <c:v>38535</c:v>
                </c:pt>
                <c:pt idx="809">
                  <c:v>38542</c:v>
                </c:pt>
                <c:pt idx="810">
                  <c:v>38549</c:v>
                </c:pt>
                <c:pt idx="811">
                  <c:v>38556</c:v>
                </c:pt>
                <c:pt idx="812">
                  <c:v>38563</c:v>
                </c:pt>
                <c:pt idx="813">
                  <c:v>38570</c:v>
                </c:pt>
                <c:pt idx="814">
                  <c:v>38577</c:v>
                </c:pt>
                <c:pt idx="815">
                  <c:v>38584</c:v>
                </c:pt>
                <c:pt idx="816">
                  <c:v>38591</c:v>
                </c:pt>
                <c:pt idx="817">
                  <c:v>38598</c:v>
                </c:pt>
                <c:pt idx="818">
                  <c:v>38605</c:v>
                </c:pt>
                <c:pt idx="819">
                  <c:v>38612</c:v>
                </c:pt>
                <c:pt idx="820">
                  <c:v>38619</c:v>
                </c:pt>
                <c:pt idx="821">
                  <c:v>38626</c:v>
                </c:pt>
                <c:pt idx="822">
                  <c:v>38633</c:v>
                </c:pt>
                <c:pt idx="823">
                  <c:v>38640</c:v>
                </c:pt>
                <c:pt idx="824">
                  <c:v>38647</c:v>
                </c:pt>
                <c:pt idx="825">
                  <c:v>38654</c:v>
                </c:pt>
                <c:pt idx="826">
                  <c:v>38661</c:v>
                </c:pt>
                <c:pt idx="827">
                  <c:v>38668</c:v>
                </c:pt>
                <c:pt idx="828">
                  <c:v>38675</c:v>
                </c:pt>
                <c:pt idx="829">
                  <c:v>38682</c:v>
                </c:pt>
                <c:pt idx="830">
                  <c:v>38689</c:v>
                </c:pt>
                <c:pt idx="831">
                  <c:v>38696</c:v>
                </c:pt>
                <c:pt idx="832">
                  <c:v>38703</c:v>
                </c:pt>
                <c:pt idx="833">
                  <c:v>38710</c:v>
                </c:pt>
                <c:pt idx="834">
                  <c:v>38717</c:v>
                </c:pt>
                <c:pt idx="835">
                  <c:v>38724</c:v>
                </c:pt>
                <c:pt idx="836">
                  <c:v>38731</c:v>
                </c:pt>
                <c:pt idx="837">
                  <c:v>38738</c:v>
                </c:pt>
                <c:pt idx="838">
                  <c:v>38745</c:v>
                </c:pt>
                <c:pt idx="839">
                  <c:v>38752</c:v>
                </c:pt>
                <c:pt idx="840">
                  <c:v>38759</c:v>
                </c:pt>
                <c:pt idx="841">
                  <c:v>38766</c:v>
                </c:pt>
                <c:pt idx="842">
                  <c:v>38773</c:v>
                </c:pt>
                <c:pt idx="843">
                  <c:v>38780</c:v>
                </c:pt>
                <c:pt idx="844">
                  <c:v>38787</c:v>
                </c:pt>
                <c:pt idx="845">
                  <c:v>38794</c:v>
                </c:pt>
                <c:pt idx="846">
                  <c:v>38801</c:v>
                </c:pt>
                <c:pt idx="847">
                  <c:v>38808</c:v>
                </c:pt>
                <c:pt idx="848">
                  <c:v>38815</c:v>
                </c:pt>
                <c:pt idx="849">
                  <c:v>38822</c:v>
                </c:pt>
                <c:pt idx="850">
                  <c:v>38829</c:v>
                </c:pt>
                <c:pt idx="851">
                  <c:v>38836</c:v>
                </c:pt>
                <c:pt idx="852">
                  <c:v>38843</c:v>
                </c:pt>
                <c:pt idx="853">
                  <c:v>38850</c:v>
                </c:pt>
                <c:pt idx="854">
                  <c:v>38857</c:v>
                </c:pt>
                <c:pt idx="855">
                  <c:v>38864</c:v>
                </c:pt>
                <c:pt idx="856">
                  <c:v>38871</c:v>
                </c:pt>
                <c:pt idx="857">
                  <c:v>38878</c:v>
                </c:pt>
                <c:pt idx="858">
                  <c:v>38885</c:v>
                </c:pt>
                <c:pt idx="859">
                  <c:v>38892</c:v>
                </c:pt>
                <c:pt idx="860">
                  <c:v>38899</c:v>
                </c:pt>
                <c:pt idx="861">
                  <c:v>38906</c:v>
                </c:pt>
                <c:pt idx="862">
                  <c:v>38913</c:v>
                </c:pt>
                <c:pt idx="863">
                  <c:v>38920</c:v>
                </c:pt>
                <c:pt idx="864">
                  <c:v>38927</c:v>
                </c:pt>
                <c:pt idx="865">
                  <c:v>38934</c:v>
                </c:pt>
                <c:pt idx="866">
                  <c:v>38941</c:v>
                </c:pt>
                <c:pt idx="867">
                  <c:v>38948</c:v>
                </c:pt>
                <c:pt idx="868">
                  <c:v>38955</c:v>
                </c:pt>
                <c:pt idx="869">
                  <c:v>38962</c:v>
                </c:pt>
                <c:pt idx="870">
                  <c:v>38969</c:v>
                </c:pt>
                <c:pt idx="871">
                  <c:v>38976</c:v>
                </c:pt>
                <c:pt idx="872">
                  <c:v>38983</c:v>
                </c:pt>
                <c:pt idx="873">
                  <c:v>38990</c:v>
                </c:pt>
                <c:pt idx="874">
                  <c:v>38997</c:v>
                </c:pt>
                <c:pt idx="875">
                  <c:v>39004</c:v>
                </c:pt>
                <c:pt idx="876">
                  <c:v>39011</c:v>
                </c:pt>
                <c:pt idx="877">
                  <c:v>39018</c:v>
                </c:pt>
                <c:pt idx="878">
                  <c:v>39025</c:v>
                </c:pt>
                <c:pt idx="879">
                  <c:v>39032</c:v>
                </c:pt>
                <c:pt idx="880">
                  <c:v>39039</c:v>
                </c:pt>
                <c:pt idx="881">
                  <c:v>39046</c:v>
                </c:pt>
                <c:pt idx="882">
                  <c:v>39053</c:v>
                </c:pt>
                <c:pt idx="883">
                  <c:v>39060</c:v>
                </c:pt>
                <c:pt idx="884">
                  <c:v>39067</c:v>
                </c:pt>
                <c:pt idx="885">
                  <c:v>39074</c:v>
                </c:pt>
                <c:pt idx="886">
                  <c:v>39081</c:v>
                </c:pt>
                <c:pt idx="887">
                  <c:v>39088</c:v>
                </c:pt>
                <c:pt idx="888">
                  <c:v>39095</c:v>
                </c:pt>
                <c:pt idx="889">
                  <c:v>39102</c:v>
                </c:pt>
                <c:pt idx="890">
                  <c:v>39109</c:v>
                </c:pt>
                <c:pt idx="891">
                  <c:v>39116</c:v>
                </c:pt>
                <c:pt idx="892">
                  <c:v>39123</c:v>
                </c:pt>
                <c:pt idx="893">
                  <c:v>39130</c:v>
                </c:pt>
                <c:pt idx="894">
                  <c:v>39137</c:v>
                </c:pt>
                <c:pt idx="895">
                  <c:v>39144</c:v>
                </c:pt>
                <c:pt idx="896">
                  <c:v>39151</c:v>
                </c:pt>
                <c:pt idx="897">
                  <c:v>39158</c:v>
                </c:pt>
                <c:pt idx="898">
                  <c:v>39165</c:v>
                </c:pt>
                <c:pt idx="899">
                  <c:v>39172</c:v>
                </c:pt>
                <c:pt idx="900">
                  <c:v>39179</c:v>
                </c:pt>
                <c:pt idx="901">
                  <c:v>39186</c:v>
                </c:pt>
                <c:pt idx="902">
                  <c:v>39193</c:v>
                </c:pt>
                <c:pt idx="903">
                  <c:v>39200</c:v>
                </c:pt>
                <c:pt idx="904">
                  <c:v>39207</c:v>
                </c:pt>
                <c:pt idx="905">
                  <c:v>39214</c:v>
                </c:pt>
                <c:pt idx="906">
                  <c:v>39221</c:v>
                </c:pt>
                <c:pt idx="907">
                  <c:v>39228</c:v>
                </c:pt>
                <c:pt idx="908">
                  <c:v>39235</c:v>
                </c:pt>
                <c:pt idx="909">
                  <c:v>39242</c:v>
                </c:pt>
                <c:pt idx="910">
                  <c:v>39249</c:v>
                </c:pt>
                <c:pt idx="911">
                  <c:v>39256</c:v>
                </c:pt>
                <c:pt idx="912">
                  <c:v>39263</c:v>
                </c:pt>
                <c:pt idx="913">
                  <c:v>39270</c:v>
                </c:pt>
                <c:pt idx="914">
                  <c:v>39277</c:v>
                </c:pt>
                <c:pt idx="915">
                  <c:v>39284</c:v>
                </c:pt>
                <c:pt idx="916">
                  <c:v>39291</c:v>
                </c:pt>
                <c:pt idx="917">
                  <c:v>39298</c:v>
                </c:pt>
                <c:pt idx="918">
                  <c:v>39305</c:v>
                </c:pt>
                <c:pt idx="919">
                  <c:v>39312</c:v>
                </c:pt>
                <c:pt idx="920">
                  <c:v>39319</c:v>
                </c:pt>
                <c:pt idx="921">
                  <c:v>39326</c:v>
                </c:pt>
                <c:pt idx="922">
                  <c:v>39333</c:v>
                </c:pt>
                <c:pt idx="923">
                  <c:v>39340</c:v>
                </c:pt>
                <c:pt idx="924">
                  <c:v>39347</c:v>
                </c:pt>
                <c:pt idx="925">
                  <c:v>39354</c:v>
                </c:pt>
                <c:pt idx="926">
                  <c:v>39361</c:v>
                </c:pt>
                <c:pt idx="927">
                  <c:v>39368</c:v>
                </c:pt>
                <c:pt idx="928">
                  <c:v>39375</c:v>
                </c:pt>
                <c:pt idx="929">
                  <c:v>39382</c:v>
                </c:pt>
                <c:pt idx="930">
                  <c:v>39389</c:v>
                </c:pt>
                <c:pt idx="931">
                  <c:v>39396</c:v>
                </c:pt>
                <c:pt idx="932">
                  <c:v>39403</c:v>
                </c:pt>
                <c:pt idx="933">
                  <c:v>39410</c:v>
                </c:pt>
                <c:pt idx="934">
                  <c:v>39417</c:v>
                </c:pt>
                <c:pt idx="935">
                  <c:v>39424</c:v>
                </c:pt>
                <c:pt idx="936">
                  <c:v>39431</c:v>
                </c:pt>
                <c:pt idx="937">
                  <c:v>39438</c:v>
                </c:pt>
                <c:pt idx="938">
                  <c:v>39445</c:v>
                </c:pt>
                <c:pt idx="939">
                  <c:v>39452</c:v>
                </c:pt>
                <c:pt idx="940">
                  <c:v>39459</c:v>
                </c:pt>
                <c:pt idx="941">
                  <c:v>39466</c:v>
                </c:pt>
                <c:pt idx="942">
                  <c:v>39473</c:v>
                </c:pt>
                <c:pt idx="943">
                  <c:v>39480</c:v>
                </c:pt>
                <c:pt idx="944">
                  <c:v>39487</c:v>
                </c:pt>
                <c:pt idx="945">
                  <c:v>39494</c:v>
                </c:pt>
                <c:pt idx="946">
                  <c:v>39501</c:v>
                </c:pt>
                <c:pt idx="947">
                  <c:v>39508</c:v>
                </c:pt>
                <c:pt idx="948">
                  <c:v>39515</c:v>
                </c:pt>
                <c:pt idx="949">
                  <c:v>39522</c:v>
                </c:pt>
                <c:pt idx="950">
                  <c:v>39529</c:v>
                </c:pt>
                <c:pt idx="951">
                  <c:v>39536</c:v>
                </c:pt>
                <c:pt idx="952">
                  <c:v>39543</c:v>
                </c:pt>
                <c:pt idx="953">
                  <c:v>39550</c:v>
                </c:pt>
                <c:pt idx="954">
                  <c:v>39557</c:v>
                </c:pt>
                <c:pt idx="955">
                  <c:v>39564</c:v>
                </c:pt>
                <c:pt idx="956">
                  <c:v>39571</c:v>
                </c:pt>
                <c:pt idx="957">
                  <c:v>39578</c:v>
                </c:pt>
                <c:pt idx="958">
                  <c:v>39585</c:v>
                </c:pt>
                <c:pt idx="959">
                  <c:v>39592</c:v>
                </c:pt>
                <c:pt idx="960">
                  <c:v>39599</c:v>
                </c:pt>
                <c:pt idx="961">
                  <c:v>39606</c:v>
                </c:pt>
                <c:pt idx="962">
                  <c:v>39613</c:v>
                </c:pt>
                <c:pt idx="963">
                  <c:v>39620</c:v>
                </c:pt>
                <c:pt idx="964">
                  <c:v>39627</c:v>
                </c:pt>
                <c:pt idx="965">
                  <c:v>39634</c:v>
                </c:pt>
                <c:pt idx="966">
                  <c:v>39641</c:v>
                </c:pt>
                <c:pt idx="967">
                  <c:v>39648</c:v>
                </c:pt>
                <c:pt idx="968">
                  <c:v>39655</c:v>
                </c:pt>
                <c:pt idx="969">
                  <c:v>39662</c:v>
                </c:pt>
                <c:pt idx="970">
                  <c:v>39669</c:v>
                </c:pt>
                <c:pt idx="971">
                  <c:v>39676</c:v>
                </c:pt>
                <c:pt idx="972">
                  <c:v>39683</c:v>
                </c:pt>
                <c:pt idx="973">
                  <c:v>39690</c:v>
                </c:pt>
                <c:pt idx="974">
                  <c:v>39697</c:v>
                </c:pt>
                <c:pt idx="975">
                  <c:v>39704</c:v>
                </c:pt>
                <c:pt idx="976">
                  <c:v>39711</c:v>
                </c:pt>
                <c:pt idx="977">
                  <c:v>39718</c:v>
                </c:pt>
                <c:pt idx="978">
                  <c:v>39725</c:v>
                </c:pt>
                <c:pt idx="979">
                  <c:v>39732</c:v>
                </c:pt>
                <c:pt idx="980">
                  <c:v>39739</c:v>
                </c:pt>
                <c:pt idx="981">
                  <c:v>39746</c:v>
                </c:pt>
                <c:pt idx="982">
                  <c:v>39753</c:v>
                </c:pt>
                <c:pt idx="983">
                  <c:v>39760</c:v>
                </c:pt>
                <c:pt idx="984">
                  <c:v>39767</c:v>
                </c:pt>
                <c:pt idx="985">
                  <c:v>39774</c:v>
                </c:pt>
                <c:pt idx="986">
                  <c:v>39781</c:v>
                </c:pt>
                <c:pt idx="987">
                  <c:v>39788</c:v>
                </c:pt>
                <c:pt idx="988">
                  <c:v>39795</c:v>
                </c:pt>
                <c:pt idx="989">
                  <c:v>39802</c:v>
                </c:pt>
                <c:pt idx="990">
                  <c:v>39809</c:v>
                </c:pt>
                <c:pt idx="991">
                  <c:v>39816</c:v>
                </c:pt>
                <c:pt idx="992">
                  <c:v>39823</c:v>
                </c:pt>
                <c:pt idx="993">
                  <c:v>39830</c:v>
                </c:pt>
                <c:pt idx="994">
                  <c:v>39837</c:v>
                </c:pt>
                <c:pt idx="995">
                  <c:v>39844</c:v>
                </c:pt>
                <c:pt idx="996">
                  <c:v>39851</c:v>
                </c:pt>
                <c:pt idx="997">
                  <c:v>39858</c:v>
                </c:pt>
                <c:pt idx="998">
                  <c:v>39865</c:v>
                </c:pt>
                <c:pt idx="999">
                  <c:v>39872</c:v>
                </c:pt>
                <c:pt idx="1000">
                  <c:v>39879</c:v>
                </c:pt>
                <c:pt idx="1001">
                  <c:v>39886</c:v>
                </c:pt>
                <c:pt idx="1002">
                  <c:v>39893</c:v>
                </c:pt>
                <c:pt idx="1003">
                  <c:v>39900</c:v>
                </c:pt>
                <c:pt idx="1004">
                  <c:v>39907</c:v>
                </c:pt>
                <c:pt idx="1005">
                  <c:v>39914</c:v>
                </c:pt>
                <c:pt idx="1006">
                  <c:v>39921</c:v>
                </c:pt>
                <c:pt idx="1007">
                  <c:v>39928</c:v>
                </c:pt>
                <c:pt idx="1008">
                  <c:v>39935</c:v>
                </c:pt>
                <c:pt idx="1009">
                  <c:v>39942</c:v>
                </c:pt>
                <c:pt idx="1010">
                  <c:v>39949</c:v>
                </c:pt>
                <c:pt idx="1011">
                  <c:v>39956</c:v>
                </c:pt>
                <c:pt idx="1012">
                  <c:v>39963</c:v>
                </c:pt>
                <c:pt idx="1013">
                  <c:v>39970</c:v>
                </c:pt>
                <c:pt idx="1014">
                  <c:v>39977</c:v>
                </c:pt>
                <c:pt idx="1015">
                  <c:v>39984</c:v>
                </c:pt>
                <c:pt idx="1016">
                  <c:v>39991</c:v>
                </c:pt>
                <c:pt idx="1017">
                  <c:v>39998</c:v>
                </c:pt>
                <c:pt idx="1018">
                  <c:v>40005</c:v>
                </c:pt>
                <c:pt idx="1019">
                  <c:v>40012</c:v>
                </c:pt>
                <c:pt idx="1020">
                  <c:v>40019</c:v>
                </c:pt>
                <c:pt idx="1021">
                  <c:v>40026</c:v>
                </c:pt>
                <c:pt idx="1022">
                  <c:v>40033</c:v>
                </c:pt>
                <c:pt idx="1023">
                  <c:v>40040</c:v>
                </c:pt>
                <c:pt idx="1024">
                  <c:v>40047</c:v>
                </c:pt>
                <c:pt idx="1025">
                  <c:v>40054</c:v>
                </c:pt>
                <c:pt idx="1026">
                  <c:v>40061</c:v>
                </c:pt>
                <c:pt idx="1027">
                  <c:v>40068</c:v>
                </c:pt>
                <c:pt idx="1028">
                  <c:v>40075</c:v>
                </c:pt>
                <c:pt idx="1029">
                  <c:v>40082</c:v>
                </c:pt>
                <c:pt idx="1030">
                  <c:v>40089</c:v>
                </c:pt>
                <c:pt idx="1031">
                  <c:v>40096</c:v>
                </c:pt>
                <c:pt idx="1032">
                  <c:v>40103</c:v>
                </c:pt>
                <c:pt idx="1033">
                  <c:v>40110</c:v>
                </c:pt>
                <c:pt idx="1034">
                  <c:v>40117</c:v>
                </c:pt>
                <c:pt idx="1035">
                  <c:v>40124</c:v>
                </c:pt>
                <c:pt idx="1036">
                  <c:v>40131</c:v>
                </c:pt>
                <c:pt idx="1037">
                  <c:v>40138</c:v>
                </c:pt>
                <c:pt idx="1038">
                  <c:v>40145</c:v>
                </c:pt>
                <c:pt idx="1039">
                  <c:v>40152</c:v>
                </c:pt>
                <c:pt idx="1040">
                  <c:v>40159</c:v>
                </c:pt>
                <c:pt idx="1041">
                  <c:v>40166</c:v>
                </c:pt>
                <c:pt idx="1042">
                  <c:v>40173</c:v>
                </c:pt>
                <c:pt idx="1043">
                  <c:v>40180</c:v>
                </c:pt>
                <c:pt idx="1044">
                  <c:v>40187</c:v>
                </c:pt>
                <c:pt idx="1045">
                  <c:v>40194</c:v>
                </c:pt>
                <c:pt idx="1046">
                  <c:v>40201</c:v>
                </c:pt>
                <c:pt idx="1047">
                  <c:v>40208</c:v>
                </c:pt>
                <c:pt idx="1048">
                  <c:v>40215</c:v>
                </c:pt>
                <c:pt idx="1049">
                  <c:v>40222</c:v>
                </c:pt>
                <c:pt idx="1050">
                  <c:v>40229</c:v>
                </c:pt>
                <c:pt idx="1051">
                  <c:v>40236</c:v>
                </c:pt>
                <c:pt idx="1052">
                  <c:v>40243</c:v>
                </c:pt>
                <c:pt idx="1053">
                  <c:v>40250</c:v>
                </c:pt>
                <c:pt idx="1054">
                  <c:v>40257</c:v>
                </c:pt>
                <c:pt idx="1055">
                  <c:v>40264</c:v>
                </c:pt>
                <c:pt idx="1056">
                  <c:v>40271</c:v>
                </c:pt>
                <c:pt idx="1057">
                  <c:v>40278</c:v>
                </c:pt>
                <c:pt idx="1058">
                  <c:v>40285</c:v>
                </c:pt>
                <c:pt idx="1059">
                  <c:v>40292</c:v>
                </c:pt>
                <c:pt idx="1060">
                  <c:v>40299</c:v>
                </c:pt>
                <c:pt idx="1061">
                  <c:v>40306</c:v>
                </c:pt>
                <c:pt idx="1062">
                  <c:v>40313</c:v>
                </c:pt>
                <c:pt idx="1063">
                  <c:v>40320</c:v>
                </c:pt>
                <c:pt idx="1064">
                  <c:v>40327</c:v>
                </c:pt>
                <c:pt idx="1065">
                  <c:v>40334</c:v>
                </c:pt>
                <c:pt idx="1066">
                  <c:v>40341</c:v>
                </c:pt>
                <c:pt idx="1067">
                  <c:v>40348</c:v>
                </c:pt>
                <c:pt idx="1068">
                  <c:v>40355</c:v>
                </c:pt>
                <c:pt idx="1069">
                  <c:v>40362</c:v>
                </c:pt>
                <c:pt idx="1070">
                  <c:v>40369</c:v>
                </c:pt>
                <c:pt idx="1071">
                  <c:v>40376</c:v>
                </c:pt>
                <c:pt idx="1072">
                  <c:v>40383</c:v>
                </c:pt>
                <c:pt idx="1073">
                  <c:v>40390</c:v>
                </c:pt>
                <c:pt idx="1074">
                  <c:v>40397</c:v>
                </c:pt>
                <c:pt idx="1075">
                  <c:v>40404</c:v>
                </c:pt>
                <c:pt idx="1076">
                  <c:v>40411</c:v>
                </c:pt>
                <c:pt idx="1077">
                  <c:v>40418</c:v>
                </c:pt>
                <c:pt idx="1078">
                  <c:v>40425</c:v>
                </c:pt>
                <c:pt idx="1079">
                  <c:v>40432</c:v>
                </c:pt>
                <c:pt idx="1080">
                  <c:v>40439</c:v>
                </c:pt>
                <c:pt idx="1081">
                  <c:v>40446</c:v>
                </c:pt>
                <c:pt idx="1082">
                  <c:v>40453</c:v>
                </c:pt>
                <c:pt idx="1083">
                  <c:v>40460</c:v>
                </c:pt>
                <c:pt idx="1084">
                  <c:v>40467</c:v>
                </c:pt>
                <c:pt idx="1085">
                  <c:v>40474</c:v>
                </c:pt>
                <c:pt idx="1086">
                  <c:v>40481</c:v>
                </c:pt>
                <c:pt idx="1087">
                  <c:v>40488</c:v>
                </c:pt>
                <c:pt idx="1088">
                  <c:v>40495</c:v>
                </c:pt>
                <c:pt idx="1089">
                  <c:v>40502</c:v>
                </c:pt>
                <c:pt idx="1090">
                  <c:v>40509</c:v>
                </c:pt>
                <c:pt idx="1091">
                  <c:v>40516</c:v>
                </c:pt>
                <c:pt idx="1092">
                  <c:v>40523</c:v>
                </c:pt>
                <c:pt idx="1093">
                  <c:v>40530</c:v>
                </c:pt>
                <c:pt idx="1094">
                  <c:v>40537</c:v>
                </c:pt>
                <c:pt idx="1095">
                  <c:v>40544</c:v>
                </c:pt>
                <c:pt idx="1096">
                  <c:v>40551</c:v>
                </c:pt>
                <c:pt idx="1097">
                  <c:v>40558</c:v>
                </c:pt>
                <c:pt idx="1098">
                  <c:v>40565</c:v>
                </c:pt>
                <c:pt idx="1099">
                  <c:v>40572</c:v>
                </c:pt>
                <c:pt idx="1100">
                  <c:v>40579</c:v>
                </c:pt>
                <c:pt idx="1101">
                  <c:v>40586</c:v>
                </c:pt>
                <c:pt idx="1102">
                  <c:v>40593</c:v>
                </c:pt>
                <c:pt idx="1103">
                  <c:v>40600</c:v>
                </c:pt>
                <c:pt idx="1104">
                  <c:v>40607</c:v>
                </c:pt>
                <c:pt idx="1105">
                  <c:v>40614</c:v>
                </c:pt>
                <c:pt idx="1106">
                  <c:v>40621</c:v>
                </c:pt>
                <c:pt idx="1107">
                  <c:v>40628</c:v>
                </c:pt>
                <c:pt idx="1108">
                  <c:v>40635</c:v>
                </c:pt>
                <c:pt idx="1109">
                  <c:v>40642</c:v>
                </c:pt>
                <c:pt idx="1110">
                  <c:v>40649</c:v>
                </c:pt>
                <c:pt idx="1111">
                  <c:v>40656</c:v>
                </c:pt>
                <c:pt idx="1112">
                  <c:v>40663</c:v>
                </c:pt>
                <c:pt idx="1113">
                  <c:v>40670</c:v>
                </c:pt>
                <c:pt idx="1114">
                  <c:v>40677</c:v>
                </c:pt>
                <c:pt idx="1115">
                  <c:v>40684</c:v>
                </c:pt>
                <c:pt idx="1116">
                  <c:v>40691</c:v>
                </c:pt>
                <c:pt idx="1117">
                  <c:v>40698</c:v>
                </c:pt>
                <c:pt idx="1118">
                  <c:v>40705</c:v>
                </c:pt>
                <c:pt idx="1119">
                  <c:v>40712</c:v>
                </c:pt>
                <c:pt idx="1120">
                  <c:v>40719</c:v>
                </c:pt>
                <c:pt idx="1121">
                  <c:v>40726</c:v>
                </c:pt>
                <c:pt idx="1122">
                  <c:v>40733</c:v>
                </c:pt>
                <c:pt idx="1123">
                  <c:v>40740</c:v>
                </c:pt>
                <c:pt idx="1124">
                  <c:v>40747</c:v>
                </c:pt>
                <c:pt idx="1125">
                  <c:v>40754</c:v>
                </c:pt>
                <c:pt idx="1126">
                  <c:v>40761</c:v>
                </c:pt>
                <c:pt idx="1127">
                  <c:v>40768</c:v>
                </c:pt>
                <c:pt idx="1128">
                  <c:v>40775</c:v>
                </c:pt>
                <c:pt idx="1129">
                  <c:v>40782</c:v>
                </c:pt>
                <c:pt idx="1130">
                  <c:v>40789</c:v>
                </c:pt>
                <c:pt idx="1131">
                  <c:v>40796</c:v>
                </c:pt>
                <c:pt idx="1132">
                  <c:v>40803</c:v>
                </c:pt>
                <c:pt idx="1133">
                  <c:v>40810</c:v>
                </c:pt>
                <c:pt idx="1134">
                  <c:v>40817</c:v>
                </c:pt>
                <c:pt idx="1135">
                  <c:v>40824</c:v>
                </c:pt>
                <c:pt idx="1136">
                  <c:v>40831</c:v>
                </c:pt>
                <c:pt idx="1137">
                  <c:v>40838</c:v>
                </c:pt>
                <c:pt idx="1138">
                  <c:v>40845</c:v>
                </c:pt>
                <c:pt idx="1139">
                  <c:v>40852</c:v>
                </c:pt>
                <c:pt idx="1140">
                  <c:v>40859</c:v>
                </c:pt>
                <c:pt idx="1141">
                  <c:v>40866</c:v>
                </c:pt>
                <c:pt idx="1142">
                  <c:v>40873</c:v>
                </c:pt>
                <c:pt idx="1143">
                  <c:v>40880</c:v>
                </c:pt>
                <c:pt idx="1144">
                  <c:v>40887</c:v>
                </c:pt>
                <c:pt idx="1145">
                  <c:v>40894</c:v>
                </c:pt>
                <c:pt idx="1146">
                  <c:v>40901</c:v>
                </c:pt>
                <c:pt idx="1147">
                  <c:v>40908</c:v>
                </c:pt>
                <c:pt idx="1148">
                  <c:v>40915</c:v>
                </c:pt>
                <c:pt idx="1149">
                  <c:v>40922</c:v>
                </c:pt>
                <c:pt idx="1150">
                  <c:v>40929</c:v>
                </c:pt>
                <c:pt idx="1151">
                  <c:v>40936</c:v>
                </c:pt>
                <c:pt idx="1152">
                  <c:v>40943</c:v>
                </c:pt>
                <c:pt idx="1153">
                  <c:v>40950</c:v>
                </c:pt>
                <c:pt idx="1154">
                  <c:v>40957</c:v>
                </c:pt>
                <c:pt idx="1155">
                  <c:v>40964</c:v>
                </c:pt>
                <c:pt idx="1156">
                  <c:v>40971</c:v>
                </c:pt>
                <c:pt idx="1157">
                  <c:v>40978</c:v>
                </c:pt>
                <c:pt idx="1158">
                  <c:v>40985</c:v>
                </c:pt>
                <c:pt idx="1159">
                  <c:v>40992</c:v>
                </c:pt>
                <c:pt idx="1160">
                  <c:v>40999</c:v>
                </c:pt>
                <c:pt idx="1161">
                  <c:v>41006</c:v>
                </c:pt>
                <c:pt idx="1162">
                  <c:v>41013</c:v>
                </c:pt>
                <c:pt idx="1163">
                  <c:v>41020</c:v>
                </c:pt>
                <c:pt idx="1164">
                  <c:v>41027</c:v>
                </c:pt>
                <c:pt idx="1165">
                  <c:v>41034</c:v>
                </c:pt>
                <c:pt idx="1166">
                  <c:v>41041</c:v>
                </c:pt>
                <c:pt idx="1167">
                  <c:v>41048</c:v>
                </c:pt>
                <c:pt idx="1168">
                  <c:v>41055</c:v>
                </c:pt>
                <c:pt idx="1169">
                  <c:v>41062</c:v>
                </c:pt>
                <c:pt idx="1170">
                  <c:v>41069</c:v>
                </c:pt>
                <c:pt idx="1171">
                  <c:v>41076</c:v>
                </c:pt>
                <c:pt idx="1172">
                  <c:v>41083</c:v>
                </c:pt>
                <c:pt idx="1173">
                  <c:v>41090</c:v>
                </c:pt>
                <c:pt idx="1174">
                  <c:v>41097</c:v>
                </c:pt>
                <c:pt idx="1175">
                  <c:v>41104</c:v>
                </c:pt>
                <c:pt idx="1176">
                  <c:v>41111</c:v>
                </c:pt>
                <c:pt idx="1177">
                  <c:v>41118</c:v>
                </c:pt>
                <c:pt idx="1178">
                  <c:v>41125</c:v>
                </c:pt>
                <c:pt idx="1179">
                  <c:v>41132</c:v>
                </c:pt>
                <c:pt idx="1180">
                  <c:v>41139</c:v>
                </c:pt>
                <c:pt idx="1181">
                  <c:v>41146</c:v>
                </c:pt>
                <c:pt idx="1182">
                  <c:v>41153</c:v>
                </c:pt>
                <c:pt idx="1183">
                  <c:v>41160</c:v>
                </c:pt>
                <c:pt idx="1184">
                  <c:v>41167</c:v>
                </c:pt>
                <c:pt idx="1185">
                  <c:v>41174</c:v>
                </c:pt>
                <c:pt idx="1186">
                  <c:v>41181</c:v>
                </c:pt>
                <c:pt idx="1187">
                  <c:v>41188</c:v>
                </c:pt>
                <c:pt idx="1188">
                  <c:v>41195</c:v>
                </c:pt>
                <c:pt idx="1189">
                  <c:v>41202</c:v>
                </c:pt>
                <c:pt idx="1190">
                  <c:v>41209</c:v>
                </c:pt>
                <c:pt idx="1191">
                  <c:v>41216</c:v>
                </c:pt>
                <c:pt idx="1192">
                  <c:v>41223</c:v>
                </c:pt>
                <c:pt idx="1193">
                  <c:v>41230</c:v>
                </c:pt>
                <c:pt idx="1194">
                  <c:v>41237</c:v>
                </c:pt>
                <c:pt idx="1195">
                  <c:v>41244</c:v>
                </c:pt>
                <c:pt idx="1196">
                  <c:v>41251</c:v>
                </c:pt>
                <c:pt idx="1197">
                  <c:v>41258</c:v>
                </c:pt>
                <c:pt idx="1198">
                  <c:v>41265</c:v>
                </c:pt>
                <c:pt idx="1199">
                  <c:v>41272</c:v>
                </c:pt>
                <c:pt idx="1200">
                  <c:v>41279</c:v>
                </c:pt>
                <c:pt idx="1201">
                  <c:v>41286</c:v>
                </c:pt>
                <c:pt idx="1202">
                  <c:v>41293</c:v>
                </c:pt>
                <c:pt idx="1203">
                  <c:v>41300</c:v>
                </c:pt>
                <c:pt idx="1204">
                  <c:v>41307</c:v>
                </c:pt>
                <c:pt idx="1205">
                  <c:v>41314</c:v>
                </c:pt>
                <c:pt idx="1206">
                  <c:v>41321</c:v>
                </c:pt>
                <c:pt idx="1207">
                  <c:v>41328</c:v>
                </c:pt>
                <c:pt idx="1208">
                  <c:v>41335</c:v>
                </c:pt>
                <c:pt idx="1209">
                  <c:v>41342</c:v>
                </c:pt>
                <c:pt idx="1210">
                  <c:v>41349</c:v>
                </c:pt>
                <c:pt idx="1211">
                  <c:v>41356</c:v>
                </c:pt>
                <c:pt idx="1212">
                  <c:v>41363</c:v>
                </c:pt>
                <c:pt idx="1213">
                  <c:v>41370</c:v>
                </c:pt>
                <c:pt idx="1214">
                  <c:v>41377</c:v>
                </c:pt>
                <c:pt idx="1215">
                  <c:v>41384</c:v>
                </c:pt>
                <c:pt idx="1216">
                  <c:v>41391</c:v>
                </c:pt>
                <c:pt idx="1217">
                  <c:v>41398</c:v>
                </c:pt>
                <c:pt idx="1218">
                  <c:v>41405</c:v>
                </c:pt>
                <c:pt idx="1219">
                  <c:v>41412</c:v>
                </c:pt>
                <c:pt idx="1220">
                  <c:v>41419</c:v>
                </c:pt>
                <c:pt idx="1221">
                  <c:v>41426</c:v>
                </c:pt>
                <c:pt idx="1222">
                  <c:v>41433</c:v>
                </c:pt>
                <c:pt idx="1223">
                  <c:v>41440</c:v>
                </c:pt>
                <c:pt idx="1224">
                  <c:v>41447</c:v>
                </c:pt>
                <c:pt idx="1225">
                  <c:v>41454</c:v>
                </c:pt>
                <c:pt idx="1226">
                  <c:v>41461</c:v>
                </c:pt>
                <c:pt idx="1227">
                  <c:v>41468</c:v>
                </c:pt>
                <c:pt idx="1228">
                  <c:v>41475</c:v>
                </c:pt>
                <c:pt idx="1229">
                  <c:v>41482</c:v>
                </c:pt>
                <c:pt idx="1230">
                  <c:v>41489</c:v>
                </c:pt>
                <c:pt idx="1231">
                  <c:v>41496</c:v>
                </c:pt>
                <c:pt idx="1232">
                  <c:v>41503</c:v>
                </c:pt>
                <c:pt idx="1233">
                  <c:v>41510</c:v>
                </c:pt>
                <c:pt idx="1234">
                  <c:v>41517</c:v>
                </c:pt>
                <c:pt idx="1235">
                  <c:v>41524</c:v>
                </c:pt>
                <c:pt idx="1236">
                  <c:v>41531</c:v>
                </c:pt>
                <c:pt idx="1237">
                  <c:v>41538</c:v>
                </c:pt>
                <c:pt idx="1238">
                  <c:v>41545</c:v>
                </c:pt>
                <c:pt idx="1239">
                  <c:v>41552</c:v>
                </c:pt>
                <c:pt idx="1240">
                  <c:v>41559</c:v>
                </c:pt>
                <c:pt idx="1241">
                  <c:v>41566</c:v>
                </c:pt>
                <c:pt idx="1242">
                  <c:v>41573</c:v>
                </c:pt>
                <c:pt idx="1243">
                  <c:v>41580</c:v>
                </c:pt>
                <c:pt idx="1244">
                  <c:v>41587</c:v>
                </c:pt>
                <c:pt idx="1245">
                  <c:v>41594</c:v>
                </c:pt>
                <c:pt idx="1246">
                  <c:v>41601</c:v>
                </c:pt>
                <c:pt idx="1247">
                  <c:v>41608</c:v>
                </c:pt>
                <c:pt idx="1248">
                  <c:v>41615</c:v>
                </c:pt>
                <c:pt idx="1249">
                  <c:v>41622</c:v>
                </c:pt>
                <c:pt idx="1250">
                  <c:v>41629</c:v>
                </c:pt>
                <c:pt idx="1251">
                  <c:v>41636</c:v>
                </c:pt>
                <c:pt idx="1252">
                  <c:v>41643</c:v>
                </c:pt>
                <c:pt idx="1253">
                  <c:v>41650</c:v>
                </c:pt>
                <c:pt idx="1254">
                  <c:v>41657</c:v>
                </c:pt>
                <c:pt idx="1255">
                  <c:v>41664</c:v>
                </c:pt>
                <c:pt idx="1256">
                  <c:v>41671</c:v>
                </c:pt>
                <c:pt idx="1257">
                  <c:v>41678</c:v>
                </c:pt>
                <c:pt idx="1258">
                  <c:v>41685</c:v>
                </c:pt>
                <c:pt idx="1259">
                  <c:v>41692</c:v>
                </c:pt>
                <c:pt idx="1260">
                  <c:v>41699</c:v>
                </c:pt>
                <c:pt idx="1261">
                  <c:v>41706</c:v>
                </c:pt>
                <c:pt idx="1262">
                  <c:v>41713</c:v>
                </c:pt>
                <c:pt idx="1263">
                  <c:v>41720</c:v>
                </c:pt>
                <c:pt idx="1264">
                  <c:v>41727</c:v>
                </c:pt>
                <c:pt idx="1265">
                  <c:v>41734</c:v>
                </c:pt>
                <c:pt idx="1266">
                  <c:v>41741</c:v>
                </c:pt>
                <c:pt idx="1267">
                  <c:v>41748</c:v>
                </c:pt>
                <c:pt idx="1268">
                  <c:v>41755</c:v>
                </c:pt>
                <c:pt idx="1269">
                  <c:v>41762</c:v>
                </c:pt>
                <c:pt idx="1270">
                  <c:v>41769</c:v>
                </c:pt>
                <c:pt idx="1271">
                  <c:v>41776</c:v>
                </c:pt>
                <c:pt idx="1272">
                  <c:v>41783</c:v>
                </c:pt>
                <c:pt idx="1273">
                  <c:v>41790</c:v>
                </c:pt>
                <c:pt idx="1274">
                  <c:v>41797</c:v>
                </c:pt>
                <c:pt idx="1275">
                  <c:v>41804</c:v>
                </c:pt>
                <c:pt idx="1276">
                  <c:v>41811</c:v>
                </c:pt>
                <c:pt idx="1277">
                  <c:v>41818</c:v>
                </c:pt>
                <c:pt idx="1278">
                  <c:v>41825</c:v>
                </c:pt>
                <c:pt idx="1279">
                  <c:v>41832</c:v>
                </c:pt>
                <c:pt idx="1280">
                  <c:v>41839</c:v>
                </c:pt>
                <c:pt idx="1281">
                  <c:v>41846</c:v>
                </c:pt>
                <c:pt idx="1282">
                  <c:v>41853</c:v>
                </c:pt>
                <c:pt idx="1283">
                  <c:v>41860</c:v>
                </c:pt>
                <c:pt idx="1284">
                  <c:v>41867</c:v>
                </c:pt>
                <c:pt idx="1285">
                  <c:v>41874</c:v>
                </c:pt>
                <c:pt idx="1286">
                  <c:v>41881</c:v>
                </c:pt>
                <c:pt idx="1287">
                  <c:v>41888</c:v>
                </c:pt>
                <c:pt idx="1288">
                  <c:v>41895</c:v>
                </c:pt>
                <c:pt idx="1289">
                  <c:v>41902</c:v>
                </c:pt>
                <c:pt idx="1290">
                  <c:v>41909</c:v>
                </c:pt>
                <c:pt idx="1291">
                  <c:v>41916</c:v>
                </c:pt>
                <c:pt idx="1292">
                  <c:v>41923</c:v>
                </c:pt>
                <c:pt idx="1293">
                  <c:v>41930</c:v>
                </c:pt>
                <c:pt idx="1294">
                  <c:v>41937</c:v>
                </c:pt>
                <c:pt idx="1295">
                  <c:v>41944</c:v>
                </c:pt>
                <c:pt idx="1296">
                  <c:v>41951</c:v>
                </c:pt>
                <c:pt idx="1297">
                  <c:v>41958</c:v>
                </c:pt>
                <c:pt idx="1298">
                  <c:v>41965</c:v>
                </c:pt>
                <c:pt idx="1299">
                  <c:v>41972</c:v>
                </c:pt>
                <c:pt idx="1300">
                  <c:v>41979</c:v>
                </c:pt>
                <c:pt idx="1301">
                  <c:v>41986</c:v>
                </c:pt>
                <c:pt idx="1302">
                  <c:v>41993</c:v>
                </c:pt>
                <c:pt idx="1303">
                  <c:v>42000</c:v>
                </c:pt>
                <c:pt idx="1304">
                  <c:v>42007</c:v>
                </c:pt>
                <c:pt idx="1305">
                  <c:v>42014</c:v>
                </c:pt>
                <c:pt idx="1306">
                  <c:v>42021</c:v>
                </c:pt>
                <c:pt idx="1307">
                  <c:v>42028</c:v>
                </c:pt>
                <c:pt idx="1308">
                  <c:v>42035</c:v>
                </c:pt>
                <c:pt idx="1309">
                  <c:v>42042</c:v>
                </c:pt>
                <c:pt idx="1310">
                  <c:v>42049</c:v>
                </c:pt>
                <c:pt idx="1311">
                  <c:v>42056</c:v>
                </c:pt>
                <c:pt idx="1312">
                  <c:v>42063</c:v>
                </c:pt>
                <c:pt idx="1313">
                  <c:v>42070</c:v>
                </c:pt>
                <c:pt idx="1314">
                  <c:v>42077</c:v>
                </c:pt>
                <c:pt idx="1315">
                  <c:v>42084</c:v>
                </c:pt>
                <c:pt idx="1316">
                  <c:v>42091</c:v>
                </c:pt>
                <c:pt idx="1317">
                  <c:v>42098</c:v>
                </c:pt>
                <c:pt idx="1318">
                  <c:v>42105</c:v>
                </c:pt>
                <c:pt idx="1319">
                  <c:v>42112</c:v>
                </c:pt>
                <c:pt idx="1320">
                  <c:v>42119</c:v>
                </c:pt>
                <c:pt idx="1321">
                  <c:v>42126</c:v>
                </c:pt>
                <c:pt idx="1322">
                  <c:v>42133</c:v>
                </c:pt>
                <c:pt idx="1323">
                  <c:v>42140</c:v>
                </c:pt>
                <c:pt idx="1324">
                  <c:v>42147</c:v>
                </c:pt>
                <c:pt idx="1325">
                  <c:v>42154</c:v>
                </c:pt>
                <c:pt idx="1326">
                  <c:v>42161</c:v>
                </c:pt>
                <c:pt idx="1327">
                  <c:v>42168</c:v>
                </c:pt>
                <c:pt idx="1328">
                  <c:v>42175</c:v>
                </c:pt>
                <c:pt idx="1329">
                  <c:v>42182</c:v>
                </c:pt>
                <c:pt idx="1330">
                  <c:v>42189</c:v>
                </c:pt>
                <c:pt idx="1331">
                  <c:v>42196</c:v>
                </c:pt>
                <c:pt idx="1332">
                  <c:v>42203</c:v>
                </c:pt>
                <c:pt idx="1333">
                  <c:v>42210</c:v>
                </c:pt>
                <c:pt idx="1334">
                  <c:v>42217</c:v>
                </c:pt>
                <c:pt idx="1335">
                  <c:v>42224</c:v>
                </c:pt>
                <c:pt idx="1336">
                  <c:v>42231</c:v>
                </c:pt>
                <c:pt idx="1337">
                  <c:v>42238</c:v>
                </c:pt>
                <c:pt idx="1338">
                  <c:v>42245</c:v>
                </c:pt>
                <c:pt idx="1339">
                  <c:v>42252</c:v>
                </c:pt>
                <c:pt idx="1340">
                  <c:v>42259</c:v>
                </c:pt>
                <c:pt idx="1341">
                  <c:v>42266</c:v>
                </c:pt>
                <c:pt idx="1342">
                  <c:v>42273</c:v>
                </c:pt>
                <c:pt idx="1343">
                  <c:v>42280</c:v>
                </c:pt>
                <c:pt idx="1344">
                  <c:v>42287</c:v>
                </c:pt>
                <c:pt idx="1345">
                  <c:v>42294</c:v>
                </c:pt>
                <c:pt idx="1346">
                  <c:v>42301</c:v>
                </c:pt>
                <c:pt idx="1347">
                  <c:v>42308</c:v>
                </c:pt>
                <c:pt idx="1348">
                  <c:v>42315</c:v>
                </c:pt>
                <c:pt idx="1349">
                  <c:v>42322</c:v>
                </c:pt>
                <c:pt idx="1350">
                  <c:v>42329</c:v>
                </c:pt>
                <c:pt idx="1351">
                  <c:v>42336</c:v>
                </c:pt>
                <c:pt idx="1352">
                  <c:v>42343</c:v>
                </c:pt>
                <c:pt idx="1353">
                  <c:v>42350</c:v>
                </c:pt>
                <c:pt idx="1354">
                  <c:v>42357</c:v>
                </c:pt>
                <c:pt idx="1355">
                  <c:v>42364</c:v>
                </c:pt>
                <c:pt idx="1356">
                  <c:v>42371</c:v>
                </c:pt>
                <c:pt idx="1357">
                  <c:v>42378</c:v>
                </c:pt>
                <c:pt idx="1358">
                  <c:v>42385</c:v>
                </c:pt>
                <c:pt idx="1359">
                  <c:v>42392</c:v>
                </c:pt>
                <c:pt idx="1360">
                  <c:v>42399</c:v>
                </c:pt>
                <c:pt idx="1361">
                  <c:v>42406</c:v>
                </c:pt>
                <c:pt idx="1362">
                  <c:v>42413</c:v>
                </c:pt>
                <c:pt idx="1363">
                  <c:v>42420</c:v>
                </c:pt>
                <c:pt idx="1364">
                  <c:v>42427</c:v>
                </c:pt>
                <c:pt idx="1365">
                  <c:v>42434</c:v>
                </c:pt>
                <c:pt idx="1366">
                  <c:v>42441</c:v>
                </c:pt>
                <c:pt idx="1367">
                  <c:v>42448</c:v>
                </c:pt>
                <c:pt idx="1368">
                  <c:v>42455</c:v>
                </c:pt>
                <c:pt idx="1369">
                  <c:v>42462</c:v>
                </c:pt>
                <c:pt idx="1370">
                  <c:v>42469</c:v>
                </c:pt>
                <c:pt idx="1371">
                  <c:v>42476</c:v>
                </c:pt>
                <c:pt idx="1372">
                  <c:v>42483</c:v>
                </c:pt>
                <c:pt idx="1373">
                  <c:v>42490</c:v>
                </c:pt>
                <c:pt idx="1374">
                  <c:v>42497</c:v>
                </c:pt>
                <c:pt idx="1375">
                  <c:v>42504</c:v>
                </c:pt>
                <c:pt idx="1376">
                  <c:v>42511</c:v>
                </c:pt>
                <c:pt idx="1377">
                  <c:v>42518</c:v>
                </c:pt>
                <c:pt idx="1378">
                  <c:v>42525</c:v>
                </c:pt>
                <c:pt idx="1379">
                  <c:v>42532</c:v>
                </c:pt>
                <c:pt idx="1380">
                  <c:v>42539</c:v>
                </c:pt>
                <c:pt idx="1381">
                  <c:v>42546</c:v>
                </c:pt>
                <c:pt idx="1382">
                  <c:v>42553</c:v>
                </c:pt>
                <c:pt idx="1383">
                  <c:v>42560</c:v>
                </c:pt>
                <c:pt idx="1384">
                  <c:v>42567</c:v>
                </c:pt>
                <c:pt idx="1385">
                  <c:v>42574</c:v>
                </c:pt>
                <c:pt idx="1386">
                  <c:v>42581</c:v>
                </c:pt>
                <c:pt idx="1387">
                  <c:v>42588</c:v>
                </c:pt>
                <c:pt idx="1388">
                  <c:v>42595</c:v>
                </c:pt>
                <c:pt idx="1389">
                  <c:v>42602</c:v>
                </c:pt>
                <c:pt idx="1390">
                  <c:v>42609</c:v>
                </c:pt>
                <c:pt idx="1391">
                  <c:v>42616</c:v>
                </c:pt>
                <c:pt idx="1392">
                  <c:v>42623</c:v>
                </c:pt>
                <c:pt idx="1393">
                  <c:v>42630</c:v>
                </c:pt>
                <c:pt idx="1394">
                  <c:v>42637</c:v>
                </c:pt>
                <c:pt idx="1395">
                  <c:v>42644</c:v>
                </c:pt>
                <c:pt idx="1396">
                  <c:v>42651</c:v>
                </c:pt>
                <c:pt idx="1397">
                  <c:v>42658</c:v>
                </c:pt>
                <c:pt idx="1398">
                  <c:v>42665</c:v>
                </c:pt>
                <c:pt idx="1399">
                  <c:v>42672</c:v>
                </c:pt>
                <c:pt idx="1400">
                  <c:v>42679</c:v>
                </c:pt>
                <c:pt idx="1401">
                  <c:v>42686</c:v>
                </c:pt>
                <c:pt idx="1402">
                  <c:v>42693</c:v>
                </c:pt>
                <c:pt idx="1403">
                  <c:v>42700</c:v>
                </c:pt>
                <c:pt idx="1404">
                  <c:v>42707</c:v>
                </c:pt>
                <c:pt idx="1405">
                  <c:v>42714</c:v>
                </c:pt>
                <c:pt idx="1406">
                  <c:v>42721</c:v>
                </c:pt>
                <c:pt idx="1407">
                  <c:v>42728</c:v>
                </c:pt>
                <c:pt idx="1408">
                  <c:v>42735</c:v>
                </c:pt>
                <c:pt idx="1409">
                  <c:v>42742</c:v>
                </c:pt>
                <c:pt idx="1410">
                  <c:v>42749</c:v>
                </c:pt>
                <c:pt idx="1411">
                  <c:v>42756</c:v>
                </c:pt>
                <c:pt idx="1412">
                  <c:v>42763</c:v>
                </c:pt>
                <c:pt idx="1413">
                  <c:v>42770</c:v>
                </c:pt>
                <c:pt idx="1414">
                  <c:v>42777</c:v>
                </c:pt>
                <c:pt idx="1415">
                  <c:v>42784</c:v>
                </c:pt>
                <c:pt idx="1416">
                  <c:v>42791</c:v>
                </c:pt>
                <c:pt idx="1417">
                  <c:v>42798</c:v>
                </c:pt>
                <c:pt idx="1418">
                  <c:v>42805</c:v>
                </c:pt>
                <c:pt idx="1419">
                  <c:v>42812</c:v>
                </c:pt>
                <c:pt idx="1420">
                  <c:v>42819</c:v>
                </c:pt>
                <c:pt idx="1421">
                  <c:v>42826</c:v>
                </c:pt>
                <c:pt idx="1422">
                  <c:v>42833</c:v>
                </c:pt>
                <c:pt idx="1423">
                  <c:v>42840</c:v>
                </c:pt>
                <c:pt idx="1424">
                  <c:v>42847</c:v>
                </c:pt>
                <c:pt idx="1425">
                  <c:v>42854</c:v>
                </c:pt>
                <c:pt idx="1426">
                  <c:v>42861</c:v>
                </c:pt>
                <c:pt idx="1427">
                  <c:v>42868</c:v>
                </c:pt>
                <c:pt idx="1428">
                  <c:v>42875</c:v>
                </c:pt>
                <c:pt idx="1429">
                  <c:v>42882</c:v>
                </c:pt>
                <c:pt idx="1430">
                  <c:v>42889</c:v>
                </c:pt>
                <c:pt idx="1431">
                  <c:v>42896</c:v>
                </c:pt>
                <c:pt idx="1432">
                  <c:v>42903</c:v>
                </c:pt>
                <c:pt idx="1433">
                  <c:v>42910</c:v>
                </c:pt>
                <c:pt idx="1434">
                  <c:v>42917</c:v>
                </c:pt>
                <c:pt idx="1435">
                  <c:v>42924</c:v>
                </c:pt>
                <c:pt idx="1436">
                  <c:v>42931</c:v>
                </c:pt>
                <c:pt idx="1437">
                  <c:v>42938</c:v>
                </c:pt>
                <c:pt idx="1438">
                  <c:v>42945</c:v>
                </c:pt>
                <c:pt idx="1439">
                  <c:v>42952</c:v>
                </c:pt>
                <c:pt idx="1440">
                  <c:v>42959</c:v>
                </c:pt>
                <c:pt idx="1441">
                  <c:v>42966</c:v>
                </c:pt>
                <c:pt idx="1442">
                  <c:v>42973</c:v>
                </c:pt>
                <c:pt idx="1443">
                  <c:v>42980</c:v>
                </c:pt>
                <c:pt idx="1444">
                  <c:v>42987</c:v>
                </c:pt>
                <c:pt idx="1445">
                  <c:v>42994</c:v>
                </c:pt>
                <c:pt idx="1446">
                  <c:v>43001</c:v>
                </c:pt>
                <c:pt idx="1447">
                  <c:v>43008</c:v>
                </c:pt>
                <c:pt idx="1448">
                  <c:v>43015</c:v>
                </c:pt>
                <c:pt idx="1449">
                  <c:v>43022</c:v>
                </c:pt>
                <c:pt idx="1450">
                  <c:v>43029</c:v>
                </c:pt>
                <c:pt idx="1451">
                  <c:v>43036</c:v>
                </c:pt>
                <c:pt idx="1452">
                  <c:v>43043</c:v>
                </c:pt>
                <c:pt idx="1453">
                  <c:v>43050</c:v>
                </c:pt>
                <c:pt idx="1454">
                  <c:v>43057</c:v>
                </c:pt>
                <c:pt idx="1455">
                  <c:v>43064</c:v>
                </c:pt>
                <c:pt idx="1456">
                  <c:v>43071</c:v>
                </c:pt>
                <c:pt idx="1457">
                  <c:v>43078</c:v>
                </c:pt>
                <c:pt idx="1458">
                  <c:v>43085</c:v>
                </c:pt>
                <c:pt idx="1459">
                  <c:v>43092</c:v>
                </c:pt>
                <c:pt idx="1460">
                  <c:v>43099</c:v>
                </c:pt>
                <c:pt idx="1461">
                  <c:v>43106</c:v>
                </c:pt>
                <c:pt idx="1462">
                  <c:v>43113</c:v>
                </c:pt>
                <c:pt idx="1463">
                  <c:v>43120</c:v>
                </c:pt>
                <c:pt idx="1464">
                  <c:v>43127</c:v>
                </c:pt>
                <c:pt idx="1465">
                  <c:v>43134</c:v>
                </c:pt>
                <c:pt idx="1466">
                  <c:v>43141</c:v>
                </c:pt>
                <c:pt idx="1467">
                  <c:v>43148</c:v>
                </c:pt>
                <c:pt idx="1468">
                  <c:v>43155</c:v>
                </c:pt>
                <c:pt idx="1469">
                  <c:v>43162</c:v>
                </c:pt>
                <c:pt idx="1470">
                  <c:v>43169</c:v>
                </c:pt>
                <c:pt idx="1471">
                  <c:v>43176</c:v>
                </c:pt>
                <c:pt idx="1472">
                  <c:v>43183</c:v>
                </c:pt>
                <c:pt idx="1473">
                  <c:v>43190</c:v>
                </c:pt>
                <c:pt idx="1474">
                  <c:v>43197</c:v>
                </c:pt>
                <c:pt idx="1475">
                  <c:v>43204</c:v>
                </c:pt>
                <c:pt idx="1476">
                  <c:v>43211</c:v>
                </c:pt>
                <c:pt idx="1477">
                  <c:v>43218</c:v>
                </c:pt>
                <c:pt idx="1478">
                  <c:v>43225</c:v>
                </c:pt>
                <c:pt idx="1479">
                  <c:v>43232</c:v>
                </c:pt>
                <c:pt idx="1480">
                  <c:v>43239</c:v>
                </c:pt>
                <c:pt idx="1481">
                  <c:v>43246</c:v>
                </c:pt>
                <c:pt idx="1482">
                  <c:v>43253</c:v>
                </c:pt>
                <c:pt idx="1483">
                  <c:v>43260</c:v>
                </c:pt>
                <c:pt idx="1484">
                  <c:v>43267</c:v>
                </c:pt>
                <c:pt idx="1485">
                  <c:v>43274</c:v>
                </c:pt>
                <c:pt idx="1486">
                  <c:v>43281</c:v>
                </c:pt>
                <c:pt idx="1487">
                  <c:v>43288</c:v>
                </c:pt>
                <c:pt idx="1488">
                  <c:v>43295</c:v>
                </c:pt>
                <c:pt idx="1489">
                  <c:v>43302</c:v>
                </c:pt>
                <c:pt idx="1490">
                  <c:v>43309</c:v>
                </c:pt>
                <c:pt idx="1491">
                  <c:v>43316</c:v>
                </c:pt>
                <c:pt idx="1492">
                  <c:v>43323</c:v>
                </c:pt>
                <c:pt idx="1493">
                  <c:v>43330</c:v>
                </c:pt>
                <c:pt idx="1494">
                  <c:v>43337</c:v>
                </c:pt>
                <c:pt idx="1495">
                  <c:v>43344</c:v>
                </c:pt>
                <c:pt idx="1496">
                  <c:v>43351</c:v>
                </c:pt>
                <c:pt idx="1497">
                  <c:v>43358</c:v>
                </c:pt>
                <c:pt idx="1498">
                  <c:v>43365</c:v>
                </c:pt>
                <c:pt idx="1499">
                  <c:v>43372</c:v>
                </c:pt>
                <c:pt idx="1500">
                  <c:v>43379</c:v>
                </c:pt>
                <c:pt idx="1501">
                  <c:v>43386</c:v>
                </c:pt>
                <c:pt idx="1502">
                  <c:v>43393</c:v>
                </c:pt>
                <c:pt idx="1503">
                  <c:v>43400</c:v>
                </c:pt>
                <c:pt idx="1504">
                  <c:v>43407</c:v>
                </c:pt>
                <c:pt idx="1505">
                  <c:v>43414</c:v>
                </c:pt>
                <c:pt idx="1506">
                  <c:v>43421</c:v>
                </c:pt>
                <c:pt idx="1507">
                  <c:v>43428</c:v>
                </c:pt>
                <c:pt idx="1508">
                  <c:v>43435</c:v>
                </c:pt>
                <c:pt idx="1509">
                  <c:v>43442</c:v>
                </c:pt>
                <c:pt idx="1510">
                  <c:v>43449</c:v>
                </c:pt>
                <c:pt idx="1511">
                  <c:v>43456</c:v>
                </c:pt>
                <c:pt idx="1512">
                  <c:v>43463</c:v>
                </c:pt>
                <c:pt idx="1513">
                  <c:v>43470</c:v>
                </c:pt>
                <c:pt idx="1514">
                  <c:v>43477</c:v>
                </c:pt>
                <c:pt idx="1515">
                  <c:v>43484</c:v>
                </c:pt>
                <c:pt idx="1516">
                  <c:v>43491</c:v>
                </c:pt>
                <c:pt idx="1517">
                  <c:v>43498</c:v>
                </c:pt>
                <c:pt idx="1518">
                  <c:v>43505</c:v>
                </c:pt>
                <c:pt idx="1519">
                  <c:v>43512</c:v>
                </c:pt>
                <c:pt idx="1520">
                  <c:v>43519</c:v>
                </c:pt>
                <c:pt idx="1521">
                  <c:v>43526</c:v>
                </c:pt>
                <c:pt idx="1522">
                  <c:v>43533</c:v>
                </c:pt>
                <c:pt idx="1523">
                  <c:v>43540</c:v>
                </c:pt>
                <c:pt idx="1524">
                  <c:v>43547</c:v>
                </c:pt>
                <c:pt idx="1525">
                  <c:v>43554</c:v>
                </c:pt>
                <c:pt idx="1526">
                  <c:v>43561</c:v>
                </c:pt>
                <c:pt idx="1527">
                  <c:v>43568</c:v>
                </c:pt>
                <c:pt idx="1528">
                  <c:v>43575</c:v>
                </c:pt>
                <c:pt idx="1529">
                  <c:v>43582</c:v>
                </c:pt>
                <c:pt idx="1530">
                  <c:v>43589</c:v>
                </c:pt>
                <c:pt idx="1531">
                  <c:v>43596</c:v>
                </c:pt>
                <c:pt idx="1532">
                  <c:v>43603</c:v>
                </c:pt>
                <c:pt idx="1533">
                  <c:v>43610</c:v>
                </c:pt>
                <c:pt idx="1534">
                  <c:v>43617</c:v>
                </c:pt>
                <c:pt idx="1535">
                  <c:v>43624</c:v>
                </c:pt>
                <c:pt idx="1536">
                  <c:v>43631</c:v>
                </c:pt>
                <c:pt idx="1537">
                  <c:v>43638</c:v>
                </c:pt>
                <c:pt idx="1538">
                  <c:v>43645</c:v>
                </c:pt>
                <c:pt idx="1539">
                  <c:v>43652</c:v>
                </c:pt>
                <c:pt idx="1540">
                  <c:v>43659</c:v>
                </c:pt>
                <c:pt idx="1541">
                  <c:v>43666</c:v>
                </c:pt>
                <c:pt idx="1542">
                  <c:v>43673</c:v>
                </c:pt>
                <c:pt idx="1543">
                  <c:v>43680</c:v>
                </c:pt>
                <c:pt idx="1544">
                  <c:v>43687</c:v>
                </c:pt>
                <c:pt idx="1545">
                  <c:v>43694</c:v>
                </c:pt>
                <c:pt idx="1546">
                  <c:v>43701</c:v>
                </c:pt>
                <c:pt idx="1547">
                  <c:v>43708</c:v>
                </c:pt>
                <c:pt idx="1548">
                  <c:v>43715</c:v>
                </c:pt>
                <c:pt idx="1549">
                  <c:v>43722</c:v>
                </c:pt>
                <c:pt idx="1550">
                  <c:v>43729</c:v>
                </c:pt>
                <c:pt idx="1551">
                  <c:v>43736</c:v>
                </c:pt>
                <c:pt idx="1552">
                  <c:v>43743</c:v>
                </c:pt>
                <c:pt idx="1553">
                  <c:v>43750</c:v>
                </c:pt>
                <c:pt idx="1554">
                  <c:v>43757</c:v>
                </c:pt>
                <c:pt idx="1555">
                  <c:v>43764</c:v>
                </c:pt>
                <c:pt idx="1556">
                  <c:v>43771</c:v>
                </c:pt>
                <c:pt idx="1557">
                  <c:v>43778</c:v>
                </c:pt>
                <c:pt idx="1558">
                  <c:v>43785</c:v>
                </c:pt>
                <c:pt idx="1559">
                  <c:v>43792</c:v>
                </c:pt>
                <c:pt idx="1560">
                  <c:v>43799</c:v>
                </c:pt>
                <c:pt idx="1561">
                  <c:v>43806</c:v>
                </c:pt>
                <c:pt idx="1562">
                  <c:v>43813</c:v>
                </c:pt>
                <c:pt idx="1563">
                  <c:v>43820</c:v>
                </c:pt>
                <c:pt idx="1564">
                  <c:v>43827</c:v>
                </c:pt>
                <c:pt idx="1565">
                  <c:v>43834</c:v>
                </c:pt>
                <c:pt idx="1566">
                  <c:v>43841</c:v>
                </c:pt>
                <c:pt idx="1567">
                  <c:v>43848</c:v>
                </c:pt>
                <c:pt idx="1568">
                  <c:v>43855</c:v>
                </c:pt>
                <c:pt idx="1569">
                  <c:v>43862</c:v>
                </c:pt>
                <c:pt idx="1570">
                  <c:v>43869</c:v>
                </c:pt>
                <c:pt idx="1571">
                  <c:v>43876</c:v>
                </c:pt>
                <c:pt idx="1572">
                  <c:v>43883</c:v>
                </c:pt>
                <c:pt idx="1573">
                  <c:v>43890</c:v>
                </c:pt>
                <c:pt idx="1574">
                  <c:v>43897</c:v>
                </c:pt>
                <c:pt idx="1575">
                  <c:v>43904</c:v>
                </c:pt>
                <c:pt idx="1576">
                  <c:v>43911</c:v>
                </c:pt>
                <c:pt idx="1577">
                  <c:v>43918</c:v>
                </c:pt>
                <c:pt idx="1578">
                  <c:v>43925</c:v>
                </c:pt>
                <c:pt idx="1579">
                  <c:v>43932</c:v>
                </c:pt>
                <c:pt idx="1580">
                  <c:v>43939</c:v>
                </c:pt>
                <c:pt idx="1581">
                  <c:v>43946</c:v>
                </c:pt>
                <c:pt idx="1582">
                  <c:v>43953</c:v>
                </c:pt>
                <c:pt idx="1583">
                  <c:v>43960</c:v>
                </c:pt>
                <c:pt idx="1584">
                  <c:v>43967</c:v>
                </c:pt>
                <c:pt idx="1585">
                  <c:v>43974</c:v>
                </c:pt>
                <c:pt idx="1586" formatCode="m/d/yy">
                  <c:v>43981</c:v>
                </c:pt>
              </c:numCache>
            </c:numRef>
          </c:cat>
          <c:val>
            <c:numRef>
              <c:f>'FRED Graph'!$C$3:$C$1589</c:f>
              <c:numCache>
                <c:formatCode>General</c:formatCode>
                <c:ptCount val="158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formatCode="0">
                  <c:v>3307000</c:v>
                </c:pt>
                <c:pt idx="1577" formatCode="0">
                  <c:v>6867000</c:v>
                </c:pt>
                <c:pt idx="1578" formatCode="0">
                  <c:v>6615000</c:v>
                </c:pt>
                <c:pt idx="1579" formatCode="0">
                  <c:v>5237000</c:v>
                </c:pt>
                <c:pt idx="1580" formatCode="0">
                  <c:v>4442000</c:v>
                </c:pt>
                <c:pt idx="1581" formatCode="0">
                  <c:v>3867000</c:v>
                </c:pt>
                <c:pt idx="1582" formatCode="0">
                  <c:v>3176000</c:v>
                </c:pt>
                <c:pt idx="1583" formatCode="0">
                  <c:v>2687000</c:v>
                </c:pt>
                <c:pt idx="1584" formatCode="0">
                  <c:v>2446000</c:v>
                </c:pt>
                <c:pt idx="1585" formatCode="0">
                  <c:v>2123000</c:v>
                </c:pt>
                <c:pt idx="1586" formatCode="0">
                  <c:v>187000</c:v>
                </c:pt>
              </c:numCache>
            </c:numRef>
          </c:val>
          <c:extLst>
            <c:ext xmlns:c16="http://schemas.microsoft.com/office/drawing/2014/chart" uri="{C3380CC4-5D6E-409C-BE32-E72D297353CC}">
              <c16:uniqueId val="{00000001-5E0E-B64F-8EFD-01FE7DF53428}"/>
            </c:ext>
          </c:extLst>
        </c:ser>
        <c:dLbls>
          <c:showLegendKey val="0"/>
          <c:showVal val="0"/>
          <c:showCatName val="0"/>
          <c:showSerName val="0"/>
          <c:showPercent val="0"/>
          <c:showBubbleSize val="0"/>
        </c:dLbls>
        <c:gapWidth val="219"/>
        <c:overlap val="-27"/>
        <c:axId val="1525965024"/>
        <c:axId val="1526053872"/>
      </c:barChart>
      <c:dateAx>
        <c:axId val="1525965024"/>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6053872"/>
        <c:crosses val="autoZero"/>
        <c:auto val="1"/>
        <c:lblOffset val="100"/>
        <c:baseTimeUnit val="days"/>
      </c:dateAx>
      <c:valAx>
        <c:axId val="1526053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59650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'FRED Graph'!$L$7</c:f>
              <c:strCache>
                <c:ptCount val="1"/>
                <c:pt idx="0">
                  <c:v>Initial Claims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'FRED Graph'!$L$8:$L$18</c:f>
              <c:numCache>
                <c:formatCode>#,##0</c:formatCode>
                <c:ptCount val="11"/>
                <c:pt idx="0">
                  <c:v>3307000</c:v>
                </c:pt>
                <c:pt idx="1">
                  <c:v>6867000</c:v>
                </c:pt>
                <c:pt idx="2">
                  <c:v>6615000</c:v>
                </c:pt>
                <c:pt idx="3">
                  <c:v>5237000</c:v>
                </c:pt>
                <c:pt idx="4">
                  <c:v>4442000</c:v>
                </c:pt>
                <c:pt idx="5">
                  <c:v>3867000</c:v>
                </c:pt>
                <c:pt idx="6">
                  <c:v>3176000</c:v>
                </c:pt>
                <c:pt idx="7">
                  <c:v>2687000</c:v>
                </c:pt>
                <c:pt idx="8">
                  <c:v>2446000</c:v>
                </c:pt>
                <c:pt idx="9">
                  <c:v>2123000</c:v>
                </c:pt>
                <c:pt idx="10">
                  <c:v>1877000</c:v>
                </c:pt>
              </c:numCache>
            </c:numRef>
          </c:val>
          <c:extLst>
            <c:ext xmlns:c16="http://schemas.microsoft.com/office/drawing/2014/chart" uri="{C3380CC4-5D6E-409C-BE32-E72D297353CC}">
              <c16:uniqueId val="{00000000-B1DA-114E-989B-C57528C261EB}"/>
            </c:ext>
          </c:extLst>
        </c:ser>
        <c:dLbls>
          <c:showLegendKey val="0"/>
          <c:showVal val="0"/>
          <c:showCatName val="0"/>
          <c:showSerName val="0"/>
          <c:showPercent val="0"/>
          <c:showBubbleSize val="0"/>
        </c:dLbls>
        <c:gapWidth val="67"/>
        <c:overlap val="100"/>
        <c:axId val="1312661488"/>
        <c:axId val="1"/>
      </c:barChart>
      <c:catAx>
        <c:axId val="131266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2661488"/>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Sheet1!$E$1</c:f>
              <c:strCache>
                <c:ptCount val="1"/>
                <c:pt idx="0">
                  <c:v>March/April</c:v>
                </c:pt>
              </c:strCache>
            </c:strRef>
          </c:tx>
          <c:spPr>
            <a:solidFill>
              <a:srgbClr val="FF0000"/>
            </a:solidFill>
            <a:ln>
              <a:noFill/>
            </a:ln>
            <a:effectLst/>
          </c:spPr>
          <c:invertIfNegative val="0"/>
          <c:cat>
            <c:strRef>
              <c:f>Sheet1!$D$2:$D$13</c:f>
              <c:strCache>
                <c:ptCount val="12"/>
                <c:pt idx="0">
                  <c:v>Mining and Logging</c:v>
                </c:pt>
                <c:pt idx="1">
                  <c:v>Construction</c:v>
                </c:pt>
                <c:pt idx="2">
                  <c:v>Manufacturing</c:v>
                </c:pt>
                <c:pt idx="3">
                  <c:v>Wholesale </c:v>
                </c:pt>
                <c:pt idx="4">
                  <c:v>Retail</c:v>
                </c:pt>
                <c:pt idx="5">
                  <c:v>Transportation and Wharehousing</c:v>
                </c:pt>
                <c:pt idx="6">
                  <c:v>Utilities</c:v>
                </c:pt>
                <c:pt idx="7">
                  <c:v>Information</c:v>
                </c:pt>
                <c:pt idx="8">
                  <c:v>Financial Activities</c:v>
                </c:pt>
                <c:pt idx="9">
                  <c:v>Business Services</c:v>
                </c:pt>
                <c:pt idx="10">
                  <c:v>Education and Helath Services</c:v>
                </c:pt>
                <c:pt idx="11">
                  <c:v>Leisure and Hospitality</c:v>
                </c:pt>
              </c:strCache>
            </c:strRef>
          </c:cat>
          <c:val>
            <c:numRef>
              <c:f>Sheet1!$E$2:$E$13</c:f>
              <c:numCache>
                <c:formatCode>General</c:formatCode>
                <c:ptCount val="12"/>
                <c:pt idx="0">
                  <c:v>-62</c:v>
                </c:pt>
                <c:pt idx="1">
                  <c:v>-1060</c:v>
                </c:pt>
                <c:pt idx="2">
                  <c:v>-1370</c:v>
                </c:pt>
                <c:pt idx="3">
                  <c:v>-394.5</c:v>
                </c:pt>
                <c:pt idx="4">
                  <c:v>-2371.2000000000003</c:v>
                </c:pt>
                <c:pt idx="5">
                  <c:v>-563.19999999999993</c:v>
                </c:pt>
                <c:pt idx="6">
                  <c:v>-3.8000000000000003</c:v>
                </c:pt>
                <c:pt idx="7">
                  <c:v>-278</c:v>
                </c:pt>
                <c:pt idx="8">
                  <c:v>-282</c:v>
                </c:pt>
                <c:pt idx="9">
                  <c:v>-2283</c:v>
                </c:pt>
                <c:pt idx="10">
                  <c:v>-2768</c:v>
                </c:pt>
                <c:pt idx="11">
                  <c:v>-8282</c:v>
                </c:pt>
              </c:numCache>
            </c:numRef>
          </c:val>
          <c:extLst>
            <c:ext xmlns:c16="http://schemas.microsoft.com/office/drawing/2014/chart" uri="{C3380CC4-5D6E-409C-BE32-E72D297353CC}">
              <c16:uniqueId val="{00000000-A7B8-2E46-A2EF-FEC428AC4B41}"/>
            </c:ext>
          </c:extLst>
        </c:ser>
        <c:dLbls>
          <c:showLegendKey val="0"/>
          <c:showVal val="0"/>
          <c:showCatName val="0"/>
          <c:showSerName val="0"/>
          <c:showPercent val="0"/>
          <c:showBubbleSize val="0"/>
        </c:dLbls>
        <c:gapWidth val="219"/>
        <c:axId val="1441496144"/>
        <c:axId val="1734089520"/>
      </c:barChart>
      <c:catAx>
        <c:axId val="1441496144"/>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900" baseline="0">
                <a:solidFill>
                  <a:schemeClr val="tx1">
                    <a:lumMod val="65000"/>
                    <a:lumOff val="35000"/>
                  </a:schemeClr>
                </a:solidFill>
                <a:latin typeface="+mn-lt"/>
                <a:ea typeface="+mn-ea"/>
                <a:cs typeface="+mn-cs"/>
              </a:defRPr>
            </a:pPr>
            <a:endParaRPr lang="en-US"/>
          </a:p>
        </c:txPr>
        <c:crossAx val="1734089520"/>
        <c:crosses val="autoZero"/>
        <c:auto val="1"/>
        <c:lblAlgn val="ctr"/>
        <c:lblOffset val="100"/>
        <c:noMultiLvlLbl val="0"/>
      </c:catAx>
      <c:valAx>
        <c:axId val="1734089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14961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'FRED Graph'!$B$12</c:f>
              <c:strCache>
                <c:ptCount val="1"/>
                <c:pt idx="0">
                  <c:v>UNRATE</c:v>
                </c:pt>
              </c:strCache>
            </c:strRef>
          </c:tx>
          <c:spPr>
            <a:ln w="28575" cap="rnd">
              <a:solidFill>
                <a:srgbClr val="FF0000"/>
              </a:solidFill>
              <a:round/>
            </a:ln>
            <a:effectLst/>
          </c:spPr>
          <c:marker>
            <c:symbol val="none"/>
          </c:marker>
          <c:cat>
            <c:numRef>
              <c:f>'FRED Graph'!$A$13:$A$880</c:f>
              <c:numCache>
                <c:formatCode>yyyy\-mm\-dd</c:formatCode>
                <c:ptCount val="868"/>
                <c:pt idx="0">
                  <c:v>17533</c:v>
                </c:pt>
                <c:pt idx="1">
                  <c:v>17564</c:v>
                </c:pt>
                <c:pt idx="2">
                  <c:v>17593</c:v>
                </c:pt>
                <c:pt idx="3">
                  <c:v>17624</c:v>
                </c:pt>
                <c:pt idx="4">
                  <c:v>17654</c:v>
                </c:pt>
                <c:pt idx="5">
                  <c:v>17685</c:v>
                </c:pt>
                <c:pt idx="6">
                  <c:v>17715</c:v>
                </c:pt>
                <c:pt idx="7">
                  <c:v>17746</c:v>
                </c:pt>
                <c:pt idx="8">
                  <c:v>17777</c:v>
                </c:pt>
                <c:pt idx="9">
                  <c:v>17807</c:v>
                </c:pt>
                <c:pt idx="10">
                  <c:v>17838</c:v>
                </c:pt>
                <c:pt idx="11">
                  <c:v>17868</c:v>
                </c:pt>
                <c:pt idx="12">
                  <c:v>17899</c:v>
                </c:pt>
                <c:pt idx="13">
                  <c:v>17930</c:v>
                </c:pt>
                <c:pt idx="14">
                  <c:v>17958</c:v>
                </c:pt>
                <c:pt idx="15">
                  <c:v>17989</c:v>
                </c:pt>
                <c:pt idx="16">
                  <c:v>18019</c:v>
                </c:pt>
                <c:pt idx="17">
                  <c:v>18050</c:v>
                </c:pt>
                <c:pt idx="18">
                  <c:v>18080</c:v>
                </c:pt>
                <c:pt idx="19">
                  <c:v>18111</c:v>
                </c:pt>
                <c:pt idx="20">
                  <c:v>18142</c:v>
                </c:pt>
                <c:pt idx="21">
                  <c:v>18172</c:v>
                </c:pt>
                <c:pt idx="22">
                  <c:v>18203</c:v>
                </c:pt>
                <c:pt idx="23">
                  <c:v>18233</c:v>
                </c:pt>
                <c:pt idx="24">
                  <c:v>18264</c:v>
                </c:pt>
                <c:pt idx="25">
                  <c:v>18295</c:v>
                </c:pt>
                <c:pt idx="26">
                  <c:v>18323</c:v>
                </c:pt>
                <c:pt idx="27">
                  <c:v>18354</c:v>
                </c:pt>
                <c:pt idx="28">
                  <c:v>18384</c:v>
                </c:pt>
                <c:pt idx="29">
                  <c:v>18415</c:v>
                </c:pt>
                <c:pt idx="30">
                  <c:v>18445</c:v>
                </c:pt>
                <c:pt idx="31">
                  <c:v>18476</c:v>
                </c:pt>
                <c:pt idx="32">
                  <c:v>18507</c:v>
                </c:pt>
                <c:pt idx="33">
                  <c:v>18537</c:v>
                </c:pt>
                <c:pt idx="34">
                  <c:v>18568</c:v>
                </c:pt>
                <c:pt idx="35">
                  <c:v>18598</c:v>
                </c:pt>
                <c:pt idx="36">
                  <c:v>18629</c:v>
                </c:pt>
                <c:pt idx="37">
                  <c:v>18660</c:v>
                </c:pt>
                <c:pt idx="38">
                  <c:v>18688</c:v>
                </c:pt>
                <c:pt idx="39">
                  <c:v>18719</c:v>
                </c:pt>
                <c:pt idx="40">
                  <c:v>18749</c:v>
                </c:pt>
                <c:pt idx="41">
                  <c:v>18780</c:v>
                </c:pt>
                <c:pt idx="42">
                  <c:v>18810</c:v>
                </c:pt>
                <c:pt idx="43">
                  <c:v>18841</c:v>
                </c:pt>
                <c:pt idx="44">
                  <c:v>18872</c:v>
                </c:pt>
                <c:pt idx="45">
                  <c:v>18902</c:v>
                </c:pt>
                <c:pt idx="46">
                  <c:v>18933</c:v>
                </c:pt>
                <c:pt idx="47">
                  <c:v>18963</c:v>
                </c:pt>
                <c:pt idx="48">
                  <c:v>18994</c:v>
                </c:pt>
                <c:pt idx="49">
                  <c:v>19025</c:v>
                </c:pt>
                <c:pt idx="50">
                  <c:v>19054</c:v>
                </c:pt>
                <c:pt idx="51">
                  <c:v>19085</c:v>
                </c:pt>
                <c:pt idx="52">
                  <c:v>19115</c:v>
                </c:pt>
                <c:pt idx="53">
                  <c:v>19146</c:v>
                </c:pt>
                <c:pt idx="54">
                  <c:v>19176</c:v>
                </c:pt>
                <c:pt idx="55">
                  <c:v>19207</c:v>
                </c:pt>
                <c:pt idx="56">
                  <c:v>19238</c:v>
                </c:pt>
                <c:pt idx="57">
                  <c:v>19268</c:v>
                </c:pt>
                <c:pt idx="58">
                  <c:v>19299</c:v>
                </c:pt>
                <c:pt idx="59">
                  <c:v>19329</c:v>
                </c:pt>
                <c:pt idx="60">
                  <c:v>19360</c:v>
                </c:pt>
                <c:pt idx="61">
                  <c:v>19391</c:v>
                </c:pt>
                <c:pt idx="62">
                  <c:v>19419</c:v>
                </c:pt>
                <c:pt idx="63">
                  <c:v>19450</c:v>
                </c:pt>
                <c:pt idx="64">
                  <c:v>19480</c:v>
                </c:pt>
                <c:pt idx="65">
                  <c:v>19511</c:v>
                </c:pt>
                <c:pt idx="66">
                  <c:v>19541</c:v>
                </c:pt>
                <c:pt idx="67">
                  <c:v>19572</c:v>
                </c:pt>
                <c:pt idx="68">
                  <c:v>19603</c:v>
                </c:pt>
                <c:pt idx="69">
                  <c:v>19633</c:v>
                </c:pt>
                <c:pt idx="70">
                  <c:v>19664</c:v>
                </c:pt>
                <c:pt idx="71">
                  <c:v>19694</c:v>
                </c:pt>
                <c:pt idx="72">
                  <c:v>19725</c:v>
                </c:pt>
                <c:pt idx="73">
                  <c:v>19756</c:v>
                </c:pt>
                <c:pt idx="74">
                  <c:v>19784</c:v>
                </c:pt>
                <c:pt idx="75">
                  <c:v>19815</c:v>
                </c:pt>
                <c:pt idx="76">
                  <c:v>19845</c:v>
                </c:pt>
                <c:pt idx="77">
                  <c:v>19876</c:v>
                </c:pt>
                <c:pt idx="78">
                  <c:v>19906</c:v>
                </c:pt>
                <c:pt idx="79">
                  <c:v>19937</c:v>
                </c:pt>
                <c:pt idx="80">
                  <c:v>19968</c:v>
                </c:pt>
                <c:pt idx="81">
                  <c:v>19998</c:v>
                </c:pt>
                <c:pt idx="82">
                  <c:v>20029</c:v>
                </c:pt>
                <c:pt idx="83">
                  <c:v>20059</c:v>
                </c:pt>
                <c:pt idx="84">
                  <c:v>20090</c:v>
                </c:pt>
                <c:pt idx="85">
                  <c:v>20121</c:v>
                </c:pt>
                <c:pt idx="86">
                  <c:v>20149</c:v>
                </c:pt>
                <c:pt idx="87">
                  <c:v>20180</c:v>
                </c:pt>
                <c:pt idx="88">
                  <c:v>20210</c:v>
                </c:pt>
                <c:pt idx="89">
                  <c:v>20241</c:v>
                </c:pt>
                <c:pt idx="90">
                  <c:v>20271</c:v>
                </c:pt>
                <c:pt idx="91">
                  <c:v>20302</c:v>
                </c:pt>
                <c:pt idx="92">
                  <c:v>20333</c:v>
                </c:pt>
                <c:pt idx="93">
                  <c:v>20363</c:v>
                </c:pt>
                <c:pt idx="94">
                  <c:v>20394</c:v>
                </c:pt>
                <c:pt idx="95">
                  <c:v>20424</c:v>
                </c:pt>
                <c:pt idx="96">
                  <c:v>20455</c:v>
                </c:pt>
                <c:pt idx="97">
                  <c:v>20486</c:v>
                </c:pt>
                <c:pt idx="98">
                  <c:v>20515</c:v>
                </c:pt>
                <c:pt idx="99">
                  <c:v>20546</c:v>
                </c:pt>
                <c:pt idx="100">
                  <c:v>20576</c:v>
                </c:pt>
                <c:pt idx="101">
                  <c:v>20607</c:v>
                </c:pt>
                <c:pt idx="102">
                  <c:v>20637</c:v>
                </c:pt>
                <c:pt idx="103">
                  <c:v>20668</c:v>
                </c:pt>
                <c:pt idx="104">
                  <c:v>20699</c:v>
                </c:pt>
                <c:pt idx="105">
                  <c:v>20729</c:v>
                </c:pt>
                <c:pt idx="106">
                  <c:v>20760</c:v>
                </c:pt>
                <c:pt idx="107">
                  <c:v>20790</c:v>
                </c:pt>
                <c:pt idx="108">
                  <c:v>20821</c:v>
                </c:pt>
                <c:pt idx="109">
                  <c:v>20852</c:v>
                </c:pt>
                <c:pt idx="110">
                  <c:v>20880</c:v>
                </c:pt>
                <c:pt idx="111">
                  <c:v>20911</c:v>
                </c:pt>
                <c:pt idx="112">
                  <c:v>20941</c:v>
                </c:pt>
                <c:pt idx="113">
                  <c:v>20972</c:v>
                </c:pt>
                <c:pt idx="114">
                  <c:v>21002</c:v>
                </c:pt>
                <c:pt idx="115">
                  <c:v>21033</c:v>
                </c:pt>
                <c:pt idx="116">
                  <c:v>21064</c:v>
                </c:pt>
                <c:pt idx="117">
                  <c:v>21094</c:v>
                </c:pt>
                <c:pt idx="118">
                  <c:v>21125</c:v>
                </c:pt>
                <c:pt idx="119">
                  <c:v>21155</c:v>
                </c:pt>
                <c:pt idx="120">
                  <c:v>21186</c:v>
                </c:pt>
                <c:pt idx="121">
                  <c:v>21217</c:v>
                </c:pt>
                <c:pt idx="122">
                  <c:v>21245</c:v>
                </c:pt>
                <c:pt idx="123">
                  <c:v>21276</c:v>
                </c:pt>
                <c:pt idx="124">
                  <c:v>21306</c:v>
                </c:pt>
                <c:pt idx="125">
                  <c:v>21337</c:v>
                </c:pt>
                <c:pt idx="126">
                  <c:v>21367</c:v>
                </c:pt>
                <c:pt idx="127">
                  <c:v>21398</c:v>
                </c:pt>
                <c:pt idx="128">
                  <c:v>21429</c:v>
                </c:pt>
                <c:pt idx="129">
                  <c:v>21459</c:v>
                </c:pt>
                <c:pt idx="130">
                  <c:v>21490</c:v>
                </c:pt>
                <c:pt idx="131">
                  <c:v>21520</c:v>
                </c:pt>
                <c:pt idx="132">
                  <c:v>21551</c:v>
                </c:pt>
                <c:pt idx="133">
                  <c:v>21582</c:v>
                </c:pt>
                <c:pt idx="134">
                  <c:v>21610</c:v>
                </c:pt>
                <c:pt idx="135">
                  <c:v>21641</c:v>
                </c:pt>
                <c:pt idx="136">
                  <c:v>21671</c:v>
                </c:pt>
                <c:pt idx="137">
                  <c:v>21702</c:v>
                </c:pt>
                <c:pt idx="138">
                  <c:v>21732</c:v>
                </c:pt>
                <c:pt idx="139">
                  <c:v>21763</c:v>
                </c:pt>
                <c:pt idx="140">
                  <c:v>21794</c:v>
                </c:pt>
                <c:pt idx="141">
                  <c:v>21824</c:v>
                </c:pt>
                <c:pt idx="142">
                  <c:v>21855</c:v>
                </c:pt>
                <c:pt idx="143">
                  <c:v>21885</c:v>
                </c:pt>
                <c:pt idx="144">
                  <c:v>21916</c:v>
                </c:pt>
                <c:pt idx="145">
                  <c:v>21947</c:v>
                </c:pt>
                <c:pt idx="146">
                  <c:v>21976</c:v>
                </c:pt>
                <c:pt idx="147">
                  <c:v>22007</c:v>
                </c:pt>
                <c:pt idx="148">
                  <c:v>22037</c:v>
                </c:pt>
                <c:pt idx="149">
                  <c:v>22068</c:v>
                </c:pt>
                <c:pt idx="150">
                  <c:v>22098</c:v>
                </c:pt>
                <c:pt idx="151">
                  <c:v>22129</c:v>
                </c:pt>
                <c:pt idx="152">
                  <c:v>22160</c:v>
                </c:pt>
                <c:pt idx="153">
                  <c:v>22190</c:v>
                </c:pt>
                <c:pt idx="154">
                  <c:v>22221</c:v>
                </c:pt>
                <c:pt idx="155">
                  <c:v>22251</c:v>
                </c:pt>
                <c:pt idx="156">
                  <c:v>22282</c:v>
                </c:pt>
                <c:pt idx="157">
                  <c:v>22313</c:v>
                </c:pt>
                <c:pt idx="158">
                  <c:v>22341</c:v>
                </c:pt>
                <c:pt idx="159">
                  <c:v>22372</c:v>
                </c:pt>
                <c:pt idx="160">
                  <c:v>22402</c:v>
                </c:pt>
                <c:pt idx="161">
                  <c:v>22433</c:v>
                </c:pt>
                <c:pt idx="162">
                  <c:v>22463</c:v>
                </c:pt>
                <c:pt idx="163">
                  <c:v>22494</c:v>
                </c:pt>
                <c:pt idx="164">
                  <c:v>22525</c:v>
                </c:pt>
                <c:pt idx="165">
                  <c:v>22555</c:v>
                </c:pt>
                <c:pt idx="166">
                  <c:v>22586</c:v>
                </c:pt>
                <c:pt idx="167">
                  <c:v>22616</c:v>
                </c:pt>
                <c:pt idx="168">
                  <c:v>22647</c:v>
                </c:pt>
                <c:pt idx="169">
                  <c:v>22678</c:v>
                </c:pt>
                <c:pt idx="170">
                  <c:v>22706</c:v>
                </c:pt>
                <c:pt idx="171">
                  <c:v>22737</c:v>
                </c:pt>
                <c:pt idx="172">
                  <c:v>22767</c:v>
                </c:pt>
                <c:pt idx="173">
                  <c:v>22798</c:v>
                </c:pt>
                <c:pt idx="174">
                  <c:v>22828</c:v>
                </c:pt>
                <c:pt idx="175">
                  <c:v>22859</c:v>
                </c:pt>
                <c:pt idx="176">
                  <c:v>22890</c:v>
                </c:pt>
                <c:pt idx="177">
                  <c:v>22920</c:v>
                </c:pt>
                <c:pt idx="178">
                  <c:v>22951</c:v>
                </c:pt>
                <c:pt idx="179">
                  <c:v>22981</c:v>
                </c:pt>
                <c:pt idx="180">
                  <c:v>23012</c:v>
                </c:pt>
                <c:pt idx="181">
                  <c:v>23043</c:v>
                </c:pt>
                <c:pt idx="182">
                  <c:v>23071</c:v>
                </c:pt>
                <c:pt idx="183">
                  <c:v>23102</c:v>
                </c:pt>
                <c:pt idx="184">
                  <c:v>23132</c:v>
                </c:pt>
                <c:pt idx="185">
                  <c:v>23163</c:v>
                </c:pt>
                <c:pt idx="186">
                  <c:v>23193</c:v>
                </c:pt>
                <c:pt idx="187">
                  <c:v>23224</c:v>
                </c:pt>
                <c:pt idx="188">
                  <c:v>23255</c:v>
                </c:pt>
                <c:pt idx="189">
                  <c:v>23285</c:v>
                </c:pt>
                <c:pt idx="190">
                  <c:v>23316</c:v>
                </c:pt>
                <c:pt idx="191">
                  <c:v>23346</c:v>
                </c:pt>
                <c:pt idx="192">
                  <c:v>23377</c:v>
                </c:pt>
                <c:pt idx="193">
                  <c:v>23408</c:v>
                </c:pt>
                <c:pt idx="194">
                  <c:v>23437</c:v>
                </c:pt>
                <c:pt idx="195">
                  <c:v>23468</c:v>
                </c:pt>
                <c:pt idx="196">
                  <c:v>23498</c:v>
                </c:pt>
                <c:pt idx="197">
                  <c:v>23529</c:v>
                </c:pt>
                <c:pt idx="198">
                  <c:v>23559</c:v>
                </c:pt>
                <c:pt idx="199">
                  <c:v>23590</c:v>
                </c:pt>
                <c:pt idx="200">
                  <c:v>23621</c:v>
                </c:pt>
                <c:pt idx="201">
                  <c:v>23651</c:v>
                </c:pt>
                <c:pt idx="202">
                  <c:v>23682</c:v>
                </c:pt>
                <c:pt idx="203">
                  <c:v>23712</c:v>
                </c:pt>
                <c:pt idx="204">
                  <c:v>23743</c:v>
                </c:pt>
                <c:pt idx="205">
                  <c:v>23774</c:v>
                </c:pt>
                <c:pt idx="206">
                  <c:v>23802</c:v>
                </c:pt>
                <c:pt idx="207">
                  <c:v>23833</c:v>
                </c:pt>
                <c:pt idx="208">
                  <c:v>23863</c:v>
                </c:pt>
                <c:pt idx="209">
                  <c:v>23894</c:v>
                </c:pt>
                <c:pt idx="210">
                  <c:v>23924</c:v>
                </c:pt>
                <c:pt idx="211">
                  <c:v>23955</c:v>
                </c:pt>
                <c:pt idx="212">
                  <c:v>23986</c:v>
                </c:pt>
                <c:pt idx="213">
                  <c:v>24016</c:v>
                </c:pt>
                <c:pt idx="214">
                  <c:v>24047</c:v>
                </c:pt>
                <c:pt idx="215">
                  <c:v>24077</c:v>
                </c:pt>
                <c:pt idx="216">
                  <c:v>24108</c:v>
                </c:pt>
                <c:pt idx="217">
                  <c:v>24139</c:v>
                </c:pt>
                <c:pt idx="218">
                  <c:v>24167</c:v>
                </c:pt>
                <c:pt idx="219">
                  <c:v>24198</c:v>
                </c:pt>
                <c:pt idx="220">
                  <c:v>24228</c:v>
                </c:pt>
                <c:pt idx="221">
                  <c:v>24259</c:v>
                </c:pt>
                <c:pt idx="222">
                  <c:v>24289</c:v>
                </c:pt>
                <c:pt idx="223">
                  <c:v>24320</c:v>
                </c:pt>
                <c:pt idx="224">
                  <c:v>24351</c:v>
                </c:pt>
                <c:pt idx="225">
                  <c:v>24381</c:v>
                </c:pt>
                <c:pt idx="226">
                  <c:v>24412</c:v>
                </c:pt>
                <c:pt idx="227">
                  <c:v>24442</c:v>
                </c:pt>
                <c:pt idx="228">
                  <c:v>24473</c:v>
                </c:pt>
                <c:pt idx="229">
                  <c:v>24504</c:v>
                </c:pt>
                <c:pt idx="230">
                  <c:v>24532</c:v>
                </c:pt>
                <c:pt idx="231">
                  <c:v>24563</c:v>
                </c:pt>
                <c:pt idx="232">
                  <c:v>24593</c:v>
                </c:pt>
                <c:pt idx="233">
                  <c:v>24624</c:v>
                </c:pt>
                <c:pt idx="234">
                  <c:v>24654</c:v>
                </c:pt>
                <c:pt idx="235">
                  <c:v>24685</c:v>
                </c:pt>
                <c:pt idx="236">
                  <c:v>24716</c:v>
                </c:pt>
                <c:pt idx="237">
                  <c:v>24746</c:v>
                </c:pt>
                <c:pt idx="238">
                  <c:v>24777</c:v>
                </c:pt>
                <c:pt idx="239">
                  <c:v>24807</c:v>
                </c:pt>
                <c:pt idx="240">
                  <c:v>24838</c:v>
                </c:pt>
                <c:pt idx="241">
                  <c:v>24869</c:v>
                </c:pt>
                <c:pt idx="242">
                  <c:v>24898</c:v>
                </c:pt>
                <c:pt idx="243">
                  <c:v>24929</c:v>
                </c:pt>
                <c:pt idx="244">
                  <c:v>24959</c:v>
                </c:pt>
                <c:pt idx="245">
                  <c:v>24990</c:v>
                </c:pt>
                <c:pt idx="246">
                  <c:v>25020</c:v>
                </c:pt>
                <c:pt idx="247">
                  <c:v>25051</c:v>
                </c:pt>
                <c:pt idx="248">
                  <c:v>25082</c:v>
                </c:pt>
                <c:pt idx="249">
                  <c:v>25112</c:v>
                </c:pt>
                <c:pt idx="250">
                  <c:v>25143</c:v>
                </c:pt>
                <c:pt idx="251">
                  <c:v>25173</c:v>
                </c:pt>
                <c:pt idx="252">
                  <c:v>25204</c:v>
                </c:pt>
                <c:pt idx="253">
                  <c:v>25235</c:v>
                </c:pt>
                <c:pt idx="254">
                  <c:v>25263</c:v>
                </c:pt>
                <c:pt idx="255">
                  <c:v>25294</c:v>
                </c:pt>
                <c:pt idx="256">
                  <c:v>25324</c:v>
                </c:pt>
                <c:pt idx="257">
                  <c:v>25355</c:v>
                </c:pt>
                <c:pt idx="258">
                  <c:v>25385</c:v>
                </c:pt>
                <c:pt idx="259">
                  <c:v>25416</c:v>
                </c:pt>
                <c:pt idx="260">
                  <c:v>25447</c:v>
                </c:pt>
                <c:pt idx="261">
                  <c:v>25477</c:v>
                </c:pt>
                <c:pt idx="262">
                  <c:v>25508</c:v>
                </c:pt>
                <c:pt idx="263">
                  <c:v>25538</c:v>
                </c:pt>
                <c:pt idx="264">
                  <c:v>25569</c:v>
                </c:pt>
                <c:pt idx="265">
                  <c:v>25600</c:v>
                </c:pt>
                <c:pt idx="266">
                  <c:v>25628</c:v>
                </c:pt>
                <c:pt idx="267">
                  <c:v>25659</c:v>
                </c:pt>
                <c:pt idx="268">
                  <c:v>25689</c:v>
                </c:pt>
                <c:pt idx="269">
                  <c:v>25720</c:v>
                </c:pt>
                <c:pt idx="270">
                  <c:v>25750</c:v>
                </c:pt>
                <c:pt idx="271">
                  <c:v>25781</c:v>
                </c:pt>
                <c:pt idx="272">
                  <c:v>25812</c:v>
                </c:pt>
                <c:pt idx="273">
                  <c:v>25842</c:v>
                </c:pt>
                <c:pt idx="274">
                  <c:v>25873</c:v>
                </c:pt>
                <c:pt idx="275">
                  <c:v>25903</c:v>
                </c:pt>
                <c:pt idx="276">
                  <c:v>25934</c:v>
                </c:pt>
                <c:pt idx="277">
                  <c:v>25965</c:v>
                </c:pt>
                <c:pt idx="278">
                  <c:v>25993</c:v>
                </c:pt>
                <c:pt idx="279">
                  <c:v>26024</c:v>
                </c:pt>
                <c:pt idx="280">
                  <c:v>26054</c:v>
                </c:pt>
                <c:pt idx="281">
                  <c:v>26085</c:v>
                </c:pt>
                <c:pt idx="282">
                  <c:v>26115</c:v>
                </c:pt>
                <c:pt idx="283">
                  <c:v>26146</c:v>
                </c:pt>
                <c:pt idx="284">
                  <c:v>26177</c:v>
                </c:pt>
                <c:pt idx="285">
                  <c:v>26207</c:v>
                </c:pt>
                <c:pt idx="286">
                  <c:v>26238</c:v>
                </c:pt>
                <c:pt idx="287">
                  <c:v>26268</c:v>
                </c:pt>
                <c:pt idx="288">
                  <c:v>26299</c:v>
                </c:pt>
                <c:pt idx="289">
                  <c:v>26330</c:v>
                </c:pt>
                <c:pt idx="290">
                  <c:v>26359</c:v>
                </c:pt>
                <c:pt idx="291">
                  <c:v>26390</c:v>
                </c:pt>
                <c:pt idx="292">
                  <c:v>26420</c:v>
                </c:pt>
                <c:pt idx="293">
                  <c:v>26451</c:v>
                </c:pt>
                <c:pt idx="294">
                  <c:v>26481</c:v>
                </c:pt>
                <c:pt idx="295">
                  <c:v>26512</c:v>
                </c:pt>
                <c:pt idx="296">
                  <c:v>26543</c:v>
                </c:pt>
                <c:pt idx="297">
                  <c:v>26573</c:v>
                </c:pt>
                <c:pt idx="298">
                  <c:v>26604</c:v>
                </c:pt>
                <c:pt idx="299">
                  <c:v>26634</c:v>
                </c:pt>
                <c:pt idx="300">
                  <c:v>26665</c:v>
                </c:pt>
                <c:pt idx="301">
                  <c:v>26696</c:v>
                </c:pt>
                <c:pt idx="302">
                  <c:v>26724</c:v>
                </c:pt>
                <c:pt idx="303">
                  <c:v>26755</c:v>
                </c:pt>
                <c:pt idx="304">
                  <c:v>26785</c:v>
                </c:pt>
                <c:pt idx="305">
                  <c:v>26816</c:v>
                </c:pt>
                <c:pt idx="306">
                  <c:v>26846</c:v>
                </c:pt>
                <c:pt idx="307">
                  <c:v>26877</c:v>
                </c:pt>
                <c:pt idx="308">
                  <c:v>26908</c:v>
                </c:pt>
                <c:pt idx="309">
                  <c:v>26938</c:v>
                </c:pt>
                <c:pt idx="310">
                  <c:v>26969</c:v>
                </c:pt>
                <c:pt idx="311">
                  <c:v>26999</c:v>
                </c:pt>
                <c:pt idx="312">
                  <c:v>27030</c:v>
                </c:pt>
                <c:pt idx="313">
                  <c:v>27061</c:v>
                </c:pt>
                <c:pt idx="314">
                  <c:v>27089</c:v>
                </c:pt>
                <c:pt idx="315">
                  <c:v>27120</c:v>
                </c:pt>
                <c:pt idx="316">
                  <c:v>27150</c:v>
                </c:pt>
                <c:pt idx="317">
                  <c:v>27181</c:v>
                </c:pt>
                <c:pt idx="318">
                  <c:v>27211</c:v>
                </c:pt>
                <c:pt idx="319">
                  <c:v>27242</c:v>
                </c:pt>
                <c:pt idx="320">
                  <c:v>27273</c:v>
                </c:pt>
                <c:pt idx="321">
                  <c:v>27303</c:v>
                </c:pt>
                <c:pt idx="322">
                  <c:v>27334</c:v>
                </c:pt>
                <c:pt idx="323">
                  <c:v>27364</c:v>
                </c:pt>
                <c:pt idx="324">
                  <c:v>27395</c:v>
                </c:pt>
                <c:pt idx="325">
                  <c:v>27426</c:v>
                </c:pt>
                <c:pt idx="326">
                  <c:v>27454</c:v>
                </c:pt>
                <c:pt idx="327">
                  <c:v>27485</c:v>
                </c:pt>
                <c:pt idx="328">
                  <c:v>27515</c:v>
                </c:pt>
                <c:pt idx="329">
                  <c:v>27546</c:v>
                </c:pt>
                <c:pt idx="330">
                  <c:v>27576</c:v>
                </c:pt>
                <c:pt idx="331">
                  <c:v>27607</c:v>
                </c:pt>
                <c:pt idx="332">
                  <c:v>27638</c:v>
                </c:pt>
                <c:pt idx="333">
                  <c:v>27668</c:v>
                </c:pt>
                <c:pt idx="334">
                  <c:v>27699</c:v>
                </c:pt>
                <c:pt idx="335">
                  <c:v>27729</c:v>
                </c:pt>
                <c:pt idx="336">
                  <c:v>27760</c:v>
                </c:pt>
                <c:pt idx="337">
                  <c:v>27791</c:v>
                </c:pt>
                <c:pt idx="338">
                  <c:v>27820</c:v>
                </c:pt>
                <c:pt idx="339">
                  <c:v>27851</c:v>
                </c:pt>
                <c:pt idx="340">
                  <c:v>27881</c:v>
                </c:pt>
                <c:pt idx="341">
                  <c:v>27912</c:v>
                </c:pt>
                <c:pt idx="342">
                  <c:v>27942</c:v>
                </c:pt>
                <c:pt idx="343">
                  <c:v>27973</c:v>
                </c:pt>
                <c:pt idx="344">
                  <c:v>28004</c:v>
                </c:pt>
                <c:pt idx="345">
                  <c:v>28034</c:v>
                </c:pt>
                <c:pt idx="346">
                  <c:v>28065</c:v>
                </c:pt>
                <c:pt idx="347">
                  <c:v>28095</c:v>
                </c:pt>
                <c:pt idx="348">
                  <c:v>28126</c:v>
                </c:pt>
                <c:pt idx="349">
                  <c:v>28157</c:v>
                </c:pt>
                <c:pt idx="350">
                  <c:v>28185</c:v>
                </c:pt>
                <c:pt idx="351">
                  <c:v>28216</c:v>
                </c:pt>
                <c:pt idx="352">
                  <c:v>28246</c:v>
                </c:pt>
                <c:pt idx="353">
                  <c:v>28277</c:v>
                </c:pt>
                <c:pt idx="354">
                  <c:v>28307</c:v>
                </c:pt>
                <c:pt idx="355">
                  <c:v>28338</c:v>
                </c:pt>
                <c:pt idx="356">
                  <c:v>28369</c:v>
                </c:pt>
                <c:pt idx="357">
                  <c:v>28399</c:v>
                </c:pt>
                <c:pt idx="358">
                  <c:v>28430</c:v>
                </c:pt>
                <c:pt idx="359">
                  <c:v>28460</c:v>
                </c:pt>
                <c:pt idx="360">
                  <c:v>28491</c:v>
                </c:pt>
                <c:pt idx="361">
                  <c:v>28522</c:v>
                </c:pt>
                <c:pt idx="362">
                  <c:v>28550</c:v>
                </c:pt>
                <c:pt idx="363">
                  <c:v>28581</c:v>
                </c:pt>
                <c:pt idx="364">
                  <c:v>28611</c:v>
                </c:pt>
                <c:pt idx="365">
                  <c:v>28642</c:v>
                </c:pt>
                <c:pt idx="366">
                  <c:v>28672</c:v>
                </c:pt>
                <c:pt idx="367">
                  <c:v>28703</c:v>
                </c:pt>
                <c:pt idx="368">
                  <c:v>28734</c:v>
                </c:pt>
                <c:pt idx="369">
                  <c:v>28764</c:v>
                </c:pt>
                <c:pt idx="370">
                  <c:v>28795</c:v>
                </c:pt>
                <c:pt idx="371">
                  <c:v>28825</c:v>
                </c:pt>
                <c:pt idx="372">
                  <c:v>28856</c:v>
                </c:pt>
                <c:pt idx="373">
                  <c:v>28887</c:v>
                </c:pt>
                <c:pt idx="374">
                  <c:v>28915</c:v>
                </c:pt>
                <c:pt idx="375">
                  <c:v>28946</c:v>
                </c:pt>
                <c:pt idx="376">
                  <c:v>28976</c:v>
                </c:pt>
                <c:pt idx="377">
                  <c:v>29007</c:v>
                </c:pt>
                <c:pt idx="378">
                  <c:v>29037</c:v>
                </c:pt>
                <c:pt idx="379">
                  <c:v>29068</c:v>
                </c:pt>
                <c:pt idx="380">
                  <c:v>29099</c:v>
                </c:pt>
                <c:pt idx="381">
                  <c:v>29129</c:v>
                </c:pt>
                <c:pt idx="382">
                  <c:v>29160</c:v>
                </c:pt>
                <c:pt idx="383">
                  <c:v>29190</c:v>
                </c:pt>
                <c:pt idx="384">
                  <c:v>29221</c:v>
                </c:pt>
                <c:pt idx="385">
                  <c:v>29252</c:v>
                </c:pt>
                <c:pt idx="386">
                  <c:v>29281</c:v>
                </c:pt>
                <c:pt idx="387">
                  <c:v>29312</c:v>
                </c:pt>
                <c:pt idx="388">
                  <c:v>29342</c:v>
                </c:pt>
                <c:pt idx="389">
                  <c:v>29373</c:v>
                </c:pt>
                <c:pt idx="390">
                  <c:v>29403</c:v>
                </c:pt>
                <c:pt idx="391">
                  <c:v>29434</c:v>
                </c:pt>
                <c:pt idx="392">
                  <c:v>29465</c:v>
                </c:pt>
                <c:pt idx="393">
                  <c:v>29495</c:v>
                </c:pt>
                <c:pt idx="394">
                  <c:v>29526</c:v>
                </c:pt>
                <c:pt idx="395">
                  <c:v>29556</c:v>
                </c:pt>
                <c:pt idx="396">
                  <c:v>29587</c:v>
                </c:pt>
                <c:pt idx="397">
                  <c:v>29618</c:v>
                </c:pt>
                <c:pt idx="398">
                  <c:v>29646</c:v>
                </c:pt>
                <c:pt idx="399">
                  <c:v>29677</c:v>
                </c:pt>
                <c:pt idx="400">
                  <c:v>29707</c:v>
                </c:pt>
                <c:pt idx="401">
                  <c:v>29738</c:v>
                </c:pt>
                <c:pt idx="402">
                  <c:v>29768</c:v>
                </c:pt>
                <c:pt idx="403">
                  <c:v>29799</c:v>
                </c:pt>
                <c:pt idx="404">
                  <c:v>29830</c:v>
                </c:pt>
                <c:pt idx="405">
                  <c:v>29860</c:v>
                </c:pt>
                <c:pt idx="406">
                  <c:v>29891</c:v>
                </c:pt>
                <c:pt idx="407">
                  <c:v>29921</c:v>
                </c:pt>
                <c:pt idx="408">
                  <c:v>29952</c:v>
                </c:pt>
                <c:pt idx="409">
                  <c:v>29983</c:v>
                </c:pt>
                <c:pt idx="410">
                  <c:v>30011</c:v>
                </c:pt>
                <c:pt idx="411">
                  <c:v>30042</c:v>
                </c:pt>
                <c:pt idx="412">
                  <c:v>30072</c:v>
                </c:pt>
                <c:pt idx="413">
                  <c:v>30103</c:v>
                </c:pt>
                <c:pt idx="414">
                  <c:v>30133</c:v>
                </c:pt>
                <c:pt idx="415">
                  <c:v>30164</c:v>
                </c:pt>
                <c:pt idx="416">
                  <c:v>30195</c:v>
                </c:pt>
                <c:pt idx="417">
                  <c:v>30225</c:v>
                </c:pt>
                <c:pt idx="418">
                  <c:v>30256</c:v>
                </c:pt>
                <c:pt idx="419">
                  <c:v>30286</c:v>
                </c:pt>
                <c:pt idx="420">
                  <c:v>30317</c:v>
                </c:pt>
                <c:pt idx="421">
                  <c:v>30348</c:v>
                </c:pt>
                <c:pt idx="422">
                  <c:v>30376</c:v>
                </c:pt>
                <c:pt idx="423">
                  <c:v>30407</c:v>
                </c:pt>
                <c:pt idx="424">
                  <c:v>30437</c:v>
                </c:pt>
                <c:pt idx="425">
                  <c:v>30468</c:v>
                </c:pt>
                <c:pt idx="426">
                  <c:v>30498</c:v>
                </c:pt>
                <c:pt idx="427">
                  <c:v>30529</c:v>
                </c:pt>
                <c:pt idx="428">
                  <c:v>30560</c:v>
                </c:pt>
                <c:pt idx="429">
                  <c:v>30590</c:v>
                </c:pt>
                <c:pt idx="430">
                  <c:v>30621</c:v>
                </c:pt>
                <c:pt idx="431">
                  <c:v>30651</c:v>
                </c:pt>
                <c:pt idx="432">
                  <c:v>30682</c:v>
                </c:pt>
                <c:pt idx="433">
                  <c:v>30713</c:v>
                </c:pt>
                <c:pt idx="434">
                  <c:v>30742</c:v>
                </c:pt>
                <c:pt idx="435">
                  <c:v>30773</c:v>
                </c:pt>
                <c:pt idx="436">
                  <c:v>30803</c:v>
                </c:pt>
                <c:pt idx="437">
                  <c:v>30834</c:v>
                </c:pt>
                <c:pt idx="438">
                  <c:v>30864</c:v>
                </c:pt>
                <c:pt idx="439">
                  <c:v>30895</c:v>
                </c:pt>
                <c:pt idx="440">
                  <c:v>30926</c:v>
                </c:pt>
                <c:pt idx="441">
                  <c:v>30956</c:v>
                </c:pt>
                <c:pt idx="442">
                  <c:v>30987</c:v>
                </c:pt>
                <c:pt idx="443">
                  <c:v>31017</c:v>
                </c:pt>
                <c:pt idx="444">
                  <c:v>31048</c:v>
                </c:pt>
                <c:pt idx="445">
                  <c:v>31079</c:v>
                </c:pt>
                <c:pt idx="446">
                  <c:v>31107</c:v>
                </c:pt>
                <c:pt idx="447">
                  <c:v>31138</c:v>
                </c:pt>
                <c:pt idx="448">
                  <c:v>31168</c:v>
                </c:pt>
                <c:pt idx="449">
                  <c:v>31199</c:v>
                </c:pt>
                <c:pt idx="450">
                  <c:v>31229</c:v>
                </c:pt>
                <c:pt idx="451">
                  <c:v>31260</c:v>
                </c:pt>
                <c:pt idx="452">
                  <c:v>31291</c:v>
                </c:pt>
                <c:pt idx="453">
                  <c:v>31321</c:v>
                </c:pt>
                <c:pt idx="454">
                  <c:v>31352</c:v>
                </c:pt>
                <c:pt idx="455">
                  <c:v>31382</c:v>
                </c:pt>
                <c:pt idx="456">
                  <c:v>31413</c:v>
                </c:pt>
                <c:pt idx="457">
                  <c:v>31444</c:v>
                </c:pt>
                <c:pt idx="458">
                  <c:v>31472</c:v>
                </c:pt>
                <c:pt idx="459">
                  <c:v>31503</c:v>
                </c:pt>
                <c:pt idx="460">
                  <c:v>31533</c:v>
                </c:pt>
                <c:pt idx="461">
                  <c:v>31564</c:v>
                </c:pt>
                <c:pt idx="462">
                  <c:v>31594</c:v>
                </c:pt>
                <c:pt idx="463">
                  <c:v>31625</c:v>
                </c:pt>
                <c:pt idx="464">
                  <c:v>31656</c:v>
                </c:pt>
                <c:pt idx="465">
                  <c:v>31686</c:v>
                </c:pt>
                <c:pt idx="466">
                  <c:v>31717</c:v>
                </c:pt>
                <c:pt idx="467">
                  <c:v>31747</c:v>
                </c:pt>
                <c:pt idx="468">
                  <c:v>31778</c:v>
                </c:pt>
                <c:pt idx="469">
                  <c:v>31809</c:v>
                </c:pt>
                <c:pt idx="470">
                  <c:v>31837</c:v>
                </c:pt>
                <c:pt idx="471">
                  <c:v>31868</c:v>
                </c:pt>
                <c:pt idx="472">
                  <c:v>31898</c:v>
                </c:pt>
                <c:pt idx="473">
                  <c:v>31929</c:v>
                </c:pt>
                <c:pt idx="474">
                  <c:v>31959</c:v>
                </c:pt>
                <c:pt idx="475">
                  <c:v>31990</c:v>
                </c:pt>
                <c:pt idx="476">
                  <c:v>32021</c:v>
                </c:pt>
                <c:pt idx="477">
                  <c:v>32051</c:v>
                </c:pt>
                <c:pt idx="478">
                  <c:v>32082</c:v>
                </c:pt>
                <c:pt idx="479">
                  <c:v>32112</c:v>
                </c:pt>
                <c:pt idx="480">
                  <c:v>32143</c:v>
                </c:pt>
                <c:pt idx="481">
                  <c:v>32174</c:v>
                </c:pt>
                <c:pt idx="482">
                  <c:v>32203</c:v>
                </c:pt>
                <c:pt idx="483">
                  <c:v>32234</c:v>
                </c:pt>
                <c:pt idx="484">
                  <c:v>32264</c:v>
                </c:pt>
                <c:pt idx="485">
                  <c:v>32295</c:v>
                </c:pt>
                <c:pt idx="486">
                  <c:v>32325</c:v>
                </c:pt>
                <c:pt idx="487">
                  <c:v>32356</c:v>
                </c:pt>
                <c:pt idx="488">
                  <c:v>32387</c:v>
                </c:pt>
                <c:pt idx="489">
                  <c:v>32417</c:v>
                </c:pt>
                <c:pt idx="490">
                  <c:v>32448</c:v>
                </c:pt>
                <c:pt idx="491">
                  <c:v>32478</c:v>
                </c:pt>
                <c:pt idx="492">
                  <c:v>32509</c:v>
                </c:pt>
                <c:pt idx="493">
                  <c:v>32540</c:v>
                </c:pt>
                <c:pt idx="494">
                  <c:v>32568</c:v>
                </c:pt>
                <c:pt idx="495">
                  <c:v>32599</c:v>
                </c:pt>
                <c:pt idx="496">
                  <c:v>32629</c:v>
                </c:pt>
                <c:pt idx="497">
                  <c:v>32660</c:v>
                </c:pt>
                <c:pt idx="498">
                  <c:v>32690</c:v>
                </c:pt>
                <c:pt idx="499">
                  <c:v>32721</c:v>
                </c:pt>
                <c:pt idx="500">
                  <c:v>32752</c:v>
                </c:pt>
                <c:pt idx="501">
                  <c:v>32782</c:v>
                </c:pt>
                <c:pt idx="502">
                  <c:v>32813</c:v>
                </c:pt>
                <c:pt idx="503">
                  <c:v>32843</c:v>
                </c:pt>
                <c:pt idx="504">
                  <c:v>32874</c:v>
                </c:pt>
                <c:pt idx="505">
                  <c:v>32905</c:v>
                </c:pt>
                <c:pt idx="506">
                  <c:v>32933</c:v>
                </c:pt>
                <c:pt idx="507">
                  <c:v>32964</c:v>
                </c:pt>
                <c:pt idx="508">
                  <c:v>32994</c:v>
                </c:pt>
                <c:pt idx="509">
                  <c:v>33025</c:v>
                </c:pt>
                <c:pt idx="510">
                  <c:v>33055</c:v>
                </c:pt>
                <c:pt idx="511">
                  <c:v>33086</c:v>
                </c:pt>
                <c:pt idx="512">
                  <c:v>33117</c:v>
                </c:pt>
                <c:pt idx="513">
                  <c:v>33147</c:v>
                </c:pt>
                <c:pt idx="514">
                  <c:v>33178</c:v>
                </c:pt>
                <c:pt idx="515">
                  <c:v>33208</c:v>
                </c:pt>
                <c:pt idx="516">
                  <c:v>33239</c:v>
                </c:pt>
                <c:pt idx="517">
                  <c:v>33270</c:v>
                </c:pt>
                <c:pt idx="518">
                  <c:v>33298</c:v>
                </c:pt>
                <c:pt idx="519">
                  <c:v>33329</c:v>
                </c:pt>
                <c:pt idx="520">
                  <c:v>33359</c:v>
                </c:pt>
                <c:pt idx="521">
                  <c:v>33390</c:v>
                </c:pt>
                <c:pt idx="522">
                  <c:v>33420</c:v>
                </c:pt>
                <c:pt idx="523">
                  <c:v>33451</c:v>
                </c:pt>
                <c:pt idx="524">
                  <c:v>33482</c:v>
                </c:pt>
                <c:pt idx="525">
                  <c:v>33512</c:v>
                </c:pt>
                <c:pt idx="526">
                  <c:v>33543</c:v>
                </c:pt>
                <c:pt idx="527">
                  <c:v>33573</c:v>
                </c:pt>
                <c:pt idx="528">
                  <c:v>33604</c:v>
                </c:pt>
                <c:pt idx="529">
                  <c:v>33635</c:v>
                </c:pt>
                <c:pt idx="530">
                  <c:v>33664</c:v>
                </c:pt>
                <c:pt idx="531">
                  <c:v>33695</c:v>
                </c:pt>
                <c:pt idx="532">
                  <c:v>33725</c:v>
                </c:pt>
                <c:pt idx="533">
                  <c:v>33756</c:v>
                </c:pt>
                <c:pt idx="534">
                  <c:v>33786</c:v>
                </c:pt>
                <c:pt idx="535">
                  <c:v>33817</c:v>
                </c:pt>
                <c:pt idx="536">
                  <c:v>33848</c:v>
                </c:pt>
                <c:pt idx="537">
                  <c:v>33878</c:v>
                </c:pt>
                <c:pt idx="538">
                  <c:v>33909</c:v>
                </c:pt>
                <c:pt idx="539">
                  <c:v>33939</c:v>
                </c:pt>
                <c:pt idx="540">
                  <c:v>33970</c:v>
                </c:pt>
                <c:pt idx="541">
                  <c:v>34001</c:v>
                </c:pt>
                <c:pt idx="542">
                  <c:v>34029</c:v>
                </c:pt>
                <c:pt idx="543">
                  <c:v>34060</c:v>
                </c:pt>
                <c:pt idx="544">
                  <c:v>34090</c:v>
                </c:pt>
                <c:pt idx="545">
                  <c:v>34121</c:v>
                </c:pt>
                <c:pt idx="546">
                  <c:v>34151</c:v>
                </c:pt>
                <c:pt idx="547">
                  <c:v>34182</c:v>
                </c:pt>
                <c:pt idx="548">
                  <c:v>34213</c:v>
                </c:pt>
                <c:pt idx="549">
                  <c:v>34243</c:v>
                </c:pt>
                <c:pt idx="550">
                  <c:v>34274</c:v>
                </c:pt>
                <c:pt idx="551">
                  <c:v>34304</c:v>
                </c:pt>
                <c:pt idx="552">
                  <c:v>34335</c:v>
                </c:pt>
                <c:pt idx="553">
                  <c:v>34366</c:v>
                </c:pt>
                <c:pt idx="554">
                  <c:v>34394</c:v>
                </c:pt>
                <c:pt idx="555">
                  <c:v>34425</c:v>
                </c:pt>
                <c:pt idx="556">
                  <c:v>34455</c:v>
                </c:pt>
                <c:pt idx="557">
                  <c:v>34486</c:v>
                </c:pt>
                <c:pt idx="558">
                  <c:v>34516</c:v>
                </c:pt>
                <c:pt idx="559">
                  <c:v>34547</c:v>
                </c:pt>
                <c:pt idx="560">
                  <c:v>34578</c:v>
                </c:pt>
                <c:pt idx="561">
                  <c:v>34608</c:v>
                </c:pt>
                <c:pt idx="562">
                  <c:v>34639</c:v>
                </c:pt>
                <c:pt idx="563">
                  <c:v>34669</c:v>
                </c:pt>
                <c:pt idx="564">
                  <c:v>34700</c:v>
                </c:pt>
                <c:pt idx="565">
                  <c:v>34731</c:v>
                </c:pt>
                <c:pt idx="566">
                  <c:v>34759</c:v>
                </c:pt>
                <c:pt idx="567">
                  <c:v>34790</c:v>
                </c:pt>
                <c:pt idx="568">
                  <c:v>34820</c:v>
                </c:pt>
                <c:pt idx="569">
                  <c:v>34851</c:v>
                </c:pt>
                <c:pt idx="570">
                  <c:v>34881</c:v>
                </c:pt>
                <c:pt idx="571">
                  <c:v>34912</c:v>
                </c:pt>
                <c:pt idx="572">
                  <c:v>34943</c:v>
                </c:pt>
                <c:pt idx="573">
                  <c:v>34973</c:v>
                </c:pt>
                <c:pt idx="574">
                  <c:v>35004</c:v>
                </c:pt>
                <c:pt idx="575">
                  <c:v>35034</c:v>
                </c:pt>
                <c:pt idx="576">
                  <c:v>35065</c:v>
                </c:pt>
                <c:pt idx="577">
                  <c:v>35096</c:v>
                </c:pt>
                <c:pt idx="578">
                  <c:v>35125</c:v>
                </c:pt>
                <c:pt idx="579">
                  <c:v>35156</c:v>
                </c:pt>
                <c:pt idx="580">
                  <c:v>35186</c:v>
                </c:pt>
                <c:pt idx="581">
                  <c:v>35217</c:v>
                </c:pt>
                <c:pt idx="582">
                  <c:v>35247</c:v>
                </c:pt>
                <c:pt idx="583">
                  <c:v>35278</c:v>
                </c:pt>
                <c:pt idx="584">
                  <c:v>35309</c:v>
                </c:pt>
                <c:pt idx="585">
                  <c:v>35339</c:v>
                </c:pt>
                <c:pt idx="586">
                  <c:v>35370</c:v>
                </c:pt>
                <c:pt idx="587">
                  <c:v>35400</c:v>
                </c:pt>
                <c:pt idx="588">
                  <c:v>35431</c:v>
                </c:pt>
                <c:pt idx="589">
                  <c:v>35462</c:v>
                </c:pt>
                <c:pt idx="590">
                  <c:v>35490</c:v>
                </c:pt>
                <c:pt idx="591">
                  <c:v>35521</c:v>
                </c:pt>
                <c:pt idx="592">
                  <c:v>35551</c:v>
                </c:pt>
                <c:pt idx="593">
                  <c:v>35582</c:v>
                </c:pt>
                <c:pt idx="594">
                  <c:v>35612</c:v>
                </c:pt>
                <c:pt idx="595">
                  <c:v>35643</c:v>
                </c:pt>
                <c:pt idx="596">
                  <c:v>35674</c:v>
                </c:pt>
                <c:pt idx="597">
                  <c:v>35704</c:v>
                </c:pt>
                <c:pt idx="598">
                  <c:v>35735</c:v>
                </c:pt>
                <c:pt idx="599">
                  <c:v>35765</c:v>
                </c:pt>
                <c:pt idx="600">
                  <c:v>35796</c:v>
                </c:pt>
                <c:pt idx="601">
                  <c:v>35827</c:v>
                </c:pt>
                <c:pt idx="602">
                  <c:v>35855</c:v>
                </c:pt>
                <c:pt idx="603">
                  <c:v>35886</c:v>
                </c:pt>
                <c:pt idx="604">
                  <c:v>35916</c:v>
                </c:pt>
                <c:pt idx="605">
                  <c:v>35947</c:v>
                </c:pt>
                <c:pt idx="606">
                  <c:v>35977</c:v>
                </c:pt>
                <c:pt idx="607">
                  <c:v>36008</c:v>
                </c:pt>
                <c:pt idx="608">
                  <c:v>36039</c:v>
                </c:pt>
                <c:pt idx="609">
                  <c:v>36069</c:v>
                </c:pt>
                <c:pt idx="610">
                  <c:v>36100</c:v>
                </c:pt>
                <c:pt idx="611">
                  <c:v>36130</c:v>
                </c:pt>
                <c:pt idx="612">
                  <c:v>36161</c:v>
                </c:pt>
                <c:pt idx="613">
                  <c:v>36192</c:v>
                </c:pt>
                <c:pt idx="614">
                  <c:v>36220</c:v>
                </c:pt>
                <c:pt idx="615">
                  <c:v>36251</c:v>
                </c:pt>
                <c:pt idx="616">
                  <c:v>36281</c:v>
                </c:pt>
                <c:pt idx="617">
                  <c:v>36312</c:v>
                </c:pt>
                <c:pt idx="618">
                  <c:v>36342</c:v>
                </c:pt>
                <c:pt idx="619">
                  <c:v>36373</c:v>
                </c:pt>
                <c:pt idx="620">
                  <c:v>36404</c:v>
                </c:pt>
                <c:pt idx="621">
                  <c:v>36434</c:v>
                </c:pt>
                <c:pt idx="622">
                  <c:v>36465</c:v>
                </c:pt>
                <c:pt idx="623">
                  <c:v>36495</c:v>
                </c:pt>
                <c:pt idx="624">
                  <c:v>36526</c:v>
                </c:pt>
                <c:pt idx="625">
                  <c:v>36557</c:v>
                </c:pt>
                <c:pt idx="626">
                  <c:v>36586</c:v>
                </c:pt>
                <c:pt idx="627">
                  <c:v>36617</c:v>
                </c:pt>
                <c:pt idx="628">
                  <c:v>36647</c:v>
                </c:pt>
                <c:pt idx="629">
                  <c:v>36678</c:v>
                </c:pt>
                <c:pt idx="630">
                  <c:v>36708</c:v>
                </c:pt>
                <c:pt idx="631">
                  <c:v>36739</c:v>
                </c:pt>
                <c:pt idx="632">
                  <c:v>36770</c:v>
                </c:pt>
                <c:pt idx="633">
                  <c:v>36800</c:v>
                </c:pt>
                <c:pt idx="634">
                  <c:v>36831</c:v>
                </c:pt>
                <c:pt idx="635">
                  <c:v>36861</c:v>
                </c:pt>
                <c:pt idx="636">
                  <c:v>36892</c:v>
                </c:pt>
                <c:pt idx="637">
                  <c:v>36923</c:v>
                </c:pt>
                <c:pt idx="638">
                  <c:v>36951</c:v>
                </c:pt>
                <c:pt idx="639">
                  <c:v>36982</c:v>
                </c:pt>
                <c:pt idx="640">
                  <c:v>37012</c:v>
                </c:pt>
                <c:pt idx="641">
                  <c:v>37043</c:v>
                </c:pt>
                <c:pt idx="642">
                  <c:v>37073</c:v>
                </c:pt>
                <c:pt idx="643">
                  <c:v>37104</c:v>
                </c:pt>
                <c:pt idx="644">
                  <c:v>37135</c:v>
                </c:pt>
                <c:pt idx="645">
                  <c:v>37165</c:v>
                </c:pt>
                <c:pt idx="646">
                  <c:v>37196</c:v>
                </c:pt>
                <c:pt idx="647">
                  <c:v>37226</c:v>
                </c:pt>
                <c:pt idx="648">
                  <c:v>37257</c:v>
                </c:pt>
                <c:pt idx="649">
                  <c:v>37288</c:v>
                </c:pt>
                <c:pt idx="650">
                  <c:v>37316</c:v>
                </c:pt>
                <c:pt idx="651">
                  <c:v>37347</c:v>
                </c:pt>
                <c:pt idx="652">
                  <c:v>37377</c:v>
                </c:pt>
                <c:pt idx="653">
                  <c:v>37408</c:v>
                </c:pt>
                <c:pt idx="654">
                  <c:v>37438</c:v>
                </c:pt>
                <c:pt idx="655">
                  <c:v>37469</c:v>
                </c:pt>
                <c:pt idx="656">
                  <c:v>37500</c:v>
                </c:pt>
                <c:pt idx="657">
                  <c:v>37530</c:v>
                </c:pt>
                <c:pt idx="658">
                  <c:v>37561</c:v>
                </c:pt>
                <c:pt idx="659">
                  <c:v>37591</c:v>
                </c:pt>
                <c:pt idx="660">
                  <c:v>37622</c:v>
                </c:pt>
                <c:pt idx="661">
                  <c:v>37653</c:v>
                </c:pt>
                <c:pt idx="662">
                  <c:v>37681</c:v>
                </c:pt>
                <c:pt idx="663">
                  <c:v>37712</c:v>
                </c:pt>
                <c:pt idx="664">
                  <c:v>37742</c:v>
                </c:pt>
                <c:pt idx="665">
                  <c:v>37773</c:v>
                </c:pt>
                <c:pt idx="666">
                  <c:v>37803</c:v>
                </c:pt>
                <c:pt idx="667">
                  <c:v>37834</c:v>
                </c:pt>
                <c:pt idx="668">
                  <c:v>37865</c:v>
                </c:pt>
                <c:pt idx="669">
                  <c:v>37895</c:v>
                </c:pt>
                <c:pt idx="670">
                  <c:v>37926</c:v>
                </c:pt>
                <c:pt idx="671">
                  <c:v>37956</c:v>
                </c:pt>
                <c:pt idx="672">
                  <c:v>37987</c:v>
                </c:pt>
                <c:pt idx="673">
                  <c:v>38018</c:v>
                </c:pt>
                <c:pt idx="674">
                  <c:v>38047</c:v>
                </c:pt>
                <c:pt idx="675">
                  <c:v>38078</c:v>
                </c:pt>
                <c:pt idx="676">
                  <c:v>38108</c:v>
                </c:pt>
                <c:pt idx="677">
                  <c:v>38139</c:v>
                </c:pt>
                <c:pt idx="678">
                  <c:v>38169</c:v>
                </c:pt>
                <c:pt idx="679">
                  <c:v>38200</c:v>
                </c:pt>
                <c:pt idx="680">
                  <c:v>38231</c:v>
                </c:pt>
                <c:pt idx="681">
                  <c:v>38261</c:v>
                </c:pt>
                <c:pt idx="682">
                  <c:v>38292</c:v>
                </c:pt>
                <c:pt idx="683">
                  <c:v>38322</c:v>
                </c:pt>
                <c:pt idx="684">
                  <c:v>38353</c:v>
                </c:pt>
                <c:pt idx="685">
                  <c:v>38384</c:v>
                </c:pt>
                <c:pt idx="686">
                  <c:v>38412</c:v>
                </c:pt>
                <c:pt idx="687">
                  <c:v>38443</c:v>
                </c:pt>
                <c:pt idx="688">
                  <c:v>38473</c:v>
                </c:pt>
                <c:pt idx="689">
                  <c:v>38504</c:v>
                </c:pt>
                <c:pt idx="690">
                  <c:v>38534</c:v>
                </c:pt>
                <c:pt idx="691">
                  <c:v>38565</c:v>
                </c:pt>
                <c:pt idx="692">
                  <c:v>38596</c:v>
                </c:pt>
                <c:pt idx="693">
                  <c:v>38626</c:v>
                </c:pt>
                <c:pt idx="694">
                  <c:v>38657</c:v>
                </c:pt>
                <c:pt idx="695">
                  <c:v>38687</c:v>
                </c:pt>
                <c:pt idx="696">
                  <c:v>38718</c:v>
                </c:pt>
                <c:pt idx="697">
                  <c:v>38749</c:v>
                </c:pt>
                <c:pt idx="698">
                  <c:v>38777</c:v>
                </c:pt>
                <c:pt idx="699">
                  <c:v>38808</c:v>
                </c:pt>
                <c:pt idx="700">
                  <c:v>38838</c:v>
                </c:pt>
                <c:pt idx="701">
                  <c:v>38869</c:v>
                </c:pt>
                <c:pt idx="702">
                  <c:v>38899</c:v>
                </c:pt>
                <c:pt idx="703">
                  <c:v>38930</c:v>
                </c:pt>
                <c:pt idx="704">
                  <c:v>38961</c:v>
                </c:pt>
                <c:pt idx="705">
                  <c:v>38991</c:v>
                </c:pt>
                <c:pt idx="706">
                  <c:v>39022</c:v>
                </c:pt>
                <c:pt idx="707">
                  <c:v>39052</c:v>
                </c:pt>
                <c:pt idx="708">
                  <c:v>39083</c:v>
                </c:pt>
                <c:pt idx="709">
                  <c:v>39114</c:v>
                </c:pt>
                <c:pt idx="710">
                  <c:v>39142</c:v>
                </c:pt>
                <c:pt idx="711">
                  <c:v>39173</c:v>
                </c:pt>
                <c:pt idx="712">
                  <c:v>39203</c:v>
                </c:pt>
                <c:pt idx="713">
                  <c:v>39234</c:v>
                </c:pt>
                <c:pt idx="714">
                  <c:v>39264</c:v>
                </c:pt>
                <c:pt idx="715">
                  <c:v>39295</c:v>
                </c:pt>
                <c:pt idx="716">
                  <c:v>39326</c:v>
                </c:pt>
                <c:pt idx="717">
                  <c:v>39356</c:v>
                </c:pt>
                <c:pt idx="718">
                  <c:v>39387</c:v>
                </c:pt>
                <c:pt idx="719">
                  <c:v>39417</c:v>
                </c:pt>
                <c:pt idx="720">
                  <c:v>39448</c:v>
                </c:pt>
                <c:pt idx="721">
                  <c:v>39479</c:v>
                </c:pt>
                <c:pt idx="722">
                  <c:v>39508</c:v>
                </c:pt>
                <c:pt idx="723">
                  <c:v>39539</c:v>
                </c:pt>
                <c:pt idx="724">
                  <c:v>39569</c:v>
                </c:pt>
                <c:pt idx="725">
                  <c:v>39600</c:v>
                </c:pt>
                <c:pt idx="726">
                  <c:v>39630</c:v>
                </c:pt>
                <c:pt idx="727">
                  <c:v>39661</c:v>
                </c:pt>
                <c:pt idx="728">
                  <c:v>39692</c:v>
                </c:pt>
                <c:pt idx="729">
                  <c:v>39722</c:v>
                </c:pt>
                <c:pt idx="730">
                  <c:v>39753</c:v>
                </c:pt>
                <c:pt idx="731">
                  <c:v>39783</c:v>
                </c:pt>
                <c:pt idx="732">
                  <c:v>39814</c:v>
                </c:pt>
                <c:pt idx="733">
                  <c:v>39845</c:v>
                </c:pt>
                <c:pt idx="734">
                  <c:v>39873</c:v>
                </c:pt>
                <c:pt idx="735">
                  <c:v>39904</c:v>
                </c:pt>
                <c:pt idx="736">
                  <c:v>39934</c:v>
                </c:pt>
                <c:pt idx="737">
                  <c:v>39965</c:v>
                </c:pt>
                <c:pt idx="738">
                  <c:v>39995</c:v>
                </c:pt>
                <c:pt idx="739">
                  <c:v>40026</c:v>
                </c:pt>
                <c:pt idx="740">
                  <c:v>40057</c:v>
                </c:pt>
                <c:pt idx="741">
                  <c:v>40087</c:v>
                </c:pt>
                <c:pt idx="742">
                  <c:v>40118</c:v>
                </c:pt>
                <c:pt idx="743">
                  <c:v>40148</c:v>
                </c:pt>
                <c:pt idx="744">
                  <c:v>40179</c:v>
                </c:pt>
                <c:pt idx="745">
                  <c:v>40210</c:v>
                </c:pt>
                <c:pt idx="746">
                  <c:v>40238</c:v>
                </c:pt>
                <c:pt idx="747">
                  <c:v>40269</c:v>
                </c:pt>
                <c:pt idx="748">
                  <c:v>40299</c:v>
                </c:pt>
                <c:pt idx="749">
                  <c:v>40330</c:v>
                </c:pt>
                <c:pt idx="750">
                  <c:v>40360</c:v>
                </c:pt>
                <c:pt idx="751">
                  <c:v>40391</c:v>
                </c:pt>
                <c:pt idx="752">
                  <c:v>40422</c:v>
                </c:pt>
                <c:pt idx="753">
                  <c:v>40452</c:v>
                </c:pt>
                <c:pt idx="754">
                  <c:v>40483</c:v>
                </c:pt>
                <c:pt idx="755">
                  <c:v>40513</c:v>
                </c:pt>
                <c:pt idx="756">
                  <c:v>40544</c:v>
                </c:pt>
                <c:pt idx="757">
                  <c:v>40575</c:v>
                </c:pt>
                <c:pt idx="758">
                  <c:v>40603</c:v>
                </c:pt>
                <c:pt idx="759">
                  <c:v>40634</c:v>
                </c:pt>
                <c:pt idx="760">
                  <c:v>40664</c:v>
                </c:pt>
                <c:pt idx="761">
                  <c:v>40695</c:v>
                </c:pt>
                <c:pt idx="762">
                  <c:v>40725</c:v>
                </c:pt>
                <c:pt idx="763">
                  <c:v>40756</c:v>
                </c:pt>
                <c:pt idx="764">
                  <c:v>40787</c:v>
                </c:pt>
                <c:pt idx="765">
                  <c:v>40817</c:v>
                </c:pt>
                <c:pt idx="766">
                  <c:v>40848</c:v>
                </c:pt>
                <c:pt idx="767">
                  <c:v>40878</c:v>
                </c:pt>
                <c:pt idx="768">
                  <c:v>40909</c:v>
                </c:pt>
                <c:pt idx="769">
                  <c:v>40940</c:v>
                </c:pt>
                <c:pt idx="770">
                  <c:v>40969</c:v>
                </c:pt>
                <c:pt idx="771">
                  <c:v>41000</c:v>
                </c:pt>
                <c:pt idx="772">
                  <c:v>41030</c:v>
                </c:pt>
                <c:pt idx="773">
                  <c:v>41061</c:v>
                </c:pt>
                <c:pt idx="774">
                  <c:v>41091</c:v>
                </c:pt>
                <c:pt idx="775">
                  <c:v>41122</c:v>
                </c:pt>
                <c:pt idx="776">
                  <c:v>41153</c:v>
                </c:pt>
                <c:pt idx="777">
                  <c:v>41183</c:v>
                </c:pt>
                <c:pt idx="778">
                  <c:v>41214</c:v>
                </c:pt>
                <c:pt idx="779">
                  <c:v>41244</c:v>
                </c:pt>
                <c:pt idx="780">
                  <c:v>41275</c:v>
                </c:pt>
                <c:pt idx="781">
                  <c:v>41306</c:v>
                </c:pt>
                <c:pt idx="782">
                  <c:v>41334</c:v>
                </c:pt>
                <c:pt idx="783">
                  <c:v>41365</c:v>
                </c:pt>
                <c:pt idx="784">
                  <c:v>41395</c:v>
                </c:pt>
                <c:pt idx="785">
                  <c:v>41426</c:v>
                </c:pt>
                <c:pt idx="786">
                  <c:v>41456</c:v>
                </c:pt>
                <c:pt idx="787">
                  <c:v>41487</c:v>
                </c:pt>
                <c:pt idx="788">
                  <c:v>41518</c:v>
                </c:pt>
                <c:pt idx="789">
                  <c:v>41548</c:v>
                </c:pt>
                <c:pt idx="790">
                  <c:v>41579</c:v>
                </c:pt>
                <c:pt idx="791">
                  <c:v>41609</c:v>
                </c:pt>
                <c:pt idx="792">
                  <c:v>41640</c:v>
                </c:pt>
                <c:pt idx="793">
                  <c:v>41671</c:v>
                </c:pt>
                <c:pt idx="794">
                  <c:v>41699</c:v>
                </c:pt>
                <c:pt idx="795">
                  <c:v>41730</c:v>
                </c:pt>
                <c:pt idx="796">
                  <c:v>41760</c:v>
                </c:pt>
                <c:pt idx="797">
                  <c:v>41791</c:v>
                </c:pt>
                <c:pt idx="798">
                  <c:v>41821</c:v>
                </c:pt>
                <c:pt idx="799">
                  <c:v>41852</c:v>
                </c:pt>
                <c:pt idx="800">
                  <c:v>41883</c:v>
                </c:pt>
                <c:pt idx="801">
                  <c:v>41913</c:v>
                </c:pt>
                <c:pt idx="802">
                  <c:v>41944</c:v>
                </c:pt>
                <c:pt idx="803">
                  <c:v>41974</c:v>
                </c:pt>
                <c:pt idx="804">
                  <c:v>42005</c:v>
                </c:pt>
                <c:pt idx="805">
                  <c:v>42036</c:v>
                </c:pt>
                <c:pt idx="806">
                  <c:v>42064</c:v>
                </c:pt>
                <c:pt idx="807">
                  <c:v>42095</c:v>
                </c:pt>
                <c:pt idx="808">
                  <c:v>42125</c:v>
                </c:pt>
                <c:pt idx="809">
                  <c:v>42156</c:v>
                </c:pt>
                <c:pt idx="810">
                  <c:v>42186</c:v>
                </c:pt>
                <c:pt idx="811">
                  <c:v>42217</c:v>
                </c:pt>
                <c:pt idx="812">
                  <c:v>42248</c:v>
                </c:pt>
                <c:pt idx="813">
                  <c:v>42278</c:v>
                </c:pt>
                <c:pt idx="814">
                  <c:v>42309</c:v>
                </c:pt>
                <c:pt idx="815">
                  <c:v>42339</c:v>
                </c:pt>
                <c:pt idx="816">
                  <c:v>42370</c:v>
                </c:pt>
                <c:pt idx="817">
                  <c:v>42401</c:v>
                </c:pt>
                <c:pt idx="818">
                  <c:v>42430</c:v>
                </c:pt>
                <c:pt idx="819">
                  <c:v>42461</c:v>
                </c:pt>
                <c:pt idx="820">
                  <c:v>42491</c:v>
                </c:pt>
                <c:pt idx="821">
                  <c:v>42522</c:v>
                </c:pt>
                <c:pt idx="822">
                  <c:v>42552</c:v>
                </c:pt>
                <c:pt idx="823">
                  <c:v>42583</c:v>
                </c:pt>
                <c:pt idx="824">
                  <c:v>42614</c:v>
                </c:pt>
                <c:pt idx="825">
                  <c:v>42644</c:v>
                </c:pt>
                <c:pt idx="826">
                  <c:v>42675</c:v>
                </c:pt>
                <c:pt idx="827">
                  <c:v>42705</c:v>
                </c:pt>
                <c:pt idx="828">
                  <c:v>42736</c:v>
                </c:pt>
                <c:pt idx="829">
                  <c:v>42767</c:v>
                </c:pt>
                <c:pt idx="830">
                  <c:v>42795</c:v>
                </c:pt>
                <c:pt idx="831">
                  <c:v>42826</c:v>
                </c:pt>
                <c:pt idx="832">
                  <c:v>42856</c:v>
                </c:pt>
                <c:pt idx="833">
                  <c:v>42887</c:v>
                </c:pt>
                <c:pt idx="834">
                  <c:v>42917</c:v>
                </c:pt>
                <c:pt idx="835">
                  <c:v>42948</c:v>
                </c:pt>
                <c:pt idx="836">
                  <c:v>42979</c:v>
                </c:pt>
                <c:pt idx="837">
                  <c:v>43009</c:v>
                </c:pt>
                <c:pt idx="838">
                  <c:v>43040</c:v>
                </c:pt>
                <c:pt idx="839">
                  <c:v>43070</c:v>
                </c:pt>
                <c:pt idx="840">
                  <c:v>43101</c:v>
                </c:pt>
                <c:pt idx="841">
                  <c:v>43132</c:v>
                </c:pt>
                <c:pt idx="842">
                  <c:v>43160</c:v>
                </c:pt>
                <c:pt idx="843">
                  <c:v>43191</c:v>
                </c:pt>
                <c:pt idx="844">
                  <c:v>43221</c:v>
                </c:pt>
                <c:pt idx="845">
                  <c:v>43252</c:v>
                </c:pt>
                <c:pt idx="846">
                  <c:v>43282</c:v>
                </c:pt>
                <c:pt idx="847">
                  <c:v>43313</c:v>
                </c:pt>
                <c:pt idx="848">
                  <c:v>43344</c:v>
                </c:pt>
                <c:pt idx="849">
                  <c:v>43374</c:v>
                </c:pt>
                <c:pt idx="850">
                  <c:v>43405</c:v>
                </c:pt>
                <c:pt idx="851">
                  <c:v>43435</c:v>
                </c:pt>
                <c:pt idx="852">
                  <c:v>43466</c:v>
                </c:pt>
                <c:pt idx="853">
                  <c:v>43497</c:v>
                </c:pt>
                <c:pt idx="854">
                  <c:v>43525</c:v>
                </c:pt>
                <c:pt idx="855">
                  <c:v>43556</c:v>
                </c:pt>
                <c:pt idx="856">
                  <c:v>43586</c:v>
                </c:pt>
                <c:pt idx="857">
                  <c:v>43617</c:v>
                </c:pt>
                <c:pt idx="858">
                  <c:v>43647</c:v>
                </c:pt>
                <c:pt idx="859">
                  <c:v>43678</c:v>
                </c:pt>
                <c:pt idx="860">
                  <c:v>43709</c:v>
                </c:pt>
                <c:pt idx="861">
                  <c:v>43739</c:v>
                </c:pt>
                <c:pt idx="862">
                  <c:v>43770</c:v>
                </c:pt>
                <c:pt idx="863">
                  <c:v>43800</c:v>
                </c:pt>
                <c:pt idx="864">
                  <c:v>43831</c:v>
                </c:pt>
                <c:pt idx="865">
                  <c:v>43862</c:v>
                </c:pt>
                <c:pt idx="866">
                  <c:v>43891</c:v>
                </c:pt>
                <c:pt idx="867">
                  <c:v>43922</c:v>
                </c:pt>
              </c:numCache>
            </c:numRef>
          </c:cat>
          <c:val>
            <c:numRef>
              <c:f>'FRED Graph'!$B$13:$B$880</c:f>
              <c:numCache>
                <c:formatCode>0.0</c:formatCode>
                <c:ptCount val="868"/>
                <c:pt idx="0">
                  <c:v>3.4</c:v>
                </c:pt>
                <c:pt idx="1">
                  <c:v>3.8</c:v>
                </c:pt>
                <c:pt idx="2">
                  <c:v>4</c:v>
                </c:pt>
                <c:pt idx="3">
                  <c:v>3.9</c:v>
                </c:pt>
                <c:pt idx="4">
                  <c:v>3.5</c:v>
                </c:pt>
                <c:pt idx="5">
                  <c:v>3.6</c:v>
                </c:pt>
                <c:pt idx="6">
                  <c:v>3.6</c:v>
                </c:pt>
                <c:pt idx="7">
                  <c:v>3.9</c:v>
                </c:pt>
                <c:pt idx="8">
                  <c:v>3.8</c:v>
                </c:pt>
                <c:pt idx="9">
                  <c:v>3.7</c:v>
                </c:pt>
                <c:pt idx="10">
                  <c:v>3.8</c:v>
                </c:pt>
                <c:pt idx="11">
                  <c:v>4</c:v>
                </c:pt>
                <c:pt idx="12">
                  <c:v>4.3</c:v>
                </c:pt>
                <c:pt idx="13">
                  <c:v>4.7</c:v>
                </c:pt>
                <c:pt idx="14">
                  <c:v>5</c:v>
                </c:pt>
                <c:pt idx="15">
                  <c:v>5.3</c:v>
                </c:pt>
                <c:pt idx="16">
                  <c:v>6.1</c:v>
                </c:pt>
                <c:pt idx="17">
                  <c:v>6.2</c:v>
                </c:pt>
                <c:pt idx="18">
                  <c:v>6.7</c:v>
                </c:pt>
                <c:pt idx="19">
                  <c:v>6.8</c:v>
                </c:pt>
                <c:pt idx="20">
                  <c:v>6.6</c:v>
                </c:pt>
                <c:pt idx="21">
                  <c:v>7.9</c:v>
                </c:pt>
                <c:pt idx="22">
                  <c:v>6.4</c:v>
                </c:pt>
                <c:pt idx="23">
                  <c:v>6.6</c:v>
                </c:pt>
                <c:pt idx="24">
                  <c:v>6.5</c:v>
                </c:pt>
                <c:pt idx="25">
                  <c:v>6.4</c:v>
                </c:pt>
                <c:pt idx="26">
                  <c:v>6.3</c:v>
                </c:pt>
                <c:pt idx="27">
                  <c:v>5.8</c:v>
                </c:pt>
                <c:pt idx="28">
                  <c:v>5.5</c:v>
                </c:pt>
                <c:pt idx="29">
                  <c:v>5.4</c:v>
                </c:pt>
                <c:pt idx="30">
                  <c:v>5</c:v>
                </c:pt>
                <c:pt idx="31">
                  <c:v>4.5</c:v>
                </c:pt>
                <c:pt idx="32">
                  <c:v>4.4000000000000004</c:v>
                </c:pt>
                <c:pt idx="33">
                  <c:v>4.2</c:v>
                </c:pt>
                <c:pt idx="34">
                  <c:v>4.2</c:v>
                </c:pt>
                <c:pt idx="35">
                  <c:v>4.3</c:v>
                </c:pt>
                <c:pt idx="36">
                  <c:v>3.7</c:v>
                </c:pt>
                <c:pt idx="37">
                  <c:v>3.4</c:v>
                </c:pt>
                <c:pt idx="38">
                  <c:v>3.4</c:v>
                </c:pt>
                <c:pt idx="39">
                  <c:v>3.1</c:v>
                </c:pt>
                <c:pt idx="40">
                  <c:v>3</c:v>
                </c:pt>
                <c:pt idx="41">
                  <c:v>3.2</c:v>
                </c:pt>
                <c:pt idx="42">
                  <c:v>3.1</c:v>
                </c:pt>
                <c:pt idx="43">
                  <c:v>3.1</c:v>
                </c:pt>
                <c:pt idx="44">
                  <c:v>3.3</c:v>
                </c:pt>
                <c:pt idx="45">
                  <c:v>3.5</c:v>
                </c:pt>
                <c:pt idx="46">
                  <c:v>3.5</c:v>
                </c:pt>
                <c:pt idx="47">
                  <c:v>3.1</c:v>
                </c:pt>
                <c:pt idx="48">
                  <c:v>3.2</c:v>
                </c:pt>
                <c:pt idx="49">
                  <c:v>3.1</c:v>
                </c:pt>
                <c:pt idx="50">
                  <c:v>2.9</c:v>
                </c:pt>
                <c:pt idx="51">
                  <c:v>2.9</c:v>
                </c:pt>
                <c:pt idx="52">
                  <c:v>3</c:v>
                </c:pt>
                <c:pt idx="53">
                  <c:v>3</c:v>
                </c:pt>
                <c:pt idx="54">
                  <c:v>3.2</c:v>
                </c:pt>
                <c:pt idx="55">
                  <c:v>3.4</c:v>
                </c:pt>
                <c:pt idx="56">
                  <c:v>3.1</c:v>
                </c:pt>
                <c:pt idx="57">
                  <c:v>3</c:v>
                </c:pt>
                <c:pt idx="58">
                  <c:v>2.8</c:v>
                </c:pt>
                <c:pt idx="59">
                  <c:v>2.7</c:v>
                </c:pt>
                <c:pt idx="60">
                  <c:v>2.9</c:v>
                </c:pt>
                <c:pt idx="61">
                  <c:v>2.6</c:v>
                </c:pt>
                <c:pt idx="62">
                  <c:v>2.6</c:v>
                </c:pt>
                <c:pt idx="63">
                  <c:v>2.7</c:v>
                </c:pt>
                <c:pt idx="64">
                  <c:v>2.5</c:v>
                </c:pt>
                <c:pt idx="65">
                  <c:v>2.5</c:v>
                </c:pt>
                <c:pt idx="66">
                  <c:v>2.6</c:v>
                </c:pt>
                <c:pt idx="67">
                  <c:v>2.7</c:v>
                </c:pt>
                <c:pt idx="68">
                  <c:v>2.9</c:v>
                </c:pt>
                <c:pt idx="69">
                  <c:v>3.1</c:v>
                </c:pt>
                <c:pt idx="70">
                  <c:v>3.5</c:v>
                </c:pt>
                <c:pt idx="71">
                  <c:v>4.5</c:v>
                </c:pt>
                <c:pt idx="72">
                  <c:v>4.9000000000000004</c:v>
                </c:pt>
                <c:pt idx="73">
                  <c:v>5.2</c:v>
                </c:pt>
                <c:pt idx="74">
                  <c:v>5.7</c:v>
                </c:pt>
                <c:pt idx="75">
                  <c:v>5.9</c:v>
                </c:pt>
                <c:pt idx="76">
                  <c:v>5.9</c:v>
                </c:pt>
                <c:pt idx="77">
                  <c:v>5.6</c:v>
                </c:pt>
                <c:pt idx="78">
                  <c:v>5.8</c:v>
                </c:pt>
                <c:pt idx="79">
                  <c:v>6</c:v>
                </c:pt>
                <c:pt idx="80">
                  <c:v>6.1</c:v>
                </c:pt>
                <c:pt idx="81">
                  <c:v>5.7</c:v>
                </c:pt>
                <c:pt idx="82">
                  <c:v>5.3</c:v>
                </c:pt>
                <c:pt idx="83">
                  <c:v>5</c:v>
                </c:pt>
                <c:pt idx="84">
                  <c:v>4.9000000000000004</c:v>
                </c:pt>
                <c:pt idx="85">
                  <c:v>4.7</c:v>
                </c:pt>
                <c:pt idx="86">
                  <c:v>4.5999999999999996</c:v>
                </c:pt>
                <c:pt idx="87">
                  <c:v>4.7</c:v>
                </c:pt>
                <c:pt idx="88">
                  <c:v>4.3</c:v>
                </c:pt>
                <c:pt idx="89">
                  <c:v>4.2</c:v>
                </c:pt>
                <c:pt idx="90">
                  <c:v>4</c:v>
                </c:pt>
                <c:pt idx="91">
                  <c:v>4.2</c:v>
                </c:pt>
                <c:pt idx="92">
                  <c:v>4.0999999999999996</c:v>
                </c:pt>
                <c:pt idx="93">
                  <c:v>4.3</c:v>
                </c:pt>
                <c:pt idx="94">
                  <c:v>4.2</c:v>
                </c:pt>
                <c:pt idx="95">
                  <c:v>4.2</c:v>
                </c:pt>
                <c:pt idx="96">
                  <c:v>4</c:v>
                </c:pt>
                <c:pt idx="97">
                  <c:v>3.9</c:v>
                </c:pt>
                <c:pt idx="98">
                  <c:v>4.2</c:v>
                </c:pt>
                <c:pt idx="99">
                  <c:v>4</c:v>
                </c:pt>
                <c:pt idx="100">
                  <c:v>4.3</c:v>
                </c:pt>
                <c:pt idx="101">
                  <c:v>4.3</c:v>
                </c:pt>
                <c:pt idx="102">
                  <c:v>4.4000000000000004</c:v>
                </c:pt>
                <c:pt idx="103">
                  <c:v>4.0999999999999996</c:v>
                </c:pt>
                <c:pt idx="104">
                  <c:v>3.9</c:v>
                </c:pt>
                <c:pt idx="105">
                  <c:v>3.9</c:v>
                </c:pt>
                <c:pt idx="106">
                  <c:v>4.3</c:v>
                </c:pt>
                <c:pt idx="107">
                  <c:v>4.2</c:v>
                </c:pt>
                <c:pt idx="108">
                  <c:v>4.2</c:v>
                </c:pt>
                <c:pt idx="109">
                  <c:v>3.9</c:v>
                </c:pt>
                <c:pt idx="110">
                  <c:v>3.7</c:v>
                </c:pt>
                <c:pt idx="111">
                  <c:v>3.9</c:v>
                </c:pt>
                <c:pt idx="112">
                  <c:v>4.0999999999999996</c:v>
                </c:pt>
                <c:pt idx="113">
                  <c:v>4.3</c:v>
                </c:pt>
                <c:pt idx="114">
                  <c:v>4.2</c:v>
                </c:pt>
                <c:pt idx="115">
                  <c:v>4.0999999999999996</c:v>
                </c:pt>
                <c:pt idx="116">
                  <c:v>4.4000000000000004</c:v>
                </c:pt>
                <c:pt idx="117">
                  <c:v>4.5</c:v>
                </c:pt>
                <c:pt idx="118">
                  <c:v>5.0999999999999996</c:v>
                </c:pt>
                <c:pt idx="119">
                  <c:v>5.2</c:v>
                </c:pt>
                <c:pt idx="120">
                  <c:v>5.8</c:v>
                </c:pt>
                <c:pt idx="121">
                  <c:v>6.4</c:v>
                </c:pt>
                <c:pt idx="122">
                  <c:v>6.7</c:v>
                </c:pt>
                <c:pt idx="123">
                  <c:v>7.4</c:v>
                </c:pt>
                <c:pt idx="124">
                  <c:v>7.4</c:v>
                </c:pt>
                <c:pt idx="125">
                  <c:v>7.3</c:v>
                </c:pt>
                <c:pt idx="126">
                  <c:v>7.5</c:v>
                </c:pt>
                <c:pt idx="127">
                  <c:v>7.4</c:v>
                </c:pt>
                <c:pt idx="128">
                  <c:v>7.1</c:v>
                </c:pt>
                <c:pt idx="129">
                  <c:v>6.7</c:v>
                </c:pt>
                <c:pt idx="130">
                  <c:v>6.2</c:v>
                </c:pt>
                <c:pt idx="131">
                  <c:v>6.2</c:v>
                </c:pt>
                <c:pt idx="132">
                  <c:v>6</c:v>
                </c:pt>
                <c:pt idx="133">
                  <c:v>5.9</c:v>
                </c:pt>
                <c:pt idx="134">
                  <c:v>5.6</c:v>
                </c:pt>
                <c:pt idx="135">
                  <c:v>5.2</c:v>
                </c:pt>
                <c:pt idx="136">
                  <c:v>5.0999999999999996</c:v>
                </c:pt>
                <c:pt idx="137">
                  <c:v>5</c:v>
                </c:pt>
                <c:pt idx="138">
                  <c:v>5.0999999999999996</c:v>
                </c:pt>
                <c:pt idx="139">
                  <c:v>5.2</c:v>
                </c:pt>
                <c:pt idx="140">
                  <c:v>5.5</c:v>
                </c:pt>
                <c:pt idx="141">
                  <c:v>5.7</c:v>
                </c:pt>
                <c:pt idx="142">
                  <c:v>5.8</c:v>
                </c:pt>
                <c:pt idx="143">
                  <c:v>5.3</c:v>
                </c:pt>
                <c:pt idx="144">
                  <c:v>5.2</c:v>
                </c:pt>
                <c:pt idx="145">
                  <c:v>4.8</c:v>
                </c:pt>
                <c:pt idx="146">
                  <c:v>5.4</c:v>
                </c:pt>
                <c:pt idx="147">
                  <c:v>5.2</c:v>
                </c:pt>
                <c:pt idx="148">
                  <c:v>5.0999999999999996</c:v>
                </c:pt>
                <c:pt idx="149">
                  <c:v>5.4</c:v>
                </c:pt>
                <c:pt idx="150">
                  <c:v>5.5</c:v>
                </c:pt>
                <c:pt idx="151">
                  <c:v>5.6</c:v>
                </c:pt>
                <c:pt idx="152">
                  <c:v>5.5</c:v>
                </c:pt>
                <c:pt idx="153">
                  <c:v>6.1</c:v>
                </c:pt>
                <c:pt idx="154">
                  <c:v>6.1</c:v>
                </c:pt>
                <c:pt idx="155">
                  <c:v>6.6</c:v>
                </c:pt>
                <c:pt idx="156">
                  <c:v>6.6</c:v>
                </c:pt>
                <c:pt idx="157">
                  <c:v>6.9</c:v>
                </c:pt>
                <c:pt idx="158">
                  <c:v>6.9</c:v>
                </c:pt>
                <c:pt idx="159">
                  <c:v>7</c:v>
                </c:pt>
                <c:pt idx="160">
                  <c:v>7.1</c:v>
                </c:pt>
                <c:pt idx="161">
                  <c:v>6.9</c:v>
                </c:pt>
                <c:pt idx="162">
                  <c:v>7</c:v>
                </c:pt>
                <c:pt idx="163">
                  <c:v>6.6</c:v>
                </c:pt>
                <c:pt idx="164">
                  <c:v>6.7</c:v>
                </c:pt>
                <c:pt idx="165">
                  <c:v>6.5</c:v>
                </c:pt>
                <c:pt idx="166">
                  <c:v>6.1</c:v>
                </c:pt>
                <c:pt idx="167">
                  <c:v>6</c:v>
                </c:pt>
                <c:pt idx="168">
                  <c:v>5.8</c:v>
                </c:pt>
                <c:pt idx="169">
                  <c:v>5.5</c:v>
                </c:pt>
                <c:pt idx="170">
                  <c:v>5.6</c:v>
                </c:pt>
                <c:pt idx="171">
                  <c:v>5.6</c:v>
                </c:pt>
                <c:pt idx="172">
                  <c:v>5.5</c:v>
                </c:pt>
                <c:pt idx="173">
                  <c:v>5.5</c:v>
                </c:pt>
                <c:pt idx="174">
                  <c:v>5.4</c:v>
                </c:pt>
                <c:pt idx="175">
                  <c:v>5.7</c:v>
                </c:pt>
                <c:pt idx="176">
                  <c:v>5.6</c:v>
                </c:pt>
                <c:pt idx="177">
                  <c:v>5.4</c:v>
                </c:pt>
                <c:pt idx="178">
                  <c:v>5.7</c:v>
                </c:pt>
                <c:pt idx="179">
                  <c:v>5.5</c:v>
                </c:pt>
                <c:pt idx="180">
                  <c:v>5.7</c:v>
                </c:pt>
                <c:pt idx="181">
                  <c:v>5.9</c:v>
                </c:pt>
                <c:pt idx="182">
                  <c:v>5.7</c:v>
                </c:pt>
                <c:pt idx="183">
                  <c:v>5.7</c:v>
                </c:pt>
                <c:pt idx="184">
                  <c:v>5.9</c:v>
                </c:pt>
                <c:pt idx="185">
                  <c:v>5.6</c:v>
                </c:pt>
                <c:pt idx="186">
                  <c:v>5.6</c:v>
                </c:pt>
                <c:pt idx="187">
                  <c:v>5.4</c:v>
                </c:pt>
                <c:pt idx="188">
                  <c:v>5.5</c:v>
                </c:pt>
                <c:pt idx="189">
                  <c:v>5.5</c:v>
                </c:pt>
                <c:pt idx="190">
                  <c:v>5.7</c:v>
                </c:pt>
                <c:pt idx="191">
                  <c:v>5.5</c:v>
                </c:pt>
                <c:pt idx="192">
                  <c:v>5.6</c:v>
                </c:pt>
                <c:pt idx="193">
                  <c:v>5.4</c:v>
                </c:pt>
                <c:pt idx="194">
                  <c:v>5.4</c:v>
                </c:pt>
                <c:pt idx="195">
                  <c:v>5.3</c:v>
                </c:pt>
                <c:pt idx="196">
                  <c:v>5.0999999999999996</c:v>
                </c:pt>
                <c:pt idx="197">
                  <c:v>5.2</c:v>
                </c:pt>
                <c:pt idx="198">
                  <c:v>4.9000000000000004</c:v>
                </c:pt>
                <c:pt idx="199">
                  <c:v>5</c:v>
                </c:pt>
                <c:pt idx="200">
                  <c:v>5.0999999999999996</c:v>
                </c:pt>
                <c:pt idx="201">
                  <c:v>5.0999999999999996</c:v>
                </c:pt>
                <c:pt idx="202">
                  <c:v>4.8</c:v>
                </c:pt>
                <c:pt idx="203">
                  <c:v>5</c:v>
                </c:pt>
                <c:pt idx="204">
                  <c:v>4.9000000000000004</c:v>
                </c:pt>
                <c:pt idx="205">
                  <c:v>5.0999999999999996</c:v>
                </c:pt>
                <c:pt idx="206">
                  <c:v>4.7</c:v>
                </c:pt>
                <c:pt idx="207">
                  <c:v>4.8</c:v>
                </c:pt>
                <c:pt idx="208">
                  <c:v>4.5999999999999996</c:v>
                </c:pt>
                <c:pt idx="209">
                  <c:v>4.5999999999999996</c:v>
                </c:pt>
                <c:pt idx="210">
                  <c:v>4.4000000000000004</c:v>
                </c:pt>
                <c:pt idx="211">
                  <c:v>4.4000000000000004</c:v>
                </c:pt>
                <c:pt idx="212">
                  <c:v>4.3</c:v>
                </c:pt>
                <c:pt idx="213">
                  <c:v>4.2</c:v>
                </c:pt>
                <c:pt idx="214">
                  <c:v>4.0999999999999996</c:v>
                </c:pt>
                <c:pt idx="215">
                  <c:v>4</c:v>
                </c:pt>
                <c:pt idx="216">
                  <c:v>4</c:v>
                </c:pt>
                <c:pt idx="217">
                  <c:v>3.8</c:v>
                </c:pt>
                <c:pt idx="218">
                  <c:v>3.8</c:v>
                </c:pt>
                <c:pt idx="219">
                  <c:v>3.8</c:v>
                </c:pt>
                <c:pt idx="220">
                  <c:v>3.9</c:v>
                </c:pt>
                <c:pt idx="221">
                  <c:v>3.8</c:v>
                </c:pt>
                <c:pt idx="222">
                  <c:v>3.8</c:v>
                </c:pt>
                <c:pt idx="223">
                  <c:v>3.8</c:v>
                </c:pt>
                <c:pt idx="224">
                  <c:v>3.7</c:v>
                </c:pt>
                <c:pt idx="225">
                  <c:v>3.7</c:v>
                </c:pt>
                <c:pt idx="226">
                  <c:v>3.6</c:v>
                </c:pt>
                <c:pt idx="227">
                  <c:v>3.8</c:v>
                </c:pt>
                <c:pt idx="228">
                  <c:v>3.9</c:v>
                </c:pt>
                <c:pt idx="229">
                  <c:v>3.8</c:v>
                </c:pt>
                <c:pt idx="230">
                  <c:v>3.8</c:v>
                </c:pt>
                <c:pt idx="231">
                  <c:v>3.8</c:v>
                </c:pt>
                <c:pt idx="232">
                  <c:v>3.8</c:v>
                </c:pt>
                <c:pt idx="233">
                  <c:v>3.9</c:v>
                </c:pt>
                <c:pt idx="234">
                  <c:v>3.8</c:v>
                </c:pt>
                <c:pt idx="235">
                  <c:v>3.8</c:v>
                </c:pt>
                <c:pt idx="236">
                  <c:v>3.8</c:v>
                </c:pt>
                <c:pt idx="237">
                  <c:v>4</c:v>
                </c:pt>
                <c:pt idx="238">
                  <c:v>3.9</c:v>
                </c:pt>
                <c:pt idx="239">
                  <c:v>3.8</c:v>
                </c:pt>
                <c:pt idx="240">
                  <c:v>3.7</c:v>
                </c:pt>
                <c:pt idx="241">
                  <c:v>3.8</c:v>
                </c:pt>
                <c:pt idx="242">
                  <c:v>3.7</c:v>
                </c:pt>
                <c:pt idx="243">
                  <c:v>3.5</c:v>
                </c:pt>
                <c:pt idx="244">
                  <c:v>3.5</c:v>
                </c:pt>
                <c:pt idx="245">
                  <c:v>3.7</c:v>
                </c:pt>
                <c:pt idx="246">
                  <c:v>3.7</c:v>
                </c:pt>
                <c:pt idx="247">
                  <c:v>3.5</c:v>
                </c:pt>
                <c:pt idx="248">
                  <c:v>3.4</c:v>
                </c:pt>
                <c:pt idx="249">
                  <c:v>3.4</c:v>
                </c:pt>
                <c:pt idx="250">
                  <c:v>3.4</c:v>
                </c:pt>
                <c:pt idx="251">
                  <c:v>3.4</c:v>
                </c:pt>
                <c:pt idx="252">
                  <c:v>3.4</c:v>
                </c:pt>
                <c:pt idx="253">
                  <c:v>3.4</c:v>
                </c:pt>
                <c:pt idx="254">
                  <c:v>3.4</c:v>
                </c:pt>
                <c:pt idx="255">
                  <c:v>3.4</c:v>
                </c:pt>
                <c:pt idx="256">
                  <c:v>3.4</c:v>
                </c:pt>
                <c:pt idx="257">
                  <c:v>3.5</c:v>
                </c:pt>
                <c:pt idx="258">
                  <c:v>3.5</c:v>
                </c:pt>
                <c:pt idx="259">
                  <c:v>3.5</c:v>
                </c:pt>
                <c:pt idx="260">
                  <c:v>3.7</c:v>
                </c:pt>
                <c:pt idx="261">
                  <c:v>3.7</c:v>
                </c:pt>
                <c:pt idx="262">
                  <c:v>3.5</c:v>
                </c:pt>
                <c:pt idx="263">
                  <c:v>3.5</c:v>
                </c:pt>
                <c:pt idx="264">
                  <c:v>3.9</c:v>
                </c:pt>
                <c:pt idx="265">
                  <c:v>4.2</c:v>
                </c:pt>
                <c:pt idx="266">
                  <c:v>4.4000000000000004</c:v>
                </c:pt>
                <c:pt idx="267">
                  <c:v>4.5999999999999996</c:v>
                </c:pt>
                <c:pt idx="268">
                  <c:v>4.8</c:v>
                </c:pt>
                <c:pt idx="269">
                  <c:v>4.9000000000000004</c:v>
                </c:pt>
                <c:pt idx="270">
                  <c:v>5</c:v>
                </c:pt>
                <c:pt idx="271">
                  <c:v>5.0999999999999996</c:v>
                </c:pt>
                <c:pt idx="272">
                  <c:v>5.4</c:v>
                </c:pt>
                <c:pt idx="273">
                  <c:v>5.5</c:v>
                </c:pt>
                <c:pt idx="274">
                  <c:v>5.9</c:v>
                </c:pt>
                <c:pt idx="275">
                  <c:v>6.1</c:v>
                </c:pt>
                <c:pt idx="276">
                  <c:v>5.9</c:v>
                </c:pt>
                <c:pt idx="277">
                  <c:v>5.9</c:v>
                </c:pt>
                <c:pt idx="278">
                  <c:v>6</c:v>
                </c:pt>
                <c:pt idx="279">
                  <c:v>5.9</c:v>
                </c:pt>
                <c:pt idx="280">
                  <c:v>5.9</c:v>
                </c:pt>
                <c:pt idx="281">
                  <c:v>5.9</c:v>
                </c:pt>
                <c:pt idx="282">
                  <c:v>6</c:v>
                </c:pt>
                <c:pt idx="283">
                  <c:v>6.1</c:v>
                </c:pt>
                <c:pt idx="284">
                  <c:v>6</c:v>
                </c:pt>
                <c:pt idx="285">
                  <c:v>5.8</c:v>
                </c:pt>
                <c:pt idx="286">
                  <c:v>6</c:v>
                </c:pt>
                <c:pt idx="287">
                  <c:v>6</c:v>
                </c:pt>
                <c:pt idx="288">
                  <c:v>5.8</c:v>
                </c:pt>
                <c:pt idx="289">
                  <c:v>5.7</c:v>
                </c:pt>
                <c:pt idx="290">
                  <c:v>5.8</c:v>
                </c:pt>
                <c:pt idx="291">
                  <c:v>5.7</c:v>
                </c:pt>
                <c:pt idx="292">
                  <c:v>5.7</c:v>
                </c:pt>
                <c:pt idx="293">
                  <c:v>5.7</c:v>
                </c:pt>
                <c:pt idx="294">
                  <c:v>5.6</c:v>
                </c:pt>
                <c:pt idx="295">
                  <c:v>5.6</c:v>
                </c:pt>
                <c:pt idx="296">
                  <c:v>5.5</c:v>
                </c:pt>
                <c:pt idx="297">
                  <c:v>5.6</c:v>
                </c:pt>
                <c:pt idx="298">
                  <c:v>5.3</c:v>
                </c:pt>
                <c:pt idx="299">
                  <c:v>5.2</c:v>
                </c:pt>
                <c:pt idx="300">
                  <c:v>4.9000000000000004</c:v>
                </c:pt>
                <c:pt idx="301">
                  <c:v>5</c:v>
                </c:pt>
                <c:pt idx="302">
                  <c:v>4.9000000000000004</c:v>
                </c:pt>
                <c:pt idx="303">
                  <c:v>5</c:v>
                </c:pt>
                <c:pt idx="304">
                  <c:v>4.9000000000000004</c:v>
                </c:pt>
                <c:pt idx="305">
                  <c:v>4.9000000000000004</c:v>
                </c:pt>
                <c:pt idx="306">
                  <c:v>4.8</c:v>
                </c:pt>
                <c:pt idx="307">
                  <c:v>4.8</c:v>
                </c:pt>
                <c:pt idx="308">
                  <c:v>4.8</c:v>
                </c:pt>
                <c:pt idx="309">
                  <c:v>4.5999999999999996</c:v>
                </c:pt>
                <c:pt idx="310">
                  <c:v>4.8</c:v>
                </c:pt>
                <c:pt idx="311">
                  <c:v>4.9000000000000004</c:v>
                </c:pt>
                <c:pt idx="312">
                  <c:v>5.0999999999999996</c:v>
                </c:pt>
                <c:pt idx="313">
                  <c:v>5.2</c:v>
                </c:pt>
                <c:pt idx="314">
                  <c:v>5.0999999999999996</c:v>
                </c:pt>
                <c:pt idx="315">
                  <c:v>5.0999999999999996</c:v>
                </c:pt>
                <c:pt idx="316">
                  <c:v>5.0999999999999996</c:v>
                </c:pt>
                <c:pt idx="317">
                  <c:v>5.4</c:v>
                </c:pt>
                <c:pt idx="318">
                  <c:v>5.5</c:v>
                </c:pt>
                <c:pt idx="319">
                  <c:v>5.5</c:v>
                </c:pt>
                <c:pt idx="320">
                  <c:v>5.9</c:v>
                </c:pt>
                <c:pt idx="321">
                  <c:v>6</c:v>
                </c:pt>
                <c:pt idx="322">
                  <c:v>6.6</c:v>
                </c:pt>
                <c:pt idx="323">
                  <c:v>7.2</c:v>
                </c:pt>
                <c:pt idx="324">
                  <c:v>8.1</c:v>
                </c:pt>
                <c:pt idx="325">
                  <c:v>8.1</c:v>
                </c:pt>
                <c:pt idx="326">
                  <c:v>8.6</c:v>
                </c:pt>
                <c:pt idx="327">
                  <c:v>8.8000000000000007</c:v>
                </c:pt>
                <c:pt idx="328">
                  <c:v>9</c:v>
                </c:pt>
                <c:pt idx="329">
                  <c:v>8.8000000000000007</c:v>
                </c:pt>
                <c:pt idx="330">
                  <c:v>8.6</c:v>
                </c:pt>
                <c:pt idx="331">
                  <c:v>8.4</c:v>
                </c:pt>
                <c:pt idx="332">
                  <c:v>8.4</c:v>
                </c:pt>
                <c:pt idx="333">
                  <c:v>8.4</c:v>
                </c:pt>
                <c:pt idx="334">
                  <c:v>8.3000000000000007</c:v>
                </c:pt>
                <c:pt idx="335">
                  <c:v>8.1999999999999993</c:v>
                </c:pt>
                <c:pt idx="336">
                  <c:v>7.9</c:v>
                </c:pt>
                <c:pt idx="337">
                  <c:v>7.7</c:v>
                </c:pt>
                <c:pt idx="338">
                  <c:v>7.6</c:v>
                </c:pt>
                <c:pt idx="339">
                  <c:v>7.7</c:v>
                </c:pt>
                <c:pt idx="340">
                  <c:v>7.4</c:v>
                </c:pt>
                <c:pt idx="341">
                  <c:v>7.6</c:v>
                </c:pt>
                <c:pt idx="342">
                  <c:v>7.8</c:v>
                </c:pt>
                <c:pt idx="343">
                  <c:v>7.8</c:v>
                </c:pt>
                <c:pt idx="344">
                  <c:v>7.6</c:v>
                </c:pt>
                <c:pt idx="345">
                  <c:v>7.7</c:v>
                </c:pt>
                <c:pt idx="346">
                  <c:v>7.8</c:v>
                </c:pt>
                <c:pt idx="347">
                  <c:v>7.8</c:v>
                </c:pt>
                <c:pt idx="348">
                  <c:v>7.5</c:v>
                </c:pt>
                <c:pt idx="349">
                  <c:v>7.6</c:v>
                </c:pt>
                <c:pt idx="350">
                  <c:v>7.4</c:v>
                </c:pt>
                <c:pt idx="351">
                  <c:v>7.2</c:v>
                </c:pt>
                <c:pt idx="352">
                  <c:v>7</c:v>
                </c:pt>
                <c:pt idx="353">
                  <c:v>7.2</c:v>
                </c:pt>
                <c:pt idx="354">
                  <c:v>6.9</c:v>
                </c:pt>
                <c:pt idx="355">
                  <c:v>7</c:v>
                </c:pt>
                <c:pt idx="356">
                  <c:v>6.8</c:v>
                </c:pt>
                <c:pt idx="357">
                  <c:v>6.8</c:v>
                </c:pt>
                <c:pt idx="358">
                  <c:v>6.8</c:v>
                </c:pt>
                <c:pt idx="359">
                  <c:v>6.4</c:v>
                </c:pt>
                <c:pt idx="360">
                  <c:v>6.4</c:v>
                </c:pt>
                <c:pt idx="361">
                  <c:v>6.3</c:v>
                </c:pt>
                <c:pt idx="362">
                  <c:v>6.3</c:v>
                </c:pt>
                <c:pt idx="363">
                  <c:v>6.1</c:v>
                </c:pt>
                <c:pt idx="364">
                  <c:v>6</c:v>
                </c:pt>
                <c:pt idx="365">
                  <c:v>5.9</c:v>
                </c:pt>
                <c:pt idx="366">
                  <c:v>6.2</c:v>
                </c:pt>
                <c:pt idx="367">
                  <c:v>5.9</c:v>
                </c:pt>
                <c:pt idx="368">
                  <c:v>6</c:v>
                </c:pt>
                <c:pt idx="369">
                  <c:v>5.8</c:v>
                </c:pt>
                <c:pt idx="370">
                  <c:v>5.9</c:v>
                </c:pt>
                <c:pt idx="371">
                  <c:v>6</c:v>
                </c:pt>
                <c:pt idx="372">
                  <c:v>5.9</c:v>
                </c:pt>
                <c:pt idx="373">
                  <c:v>5.9</c:v>
                </c:pt>
                <c:pt idx="374">
                  <c:v>5.8</c:v>
                </c:pt>
                <c:pt idx="375">
                  <c:v>5.8</c:v>
                </c:pt>
                <c:pt idx="376">
                  <c:v>5.6</c:v>
                </c:pt>
                <c:pt idx="377">
                  <c:v>5.7</c:v>
                </c:pt>
                <c:pt idx="378">
                  <c:v>5.7</c:v>
                </c:pt>
                <c:pt idx="379">
                  <c:v>6</c:v>
                </c:pt>
                <c:pt idx="380">
                  <c:v>5.9</c:v>
                </c:pt>
                <c:pt idx="381">
                  <c:v>6</c:v>
                </c:pt>
                <c:pt idx="382">
                  <c:v>5.9</c:v>
                </c:pt>
                <c:pt idx="383">
                  <c:v>6</c:v>
                </c:pt>
                <c:pt idx="384">
                  <c:v>6.3</c:v>
                </c:pt>
                <c:pt idx="385">
                  <c:v>6.3</c:v>
                </c:pt>
                <c:pt idx="386">
                  <c:v>6.3</c:v>
                </c:pt>
                <c:pt idx="387">
                  <c:v>6.9</c:v>
                </c:pt>
                <c:pt idx="388">
                  <c:v>7.5</c:v>
                </c:pt>
                <c:pt idx="389">
                  <c:v>7.6</c:v>
                </c:pt>
                <c:pt idx="390">
                  <c:v>7.8</c:v>
                </c:pt>
                <c:pt idx="391">
                  <c:v>7.7</c:v>
                </c:pt>
                <c:pt idx="392">
                  <c:v>7.5</c:v>
                </c:pt>
                <c:pt idx="393">
                  <c:v>7.5</c:v>
                </c:pt>
                <c:pt idx="394">
                  <c:v>7.5</c:v>
                </c:pt>
                <c:pt idx="395">
                  <c:v>7.2</c:v>
                </c:pt>
                <c:pt idx="396">
                  <c:v>7.5</c:v>
                </c:pt>
                <c:pt idx="397">
                  <c:v>7.4</c:v>
                </c:pt>
                <c:pt idx="398">
                  <c:v>7.4</c:v>
                </c:pt>
                <c:pt idx="399">
                  <c:v>7.2</c:v>
                </c:pt>
                <c:pt idx="400">
                  <c:v>7.5</c:v>
                </c:pt>
                <c:pt idx="401">
                  <c:v>7.5</c:v>
                </c:pt>
                <c:pt idx="402">
                  <c:v>7.2</c:v>
                </c:pt>
                <c:pt idx="403">
                  <c:v>7.4</c:v>
                </c:pt>
                <c:pt idx="404">
                  <c:v>7.6</c:v>
                </c:pt>
                <c:pt idx="405">
                  <c:v>7.9</c:v>
                </c:pt>
                <c:pt idx="406">
                  <c:v>8.3000000000000007</c:v>
                </c:pt>
                <c:pt idx="407">
                  <c:v>8.5</c:v>
                </c:pt>
                <c:pt idx="408">
                  <c:v>8.6</c:v>
                </c:pt>
                <c:pt idx="409">
                  <c:v>8.9</c:v>
                </c:pt>
                <c:pt idx="410">
                  <c:v>9</c:v>
                </c:pt>
                <c:pt idx="411">
                  <c:v>9.3000000000000007</c:v>
                </c:pt>
                <c:pt idx="412">
                  <c:v>9.4</c:v>
                </c:pt>
                <c:pt idx="413">
                  <c:v>9.6</c:v>
                </c:pt>
                <c:pt idx="414">
                  <c:v>9.8000000000000007</c:v>
                </c:pt>
                <c:pt idx="415">
                  <c:v>9.8000000000000007</c:v>
                </c:pt>
                <c:pt idx="416">
                  <c:v>10.1</c:v>
                </c:pt>
                <c:pt idx="417">
                  <c:v>10.4</c:v>
                </c:pt>
                <c:pt idx="418">
                  <c:v>10.8</c:v>
                </c:pt>
                <c:pt idx="419">
                  <c:v>10.8</c:v>
                </c:pt>
                <c:pt idx="420">
                  <c:v>10.4</c:v>
                </c:pt>
                <c:pt idx="421">
                  <c:v>10.4</c:v>
                </c:pt>
                <c:pt idx="422">
                  <c:v>10.3</c:v>
                </c:pt>
                <c:pt idx="423">
                  <c:v>10.199999999999999</c:v>
                </c:pt>
                <c:pt idx="424">
                  <c:v>10.1</c:v>
                </c:pt>
                <c:pt idx="425">
                  <c:v>10.1</c:v>
                </c:pt>
                <c:pt idx="426">
                  <c:v>9.4</c:v>
                </c:pt>
                <c:pt idx="427">
                  <c:v>9.5</c:v>
                </c:pt>
                <c:pt idx="428">
                  <c:v>9.1999999999999993</c:v>
                </c:pt>
                <c:pt idx="429">
                  <c:v>8.8000000000000007</c:v>
                </c:pt>
                <c:pt idx="430">
                  <c:v>8.5</c:v>
                </c:pt>
                <c:pt idx="431">
                  <c:v>8.3000000000000007</c:v>
                </c:pt>
                <c:pt idx="432">
                  <c:v>8</c:v>
                </c:pt>
                <c:pt idx="433">
                  <c:v>7.8</c:v>
                </c:pt>
                <c:pt idx="434">
                  <c:v>7.8</c:v>
                </c:pt>
                <c:pt idx="435">
                  <c:v>7.7</c:v>
                </c:pt>
                <c:pt idx="436">
                  <c:v>7.4</c:v>
                </c:pt>
                <c:pt idx="437">
                  <c:v>7.2</c:v>
                </c:pt>
                <c:pt idx="438">
                  <c:v>7.5</c:v>
                </c:pt>
                <c:pt idx="439">
                  <c:v>7.5</c:v>
                </c:pt>
                <c:pt idx="440">
                  <c:v>7.3</c:v>
                </c:pt>
                <c:pt idx="441">
                  <c:v>7.4</c:v>
                </c:pt>
                <c:pt idx="442">
                  <c:v>7.2</c:v>
                </c:pt>
                <c:pt idx="443">
                  <c:v>7.3</c:v>
                </c:pt>
                <c:pt idx="444">
                  <c:v>7.3</c:v>
                </c:pt>
                <c:pt idx="445">
                  <c:v>7.2</c:v>
                </c:pt>
                <c:pt idx="446">
                  <c:v>7.2</c:v>
                </c:pt>
                <c:pt idx="447">
                  <c:v>7.3</c:v>
                </c:pt>
                <c:pt idx="448">
                  <c:v>7.2</c:v>
                </c:pt>
                <c:pt idx="449">
                  <c:v>7.4</c:v>
                </c:pt>
                <c:pt idx="450">
                  <c:v>7.4</c:v>
                </c:pt>
                <c:pt idx="451">
                  <c:v>7.1</c:v>
                </c:pt>
                <c:pt idx="452">
                  <c:v>7.1</c:v>
                </c:pt>
                <c:pt idx="453">
                  <c:v>7.1</c:v>
                </c:pt>
                <c:pt idx="454">
                  <c:v>7</c:v>
                </c:pt>
                <c:pt idx="455">
                  <c:v>7</c:v>
                </c:pt>
                <c:pt idx="456">
                  <c:v>6.7</c:v>
                </c:pt>
                <c:pt idx="457">
                  <c:v>7.2</c:v>
                </c:pt>
                <c:pt idx="458">
                  <c:v>7.2</c:v>
                </c:pt>
                <c:pt idx="459">
                  <c:v>7.1</c:v>
                </c:pt>
                <c:pt idx="460">
                  <c:v>7.2</c:v>
                </c:pt>
                <c:pt idx="461">
                  <c:v>7.2</c:v>
                </c:pt>
                <c:pt idx="462">
                  <c:v>7</c:v>
                </c:pt>
                <c:pt idx="463">
                  <c:v>6.9</c:v>
                </c:pt>
                <c:pt idx="464">
                  <c:v>7</c:v>
                </c:pt>
                <c:pt idx="465">
                  <c:v>7</c:v>
                </c:pt>
                <c:pt idx="466">
                  <c:v>6.9</c:v>
                </c:pt>
                <c:pt idx="467">
                  <c:v>6.6</c:v>
                </c:pt>
                <c:pt idx="468">
                  <c:v>6.6</c:v>
                </c:pt>
                <c:pt idx="469">
                  <c:v>6.6</c:v>
                </c:pt>
                <c:pt idx="470">
                  <c:v>6.6</c:v>
                </c:pt>
                <c:pt idx="471">
                  <c:v>6.3</c:v>
                </c:pt>
                <c:pt idx="472">
                  <c:v>6.3</c:v>
                </c:pt>
                <c:pt idx="473">
                  <c:v>6.2</c:v>
                </c:pt>
                <c:pt idx="474">
                  <c:v>6.1</c:v>
                </c:pt>
                <c:pt idx="475">
                  <c:v>6</c:v>
                </c:pt>
                <c:pt idx="476">
                  <c:v>5.9</c:v>
                </c:pt>
                <c:pt idx="477">
                  <c:v>6</c:v>
                </c:pt>
                <c:pt idx="478">
                  <c:v>5.8</c:v>
                </c:pt>
                <c:pt idx="479">
                  <c:v>5.7</c:v>
                </c:pt>
                <c:pt idx="480">
                  <c:v>5.7</c:v>
                </c:pt>
                <c:pt idx="481">
                  <c:v>5.7</c:v>
                </c:pt>
                <c:pt idx="482">
                  <c:v>5.7</c:v>
                </c:pt>
                <c:pt idx="483">
                  <c:v>5.4</c:v>
                </c:pt>
                <c:pt idx="484">
                  <c:v>5.6</c:v>
                </c:pt>
                <c:pt idx="485">
                  <c:v>5.4</c:v>
                </c:pt>
                <c:pt idx="486">
                  <c:v>5.4</c:v>
                </c:pt>
                <c:pt idx="487">
                  <c:v>5.6</c:v>
                </c:pt>
                <c:pt idx="488">
                  <c:v>5.4</c:v>
                </c:pt>
                <c:pt idx="489">
                  <c:v>5.4</c:v>
                </c:pt>
                <c:pt idx="490">
                  <c:v>5.3</c:v>
                </c:pt>
                <c:pt idx="491">
                  <c:v>5.3</c:v>
                </c:pt>
                <c:pt idx="492">
                  <c:v>5.4</c:v>
                </c:pt>
                <c:pt idx="493">
                  <c:v>5.2</c:v>
                </c:pt>
                <c:pt idx="494">
                  <c:v>5</c:v>
                </c:pt>
                <c:pt idx="495">
                  <c:v>5.2</c:v>
                </c:pt>
                <c:pt idx="496">
                  <c:v>5.2</c:v>
                </c:pt>
                <c:pt idx="497">
                  <c:v>5.3</c:v>
                </c:pt>
                <c:pt idx="498">
                  <c:v>5.2</c:v>
                </c:pt>
                <c:pt idx="499">
                  <c:v>5.2</c:v>
                </c:pt>
                <c:pt idx="500">
                  <c:v>5.3</c:v>
                </c:pt>
                <c:pt idx="501">
                  <c:v>5.3</c:v>
                </c:pt>
                <c:pt idx="502">
                  <c:v>5.4</c:v>
                </c:pt>
                <c:pt idx="503">
                  <c:v>5.4</c:v>
                </c:pt>
                <c:pt idx="504">
                  <c:v>5.4</c:v>
                </c:pt>
                <c:pt idx="505">
                  <c:v>5.3</c:v>
                </c:pt>
                <c:pt idx="506">
                  <c:v>5.2</c:v>
                </c:pt>
                <c:pt idx="507">
                  <c:v>5.4</c:v>
                </c:pt>
                <c:pt idx="508">
                  <c:v>5.4</c:v>
                </c:pt>
                <c:pt idx="509">
                  <c:v>5.2</c:v>
                </c:pt>
                <c:pt idx="510">
                  <c:v>5.5</c:v>
                </c:pt>
                <c:pt idx="511">
                  <c:v>5.7</c:v>
                </c:pt>
                <c:pt idx="512">
                  <c:v>5.9</c:v>
                </c:pt>
                <c:pt idx="513">
                  <c:v>5.9</c:v>
                </c:pt>
                <c:pt idx="514">
                  <c:v>6.2</c:v>
                </c:pt>
                <c:pt idx="515">
                  <c:v>6.3</c:v>
                </c:pt>
                <c:pt idx="516">
                  <c:v>6.4</c:v>
                </c:pt>
                <c:pt idx="517">
                  <c:v>6.6</c:v>
                </c:pt>
                <c:pt idx="518">
                  <c:v>6.8</c:v>
                </c:pt>
                <c:pt idx="519">
                  <c:v>6.7</c:v>
                </c:pt>
                <c:pt idx="520">
                  <c:v>6.9</c:v>
                </c:pt>
                <c:pt idx="521">
                  <c:v>6.9</c:v>
                </c:pt>
                <c:pt idx="522">
                  <c:v>6.8</c:v>
                </c:pt>
                <c:pt idx="523">
                  <c:v>6.9</c:v>
                </c:pt>
                <c:pt idx="524">
                  <c:v>6.9</c:v>
                </c:pt>
                <c:pt idx="525">
                  <c:v>7</c:v>
                </c:pt>
                <c:pt idx="526">
                  <c:v>7</c:v>
                </c:pt>
                <c:pt idx="527">
                  <c:v>7.3</c:v>
                </c:pt>
                <c:pt idx="528">
                  <c:v>7.3</c:v>
                </c:pt>
                <c:pt idx="529">
                  <c:v>7.4</c:v>
                </c:pt>
                <c:pt idx="530">
                  <c:v>7.4</c:v>
                </c:pt>
                <c:pt idx="531">
                  <c:v>7.4</c:v>
                </c:pt>
                <c:pt idx="532">
                  <c:v>7.6</c:v>
                </c:pt>
                <c:pt idx="533">
                  <c:v>7.8</c:v>
                </c:pt>
                <c:pt idx="534">
                  <c:v>7.7</c:v>
                </c:pt>
                <c:pt idx="535">
                  <c:v>7.6</c:v>
                </c:pt>
                <c:pt idx="536">
                  <c:v>7.6</c:v>
                </c:pt>
                <c:pt idx="537">
                  <c:v>7.3</c:v>
                </c:pt>
                <c:pt idx="538">
                  <c:v>7.4</c:v>
                </c:pt>
                <c:pt idx="539">
                  <c:v>7.4</c:v>
                </c:pt>
                <c:pt idx="540">
                  <c:v>7.3</c:v>
                </c:pt>
                <c:pt idx="541">
                  <c:v>7.1</c:v>
                </c:pt>
                <c:pt idx="542">
                  <c:v>7</c:v>
                </c:pt>
                <c:pt idx="543">
                  <c:v>7.1</c:v>
                </c:pt>
                <c:pt idx="544">
                  <c:v>7.1</c:v>
                </c:pt>
                <c:pt idx="545">
                  <c:v>7</c:v>
                </c:pt>
                <c:pt idx="546">
                  <c:v>6.9</c:v>
                </c:pt>
                <c:pt idx="547">
                  <c:v>6.8</c:v>
                </c:pt>
                <c:pt idx="548">
                  <c:v>6.7</c:v>
                </c:pt>
                <c:pt idx="549">
                  <c:v>6.8</c:v>
                </c:pt>
                <c:pt idx="550">
                  <c:v>6.6</c:v>
                </c:pt>
                <c:pt idx="551">
                  <c:v>6.5</c:v>
                </c:pt>
                <c:pt idx="552">
                  <c:v>6.6</c:v>
                </c:pt>
                <c:pt idx="553">
                  <c:v>6.6</c:v>
                </c:pt>
                <c:pt idx="554">
                  <c:v>6.5</c:v>
                </c:pt>
                <c:pt idx="555">
                  <c:v>6.4</c:v>
                </c:pt>
                <c:pt idx="556">
                  <c:v>6.1</c:v>
                </c:pt>
                <c:pt idx="557">
                  <c:v>6.1</c:v>
                </c:pt>
                <c:pt idx="558">
                  <c:v>6.1</c:v>
                </c:pt>
                <c:pt idx="559">
                  <c:v>6</c:v>
                </c:pt>
                <c:pt idx="560">
                  <c:v>5.9</c:v>
                </c:pt>
                <c:pt idx="561">
                  <c:v>5.8</c:v>
                </c:pt>
                <c:pt idx="562">
                  <c:v>5.6</c:v>
                </c:pt>
                <c:pt idx="563">
                  <c:v>5.5</c:v>
                </c:pt>
                <c:pt idx="564">
                  <c:v>5.6</c:v>
                </c:pt>
                <c:pt idx="565">
                  <c:v>5.4</c:v>
                </c:pt>
                <c:pt idx="566">
                  <c:v>5.4</c:v>
                </c:pt>
                <c:pt idx="567">
                  <c:v>5.8</c:v>
                </c:pt>
                <c:pt idx="568">
                  <c:v>5.6</c:v>
                </c:pt>
                <c:pt idx="569">
                  <c:v>5.6</c:v>
                </c:pt>
                <c:pt idx="570">
                  <c:v>5.7</c:v>
                </c:pt>
                <c:pt idx="571">
                  <c:v>5.7</c:v>
                </c:pt>
                <c:pt idx="572">
                  <c:v>5.6</c:v>
                </c:pt>
                <c:pt idx="573">
                  <c:v>5.5</c:v>
                </c:pt>
                <c:pt idx="574">
                  <c:v>5.6</c:v>
                </c:pt>
                <c:pt idx="575">
                  <c:v>5.6</c:v>
                </c:pt>
                <c:pt idx="576">
                  <c:v>5.6</c:v>
                </c:pt>
                <c:pt idx="577">
                  <c:v>5.5</c:v>
                </c:pt>
                <c:pt idx="578">
                  <c:v>5.5</c:v>
                </c:pt>
                <c:pt idx="579">
                  <c:v>5.6</c:v>
                </c:pt>
                <c:pt idx="580">
                  <c:v>5.6</c:v>
                </c:pt>
                <c:pt idx="581">
                  <c:v>5.3</c:v>
                </c:pt>
                <c:pt idx="582">
                  <c:v>5.5</c:v>
                </c:pt>
                <c:pt idx="583">
                  <c:v>5.0999999999999996</c:v>
                </c:pt>
                <c:pt idx="584">
                  <c:v>5.2</c:v>
                </c:pt>
                <c:pt idx="585">
                  <c:v>5.2</c:v>
                </c:pt>
                <c:pt idx="586">
                  <c:v>5.4</c:v>
                </c:pt>
                <c:pt idx="587">
                  <c:v>5.4</c:v>
                </c:pt>
                <c:pt idx="588">
                  <c:v>5.3</c:v>
                </c:pt>
                <c:pt idx="589">
                  <c:v>5.2</c:v>
                </c:pt>
                <c:pt idx="590">
                  <c:v>5.2</c:v>
                </c:pt>
                <c:pt idx="591">
                  <c:v>5.0999999999999996</c:v>
                </c:pt>
                <c:pt idx="592">
                  <c:v>4.9000000000000004</c:v>
                </c:pt>
                <c:pt idx="593">
                  <c:v>5</c:v>
                </c:pt>
                <c:pt idx="594">
                  <c:v>4.9000000000000004</c:v>
                </c:pt>
                <c:pt idx="595">
                  <c:v>4.8</c:v>
                </c:pt>
                <c:pt idx="596">
                  <c:v>4.9000000000000004</c:v>
                </c:pt>
                <c:pt idx="597">
                  <c:v>4.7</c:v>
                </c:pt>
                <c:pt idx="598">
                  <c:v>4.5999999999999996</c:v>
                </c:pt>
                <c:pt idx="599">
                  <c:v>4.7</c:v>
                </c:pt>
                <c:pt idx="600">
                  <c:v>4.5999999999999996</c:v>
                </c:pt>
                <c:pt idx="601">
                  <c:v>4.5999999999999996</c:v>
                </c:pt>
                <c:pt idx="602">
                  <c:v>4.7</c:v>
                </c:pt>
                <c:pt idx="603">
                  <c:v>4.3</c:v>
                </c:pt>
                <c:pt idx="604">
                  <c:v>4.4000000000000004</c:v>
                </c:pt>
                <c:pt idx="605">
                  <c:v>4.5</c:v>
                </c:pt>
                <c:pt idx="606">
                  <c:v>4.5</c:v>
                </c:pt>
                <c:pt idx="607">
                  <c:v>4.5</c:v>
                </c:pt>
                <c:pt idx="608">
                  <c:v>4.5999999999999996</c:v>
                </c:pt>
                <c:pt idx="609">
                  <c:v>4.5</c:v>
                </c:pt>
                <c:pt idx="610">
                  <c:v>4.4000000000000004</c:v>
                </c:pt>
                <c:pt idx="611">
                  <c:v>4.4000000000000004</c:v>
                </c:pt>
                <c:pt idx="612">
                  <c:v>4.3</c:v>
                </c:pt>
                <c:pt idx="613">
                  <c:v>4.4000000000000004</c:v>
                </c:pt>
                <c:pt idx="614">
                  <c:v>4.2</c:v>
                </c:pt>
                <c:pt idx="615">
                  <c:v>4.3</c:v>
                </c:pt>
                <c:pt idx="616">
                  <c:v>4.2</c:v>
                </c:pt>
                <c:pt idx="617">
                  <c:v>4.3</c:v>
                </c:pt>
                <c:pt idx="618">
                  <c:v>4.3</c:v>
                </c:pt>
                <c:pt idx="619">
                  <c:v>4.2</c:v>
                </c:pt>
                <c:pt idx="620">
                  <c:v>4.2</c:v>
                </c:pt>
                <c:pt idx="621">
                  <c:v>4.0999999999999996</c:v>
                </c:pt>
                <c:pt idx="622">
                  <c:v>4.0999999999999996</c:v>
                </c:pt>
                <c:pt idx="623">
                  <c:v>4</c:v>
                </c:pt>
                <c:pt idx="624">
                  <c:v>4</c:v>
                </c:pt>
                <c:pt idx="625">
                  <c:v>4.0999999999999996</c:v>
                </c:pt>
                <c:pt idx="626">
                  <c:v>4</c:v>
                </c:pt>
                <c:pt idx="627">
                  <c:v>3.8</c:v>
                </c:pt>
                <c:pt idx="628">
                  <c:v>4</c:v>
                </c:pt>
                <c:pt idx="629">
                  <c:v>4</c:v>
                </c:pt>
                <c:pt idx="630">
                  <c:v>4</c:v>
                </c:pt>
                <c:pt idx="631">
                  <c:v>4.0999999999999996</c:v>
                </c:pt>
                <c:pt idx="632">
                  <c:v>3.9</c:v>
                </c:pt>
                <c:pt idx="633">
                  <c:v>3.9</c:v>
                </c:pt>
                <c:pt idx="634">
                  <c:v>3.9</c:v>
                </c:pt>
                <c:pt idx="635">
                  <c:v>3.9</c:v>
                </c:pt>
                <c:pt idx="636">
                  <c:v>4.2</c:v>
                </c:pt>
                <c:pt idx="637">
                  <c:v>4.2</c:v>
                </c:pt>
                <c:pt idx="638">
                  <c:v>4.3</c:v>
                </c:pt>
                <c:pt idx="639">
                  <c:v>4.4000000000000004</c:v>
                </c:pt>
                <c:pt idx="640">
                  <c:v>4.3</c:v>
                </c:pt>
                <c:pt idx="641">
                  <c:v>4.5</c:v>
                </c:pt>
                <c:pt idx="642">
                  <c:v>4.5999999999999996</c:v>
                </c:pt>
                <c:pt idx="643">
                  <c:v>4.9000000000000004</c:v>
                </c:pt>
                <c:pt idx="644">
                  <c:v>5</c:v>
                </c:pt>
                <c:pt idx="645">
                  <c:v>5.3</c:v>
                </c:pt>
                <c:pt idx="646">
                  <c:v>5.5</c:v>
                </c:pt>
                <c:pt idx="647">
                  <c:v>5.7</c:v>
                </c:pt>
                <c:pt idx="648">
                  <c:v>5.7</c:v>
                </c:pt>
                <c:pt idx="649">
                  <c:v>5.7</c:v>
                </c:pt>
                <c:pt idx="650">
                  <c:v>5.7</c:v>
                </c:pt>
                <c:pt idx="651">
                  <c:v>5.9</c:v>
                </c:pt>
                <c:pt idx="652">
                  <c:v>5.8</c:v>
                </c:pt>
                <c:pt idx="653">
                  <c:v>5.8</c:v>
                </c:pt>
                <c:pt idx="654">
                  <c:v>5.8</c:v>
                </c:pt>
                <c:pt idx="655">
                  <c:v>5.7</c:v>
                </c:pt>
                <c:pt idx="656">
                  <c:v>5.7</c:v>
                </c:pt>
                <c:pt idx="657">
                  <c:v>5.7</c:v>
                </c:pt>
                <c:pt idx="658">
                  <c:v>5.9</c:v>
                </c:pt>
                <c:pt idx="659">
                  <c:v>6</c:v>
                </c:pt>
                <c:pt idx="660">
                  <c:v>5.8</c:v>
                </c:pt>
                <c:pt idx="661">
                  <c:v>5.9</c:v>
                </c:pt>
                <c:pt idx="662">
                  <c:v>5.9</c:v>
                </c:pt>
                <c:pt idx="663">
                  <c:v>6</c:v>
                </c:pt>
                <c:pt idx="664">
                  <c:v>6.1</c:v>
                </c:pt>
                <c:pt idx="665">
                  <c:v>6.3</c:v>
                </c:pt>
                <c:pt idx="666">
                  <c:v>6.2</c:v>
                </c:pt>
                <c:pt idx="667">
                  <c:v>6.1</c:v>
                </c:pt>
                <c:pt idx="668">
                  <c:v>6.1</c:v>
                </c:pt>
                <c:pt idx="669">
                  <c:v>6</c:v>
                </c:pt>
                <c:pt idx="670">
                  <c:v>5.8</c:v>
                </c:pt>
                <c:pt idx="671">
                  <c:v>5.7</c:v>
                </c:pt>
                <c:pt idx="672">
                  <c:v>5.7</c:v>
                </c:pt>
                <c:pt idx="673">
                  <c:v>5.6</c:v>
                </c:pt>
                <c:pt idx="674">
                  <c:v>5.8</c:v>
                </c:pt>
                <c:pt idx="675">
                  <c:v>5.6</c:v>
                </c:pt>
                <c:pt idx="676">
                  <c:v>5.6</c:v>
                </c:pt>
                <c:pt idx="677">
                  <c:v>5.6</c:v>
                </c:pt>
                <c:pt idx="678">
                  <c:v>5.5</c:v>
                </c:pt>
                <c:pt idx="679">
                  <c:v>5.4</c:v>
                </c:pt>
                <c:pt idx="680">
                  <c:v>5.4</c:v>
                </c:pt>
                <c:pt idx="681">
                  <c:v>5.5</c:v>
                </c:pt>
                <c:pt idx="682">
                  <c:v>5.4</c:v>
                </c:pt>
                <c:pt idx="683">
                  <c:v>5.4</c:v>
                </c:pt>
                <c:pt idx="684">
                  <c:v>5.3</c:v>
                </c:pt>
                <c:pt idx="685">
                  <c:v>5.4</c:v>
                </c:pt>
                <c:pt idx="686">
                  <c:v>5.2</c:v>
                </c:pt>
                <c:pt idx="687">
                  <c:v>5.2</c:v>
                </c:pt>
                <c:pt idx="688">
                  <c:v>5.0999999999999996</c:v>
                </c:pt>
                <c:pt idx="689">
                  <c:v>5</c:v>
                </c:pt>
                <c:pt idx="690">
                  <c:v>5</c:v>
                </c:pt>
                <c:pt idx="691">
                  <c:v>4.9000000000000004</c:v>
                </c:pt>
                <c:pt idx="692">
                  <c:v>5</c:v>
                </c:pt>
                <c:pt idx="693">
                  <c:v>5</c:v>
                </c:pt>
                <c:pt idx="694">
                  <c:v>5</c:v>
                </c:pt>
                <c:pt idx="695">
                  <c:v>4.9000000000000004</c:v>
                </c:pt>
                <c:pt idx="696">
                  <c:v>4.7</c:v>
                </c:pt>
                <c:pt idx="697">
                  <c:v>4.8</c:v>
                </c:pt>
                <c:pt idx="698">
                  <c:v>4.7</c:v>
                </c:pt>
                <c:pt idx="699">
                  <c:v>4.7</c:v>
                </c:pt>
                <c:pt idx="700">
                  <c:v>4.5999999999999996</c:v>
                </c:pt>
                <c:pt idx="701">
                  <c:v>4.5999999999999996</c:v>
                </c:pt>
                <c:pt idx="702">
                  <c:v>4.7</c:v>
                </c:pt>
                <c:pt idx="703">
                  <c:v>4.7</c:v>
                </c:pt>
                <c:pt idx="704">
                  <c:v>4.5</c:v>
                </c:pt>
                <c:pt idx="705">
                  <c:v>4.4000000000000004</c:v>
                </c:pt>
                <c:pt idx="706">
                  <c:v>4.5</c:v>
                </c:pt>
                <c:pt idx="707">
                  <c:v>4.4000000000000004</c:v>
                </c:pt>
                <c:pt idx="708">
                  <c:v>4.5999999999999996</c:v>
                </c:pt>
                <c:pt idx="709">
                  <c:v>4.5</c:v>
                </c:pt>
                <c:pt idx="710">
                  <c:v>4.4000000000000004</c:v>
                </c:pt>
                <c:pt idx="711">
                  <c:v>4.5</c:v>
                </c:pt>
                <c:pt idx="712">
                  <c:v>4.4000000000000004</c:v>
                </c:pt>
                <c:pt idx="713">
                  <c:v>4.5999999999999996</c:v>
                </c:pt>
                <c:pt idx="714">
                  <c:v>4.7</c:v>
                </c:pt>
                <c:pt idx="715">
                  <c:v>4.5999999999999996</c:v>
                </c:pt>
                <c:pt idx="716">
                  <c:v>4.7</c:v>
                </c:pt>
                <c:pt idx="717">
                  <c:v>4.7</c:v>
                </c:pt>
                <c:pt idx="718">
                  <c:v>4.7</c:v>
                </c:pt>
                <c:pt idx="719">
                  <c:v>5</c:v>
                </c:pt>
                <c:pt idx="720">
                  <c:v>5</c:v>
                </c:pt>
                <c:pt idx="721">
                  <c:v>4.9000000000000004</c:v>
                </c:pt>
                <c:pt idx="722">
                  <c:v>5.0999999999999996</c:v>
                </c:pt>
                <c:pt idx="723">
                  <c:v>5</c:v>
                </c:pt>
                <c:pt idx="724">
                  <c:v>5.4</c:v>
                </c:pt>
                <c:pt idx="725">
                  <c:v>5.6</c:v>
                </c:pt>
                <c:pt idx="726">
                  <c:v>5.8</c:v>
                </c:pt>
                <c:pt idx="727">
                  <c:v>6.1</c:v>
                </c:pt>
                <c:pt idx="728">
                  <c:v>6.1</c:v>
                </c:pt>
                <c:pt idx="729">
                  <c:v>6.5</c:v>
                </c:pt>
                <c:pt idx="730">
                  <c:v>6.8</c:v>
                </c:pt>
                <c:pt idx="731">
                  <c:v>7.3</c:v>
                </c:pt>
                <c:pt idx="732">
                  <c:v>7.8</c:v>
                </c:pt>
                <c:pt idx="733">
                  <c:v>8.3000000000000007</c:v>
                </c:pt>
                <c:pt idx="734">
                  <c:v>8.6999999999999993</c:v>
                </c:pt>
                <c:pt idx="735">
                  <c:v>9</c:v>
                </c:pt>
                <c:pt idx="736">
                  <c:v>9.4</c:v>
                </c:pt>
                <c:pt idx="737">
                  <c:v>9.5</c:v>
                </c:pt>
                <c:pt idx="738">
                  <c:v>9.5</c:v>
                </c:pt>
                <c:pt idx="739">
                  <c:v>9.6</c:v>
                </c:pt>
                <c:pt idx="740">
                  <c:v>9.8000000000000007</c:v>
                </c:pt>
                <c:pt idx="741">
                  <c:v>10</c:v>
                </c:pt>
                <c:pt idx="742">
                  <c:v>9.9</c:v>
                </c:pt>
                <c:pt idx="743">
                  <c:v>9.9</c:v>
                </c:pt>
                <c:pt idx="744">
                  <c:v>9.8000000000000007</c:v>
                </c:pt>
                <c:pt idx="745">
                  <c:v>9.8000000000000007</c:v>
                </c:pt>
                <c:pt idx="746">
                  <c:v>9.9</c:v>
                </c:pt>
                <c:pt idx="747">
                  <c:v>9.9</c:v>
                </c:pt>
                <c:pt idx="748">
                  <c:v>9.6</c:v>
                </c:pt>
                <c:pt idx="749">
                  <c:v>9.4</c:v>
                </c:pt>
                <c:pt idx="750">
                  <c:v>9.4</c:v>
                </c:pt>
                <c:pt idx="751">
                  <c:v>9.5</c:v>
                </c:pt>
                <c:pt idx="752">
                  <c:v>9.5</c:v>
                </c:pt>
                <c:pt idx="753">
                  <c:v>9.4</c:v>
                </c:pt>
                <c:pt idx="754">
                  <c:v>9.8000000000000007</c:v>
                </c:pt>
                <c:pt idx="755">
                  <c:v>9.3000000000000007</c:v>
                </c:pt>
                <c:pt idx="756">
                  <c:v>9.1</c:v>
                </c:pt>
                <c:pt idx="757">
                  <c:v>9</c:v>
                </c:pt>
                <c:pt idx="758">
                  <c:v>9</c:v>
                </c:pt>
                <c:pt idx="759">
                  <c:v>9.1</c:v>
                </c:pt>
                <c:pt idx="760">
                  <c:v>9</c:v>
                </c:pt>
                <c:pt idx="761">
                  <c:v>9.1</c:v>
                </c:pt>
                <c:pt idx="762">
                  <c:v>9</c:v>
                </c:pt>
                <c:pt idx="763">
                  <c:v>9</c:v>
                </c:pt>
                <c:pt idx="764">
                  <c:v>9</c:v>
                </c:pt>
                <c:pt idx="765">
                  <c:v>8.8000000000000007</c:v>
                </c:pt>
                <c:pt idx="766">
                  <c:v>8.6</c:v>
                </c:pt>
                <c:pt idx="767">
                  <c:v>8.5</c:v>
                </c:pt>
                <c:pt idx="768">
                  <c:v>8.3000000000000007</c:v>
                </c:pt>
                <c:pt idx="769">
                  <c:v>8.3000000000000007</c:v>
                </c:pt>
                <c:pt idx="770">
                  <c:v>8.1999999999999993</c:v>
                </c:pt>
                <c:pt idx="771">
                  <c:v>8.1999999999999993</c:v>
                </c:pt>
                <c:pt idx="772">
                  <c:v>8.1999999999999993</c:v>
                </c:pt>
                <c:pt idx="773">
                  <c:v>8.1999999999999993</c:v>
                </c:pt>
                <c:pt idx="774">
                  <c:v>8.1999999999999993</c:v>
                </c:pt>
                <c:pt idx="775">
                  <c:v>8.1</c:v>
                </c:pt>
                <c:pt idx="776">
                  <c:v>7.8</c:v>
                </c:pt>
                <c:pt idx="777">
                  <c:v>7.8</c:v>
                </c:pt>
                <c:pt idx="778">
                  <c:v>7.7</c:v>
                </c:pt>
                <c:pt idx="779">
                  <c:v>7.9</c:v>
                </c:pt>
                <c:pt idx="780">
                  <c:v>8</c:v>
                </c:pt>
                <c:pt idx="781">
                  <c:v>7.7</c:v>
                </c:pt>
                <c:pt idx="782">
                  <c:v>7.5</c:v>
                </c:pt>
                <c:pt idx="783">
                  <c:v>7.6</c:v>
                </c:pt>
                <c:pt idx="784">
                  <c:v>7.5</c:v>
                </c:pt>
                <c:pt idx="785">
                  <c:v>7.5</c:v>
                </c:pt>
                <c:pt idx="786">
                  <c:v>7.3</c:v>
                </c:pt>
                <c:pt idx="787">
                  <c:v>7.2</c:v>
                </c:pt>
                <c:pt idx="788">
                  <c:v>7.2</c:v>
                </c:pt>
                <c:pt idx="789">
                  <c:v>7.2</c:v>
                </c:pt>
                <c:pt idx="790">
                  <c:v>6.9</c:v>
                </c:pt>
                <c:pt idx="791">
                  <c:v>6.7</c:v>
                </c:pt>
                <c:pt idx="792">
                  <c:v>6.6</c:v>
                </c:pt>
                <c:pt idx="793">
                  <c:v>6.7</c:v>
                </c:pt>
                <c:pt idx="794">
                  <c:v>6.7</c:v>
                </c:pt>
                <c:pt idx="795">
                  <c:v>6.2</c:v>
                </c:pt>
                <c:pt idx="796">
                  <c:v>6.3</c:v>
                </c:pt>
                <c:pt idx="797">
                  <c:v>6.1</c:v>
                </c:pt>
                <c:pt idx="798">
                  <c:v>6.2</c:v>
                </c:pt>
                <c:pt idx="799">
                  <c:v>6.1</c:v>
                </c:pt>
                <c:pt idx="800">
                  <c:v>5.9</c:v>
                </c:pt>
                <c:pt idx="801">
                  <c:v>5.7</c:v>
                </c:pt>
                <c:pt idx="802">
                  <c:v>5.8</c:v>
                </c:pt>
                <c:pt idx="803">
                  <c:v>5.6</c:v>
                </c:pt>
                <c:pt idx="804">
                  <c:v>5.7</c:v>
                </c:pt>
                <c:pt idx="805">
                  <c:v>5.5</c:v>
                </c:pt>
                <c:pt idx="806">
                  <c:v>5.4</c:v>
                </c:pt>
                <c:pt idx="807">
                  <c:v>5.4</c:v>
                </c:pt>
                <c:pt idx="808">
                  <c:v>5.6</c:v>
                </c:pt>
                <c:pt idx="809">
                  <c:v>5.3</c:v>
                </c:pt>
                <c:pt idx="810">
                  <c:v>5.2</c:v>
                </c:pt>
                <c:pt idx="811">
                  <c:v>5.0999999999999996</c:v>
                </c:pt>
                <c:pt idx="812">
                  <c:v>5</c:v>
                </c:pt>
                <c:pt idx="813">
                  <c:v>5</c:v>
                </c:pt>
                <c:pt idx="814">
                  <c:v>5.0999999999999996</c:v>
                </c:pt>
                <c:pt idx="815">
                  <c:v>5</c:v>
                </c:pt>
                <c:pt idx="816">
                  <c:v>4.9000000000000004</c:v>
                </c:pt>
                <c:pt idx="817">
                  <c:v>4.9000000000000004</c:v>
                </c:pt>
                <c:pt idx="818">
                  <c:v>5</c:v>
                </c:pt>
                <c:pt idx="819">
                  <c:v>5</c:v>
                </c:pt>
                <c:pt idx="820">
                  <c:v>4.8</c:v>
                </c:pt>
                <c:pt idx="821">
                  <c:v>4.9000000000000004</c:v>
                </c:pt>
                <c:pt idx="822">
                  <c:v>4.8</c:v>
                </c:pt>
                <c:pt idx="823">
                  <c:v>4.9000000000000004</c:v>
                </c:pt>
                <c:pt idx="824">
                  <c:v>5</c:v>
                </c:pt>
                <c:pt idx="825">
                  <c:v>4.9000000000000004</c:v>
                </c:pt>
                <c:pt idx="826">
                  <c:v>4.7</c:v>
                </c:pt>
                <c:pt idx="827">
                  <c:v>4.7</c:v>
                </c:pt>
                <c:pt idx="828">
                  <c:v>4.7</c:v>
                </c:pt>
                <c:pt idx="829">
                  <c:v>4.5999999999999996</c:v>
                </c:pt>
                <c:pt idx="830">
                  <c:v>4.4000000000000004</c:v>
                </c:pt>
                <c:pt idx="831">
                  <c:v>4.4000000000000004</c:v>
                </c:pt>
                <c:pt idx="832">
                  <c:v>4.4000000000000004</c:v>
                </c:pt>
                <c:pt idx="833">
                  <c:v>4.3</c:v>
                </c:pt>
                <c:pt idx="834">
                  <c:v>4.3</c:v>
                </c:pt>
                <c:pt idx="835">
                  <c:v>4.4000000000000004</c:v>
                </c:pt>
                <c:pt idx="836">
                  <c:v>4.2</c:v>
                </c:pt>
                <c:pt idx="837">
                  <c:v>4.0999999999999996</c:v>
                </c:pt>
                <c:pt idx="838">
                  <c:v>4.2</c:v>
                </c:pt>
                <c:pt idx="839">
                  <c:v>4.0999999999999996</c:v>
                </c:pt>
                <c:pt idx="840">
                  <c:v>4.0999999999999996</c:v>
                </c:pt>
                <c:pt idx="841">
                  <c:v>4.0999999999999996</c:v>
                </c:pt>
                <c:pt idx="842">
                  <c:v>4</c:v>
                </c:pt>
                <c:pt idx="843">
                  <c:v>4</c:v>
                </c:pt>
                <c:pt idx="844">
                  <c:v>3.8</c:v>
                </c:pt>
                <c:pt idx="845">
                  <c:v>4</c:v>
                </c:pt>
                <c:pt idx="846">
                  <c:v>3.8</c:v>
                </c:pt>
                <c:pt idx="847">
                  <c:v>3.8</c:v>
                </c:pt>
                <c:pt idx="848">
                  <c:v>3.7</c:v>
                </c:pt>
                <c:pt idx="849">
                  <c:v>3.8</c:v>
                </c:pt>
                <c:pt idx="850">
                  <c:v>3.7</c:v>
                </c:pt>
                <c:pt idx="851">
                  <c:v>3.9</c:v>
                </c:pt>
                <c:pt idx="852">
                  <c:v>4</c:v>
                </c:pt>
                <c:pt idx="853">
                  <c:v>3.8</c:v>
                </c:pt>
                <c:pt idx="854">
                  <c:v>3.8</c:v>
                </c:pt>
                <c:pt idx="855">
                  <c:v>3.6</c:v>
                </c:pt>
                <c:pt idx="856">
                  <c:v>3.6</c:v>
                </c:pt>
                <c:pt idx="857">
                  <c:v>3.7</c:v>
                </c:pt>
                <c:pt idx="858">
                  <c:v>3.7</c:v>
                </c:pt>
                <c:pt idx="859">
                  <c:v>3.7</c:v>
                </c:pt>
                <c:pt idx="860">
                  <c:v>3.5</c:v>
                </c:pt>
                <c:pt idx="861">
                  <c:v>3.6</c:v>
                </c:pt>
                <c:pt idx="862">
                  <c:v>3.5</c:v>
                </c:pt>
                <c:pt idx="863">
                  <c:v>3.5</c:v>
                </c:pt>
                <c:pt idx="864">
                  <c:v>3.6</c:v>
                </c:pt>
                <c:pt idx="865">
                  <c:v>3.5</c:v>
                </c:pt>
                <c:pt idx="866">
                  <c:v>4.4000000000000004</c:v>
                </c:pt>
                <c:pt idx="867">
                  <c:v>14.7</c:v>
                </c:pt>
              </c:numCache>
            </c:numRef>
          </c:val>
          <c:smooth val="0"/>
          <c:extLst>
            <c:ext xmlns:c16="http://schemas.microsoft.com/office/drawing/2014/chart" uri="{C3380CC4-5D6E-409C-BE32-E72D297353CC}">
              <c16:uniqueId val="{00000000-38B4-1B48-8E70-C1A7A1A80CBD}"/>
            </c:ext>
          </c:extLst>
        </c:ser>
        <c:dLbls>
          <c:showLegendKey val="0"/>
          <c:showVal val="0"/>
          <c:showCatName val="0"/>
          <c:showSerName val="0"/>
          <c:showPercent val="0"/>
          <c:showBubbleSize val="0"/>
        </c:dLbls>
        <c:smooth val="0"/>
        <c:axId val="1780373152"/>
        <c:axId val="1780389248"/>
      </c:lineChart>
      <c:dateAx>
        <c:axId val="1780373152"/>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0389248"/>
        <c:crosses val="autoZero"/>
        <c:auto val="1"/>
        <c:lblOffset val="100"/>
        <c:baseTimeUnit val="months"/>
      </c:dateAx>
      <c:valAx>
        <c:axId val="17803892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03731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5" name="Google Shape;45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9174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14" name="Google Shape;51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5081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1" name="Google Shape;52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588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MMMF funds were experiencing heavy outflows from large corporate and institutional depositors that are desperate to raise cash as the COVID-19 coronavirus rattles the economy and the markets.</a:t>
            </a:r>
            <a:endParaRPr/>
          </a:p>
        </p:txBody>
      </p:sp>
      <p:sp>
        <p:nvSpPr>
          <p:cNvPr id="531" name="Google Shape;531;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836446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7" name="Google Shape;53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925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FF0000"/>
              </a:buClr>
              <a:buSzPts val="1200"/>
              <a:buFont typeface="Calibri"/>
              <a:buNone/>
            </a:pPr>
            <a:r>
              <a:rPr lang="en-US" sz="1200">
                <a:solidFill>
                  <a:srgbClr val="FF0000"/>
                </a:solidFill>
              </a:rPr>
              <a:t>In 1932 section 13(3) was added to the Federal Reserve Act, which has permitted emergency lending to bank and nonbank companies by the Board of Governors of the Federal Reserve System (the Federal Reserve). </a:t>
            </a:r>
            <a:endParaRPr/>
          </a:p>
        </p:txBody>
      </p:sp>
      <p:sp>
        <p:nvSpPr>
          <p:cNvPr id="554" name="Google Shape;554;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1536306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67" name="Google Shape;56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03" name="Google Shape;603;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9906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5" name="Google Shape;57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0" name="Google Shape;61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8a0eb324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8a0eb3242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4" name="Google Shape;114;g88a0eb3242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2" name="Google Shape;58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9" name="Google Shape;589;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6" name="Google Shape;59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  </a:t>
            </a:r>
            <a:endParaRPr/>
          </a:p>
        </p:txBody>
      </p:sp>
      <p:sp>
        <p:nvSpPr>
          <p:cNvPr id="618" name="Google Shape;618;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5" name="Google Shape;625;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7" name="Google Shape;12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1472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2" name="Google Shape;19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4507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0" name="Google Shape;2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4388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1" name="Google Shape;21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3038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7" name="Google Shape;22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4733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8a0eb32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8a0eb3242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0" name="Google Shape;120;g88a0eb3242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5" name="Google Shape;23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8278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31" name="Google Shape;63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5" name="Google Shape;27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2" name="Google Shape;38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CARES Act Coronavirus Aid, Relief, and Economic Security Act</a:t>
            </a:r>
            <a:endParaRPr/>
          </a:p>
        </p:txBody>
      </p:sp>
      <p:sp>
        <p:nvSpPr>
          <p:cNvPr id="390" name="Google Shape;390;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1" name="Google Shape;44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9419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8" name="Google Shape;44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007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44"/>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4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Verdana"/>
              <a:buNone/>
              <a:defRPr/>
            </a:lvl1pPr>
            <a:lvl2pPr lvl="1" algn="ctr">
              <a:spcBef>
                <a:spcPts val="560"/>
              </a:spcBef>
              <a:spcAft>
                <a:spcPts val="0"/>
              </a:spcAft>
              <a:buClr>
                <a:schemeClr val="dk1"/>
              </a:buClr>
              <a:buSzPts val="2800"/>
              <a:buNone/>
              <a:defRPr/>
            </a:lvl2pPr>
            <a:lvl3pPr lvl="2" algn="ctr">
              <a:spcBef>
                <a:spcPts val="480"/>
              </a:spcBef>
              <a:spcAft>
                <a:spcPts val="0"/>
              </a:spcAft>
              <a:buClr>
                <a:schemeClr val="dk1"/>
              </a:buClr>
              <a:buSzPts val="2400"/>
              <a:buFont typeface="Verdana"/>
              <a:buNone/>
              <a:defRPr/>
            </a:lvl3pPr>
            <a:lvl4pPr lvl="3" algn="ctr">
              <a:spcBef>
                <a:spcPts val="400"/>
              </a:spcBef>
              <a:spcAft>
                <a:spcPts val="0"/>
              </a:spcAft>
              <a:buClr>
                <a:schemeClr val="dk1"/>
              </a:buClr>
              <a:buSzPts val="2000"/>
              <a:buFont typeface="Verdana"/>
              <a:buNone/>
              <a:defRPr/>
            </a:lvl4pPr>
            <a:lvl5pPr lvl="4" algn="ctr">
              <a:spcBef>
                <a:spcPts val="400"/>
              </a:spcBef>
              <a:spcAft>
                <a:spcPts val="0"/>
              </a:spcAft>
              <a:buClr>
                <a:schemeClr val="dk1"/>
              </a:buClr>
              <a:buSzPts val="2000"/>
              <a:buFont typeface="Verdana"/>
              <a:buNone/>
              <a:defRPr/>
            </a:lvl5pPr>
            <a:lvl6pPr lvl="5" algn="ctr">
              <a:spcBef>
                <a:spcPts val="400"/>
              </a:spcBef>
              <a:spcAft>
                <a:spcPts val="0"/>
              </a:spcAft>
              <a:buClr>
                <a:schemeClr val="dk1"/>
              </a:buClr>
              <a:buSzPts val="2000"/>
              <a:buFont typeface="Verdana"/>
              <a:buNone/>
              <a:defRPr/>
            </a:lvl6pPr>
            <a:lvl7pPr lvl="6" algn="ctr">
              <a:spcBef>
                <a:spcPts val="400"/>
              </a:spcBef>
              <a:spcAft>
                <a:spcPts val="0"/>
              </a:spcAft>
              <a:buClr>
                <a:schemeClr val="dk1"/>
              </a:buClr>
              <a:buSzPts val="2000"/>
              <a:buFont typeface="Verdana"/>
              <a:buNone/>
              <a:defRPr/>
            </a:lvl7pPr>
            <a:lvl8pPr lvl="7" algn="ctr">
              <a:spcBef>
                <a:spcPts val="400"/>
              </a:spcBef>
              <a:spcAft>
                <a:spcPts val="0"/>
              </a:spcAft>
              <a:buClr>
                <a:schemeClr val="dk1"/>
              </a:buClr>
              <a:buSzPts val="2000"/>
              <a:buFont typeface="Verdana"/>
              <a:buNone/>
              <a:defRPr/>
            </a:lvl8pPr>
            <a:lvl9pPr lvl="8" algn="ctr">
              <a:spcBef>
                <a:spcPts val="400"/>
              </a:spcBef>
              <a:spcAft>
                <a:spcPts val="0"/>
              </a:spcAft>
              <a:buClr>
                <a:schemeClr val="dk1"/>
              </a:buClr>
              <a:buSzPts val="2000"/>
              <a:buFont typeface="Verdana"/>
              <a:buNone/>
              <a:defRPr/>
            </a:lvl9pPr>
          </a:lstStyle>
          <a:p>
            <a:endParaRPr/>
          </a:p>
        </p:txBody>
      </p:sp>
      <p:sp>
        <p:nvSpPr>
          <p:cNvPr id="19" name="Google Shape;19;p44"/>
          <p:cNvSpPr txBox="1">
            <a:spLocks noGrp="1"/>
          </p:cNvSpPr>
          <p:nvPr>
            <p:ph type="dt" idx="10"/>
          </p:nvPr>
        </p:nvSpPr>
        <p:spPr>
          <a:xfrm>
            <a:off x="1515454" y="6248400"/>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4"/>
          <p:cNvSpPr txBox="1">
            <a:spLocks noGrp="1"/>
          </p:cNvSpPr>
          <p:nvPr>
            <p:ph type="ftr" idx="11"/>
          </p:nvPr>
        </p:nvSpPr>
        <p:spPr>
          <a:xfrm>
            <a:off x="4618527" y="6248400"/>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4"/>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Verdana"/>
                <a:ea typeface="Verdana"/>
                <a:cs typeface="Verdana"/>
                <a:sym typeface="Verdana"/>
              </a:defRPr>
            </a:lvl1pPr>
            <a:lvl2pPr marL="0" marR="0" lvl="1" indent="0" algn="r">
              <a:spcBef>
                <a:spcPts val="0"/>
              </a:spcBef>
              <a:spcAft>
                <a:spcPts val="0"/>
              </a:spcAft>
              <a:buNone/>
              <a:defRPr sz="1400" b="0" i="0" u="none" strike="noStrike" cap="none">
                <a:solidFill>
                  <a:schemeClr val="dk1"/>
                </a:solidFill>
                <a:latin typeface="Verdana"/>
                <a:ea typeface="Verdana"/>
                <a:cs typeface="Verdana"/>
                <a:sym typeface="Verdana"/>
              </a:defRPr>
            </a:lvl2pPr>
            <a:lvl3pPr marL="0" marR="0" lvl="2" indent="0" algn="r">
              <a:spcBef>
                <a:spcPts val="0"/>
              </a:spcBef>
              <a:spcAft>
                <a:spcPts val="0"/>
              </a:spcAft>
              <a:buNone/>
              <a:defRPr sz="1400" b="0" i="0" u="none" strike="noStrike" cap="none">
                <a:solidFill>
                  <a:schemeClr val="dk1"/>
                </a:solidFill>
                <a:latin typeface="Verdana"/>
                <a:ea typeface="Verdana"/>
                <a:cs typeface="Verdana"/>
                <a:sym typeface="Verdana"/>
              </a:defRPr>
            </a:lvl3pPr>
            <a:lvl4pPr marL="0" marR="0" lvl="3" indent="0" algn="r">
              <a:spcBef>
                <a:spcPts val="0"/>
              </a:spcBef>
              <a:spcAft>
                <a:spcPts val="0"/>
              </a:spcAft>
              <a:buNone/>
              <a:defRPr sz="1400" b="0" i="0" u="none" strike="noStrike" cap="none">
                <a:solidFill>
                  <a:schemeClr val="dk1"/>
                </a:solidFill>
                <a:latin typeface="Verdana"/>
                <a:ea typeface="Verdana"/>
                <a:cs typeface="Verdana"/>
                <a:sym typeface="Verdana"/>
              </a:defRPr>
            </a:lvl4pPr>
            <a:lvl5pPr marL="0" marR="0" lvl="4" indent="0" algn="r">
              <a:spcBef>
                <a:spcPts val="0"/>
              </a:spcBef>
              <a:spcAft>
                <a:spcPts val="0"/>
              </a:spcAft>
              <a:buNone/>
              <a:defRPr sz="1400" b="0" i="0" u="none" strike="noStrike" cap="none">
                <a:solidFill>
                  <a:schemeClr val="dk1"/>
                </a:solidFill>
                <a:latin typeface="Verdana"/>
                <a:ea typeface="Verdana"/>
                <a:cs typeface="Verdana"/>
                <a:sym typeface="Verdana"/>
              </a:defRPr>
            </a:lvl5pPr>
            <a:lvl6pPr marL="0" marR="0" lvl="5" indent="0" algn="r">
              <a:spcBef>
                <a:spcPts val="0"/>
              </a:spcBef>
              <a:spcAft>
                <a:spcPts val="0"/>
              </a:spcAft>
              <a:buNone/>
              <a:defRPr sz="1400" b="0" i="0" u="none" strike="noStrike" cap="none">
                <a:solidFill>
                  <a:schemeClr val="dk1"/>
                </a:solidFill>
                <a:latin typeface="Verdana"/>
                <a:ea typeface="Verdana"/>
                <a:cs typeface="Verdana"/>
                <a:sym typeface="Verdana"/>
              </a:defRPr>
            </a:lvl6pPr>
            <a:lvl7pPr marL="0" marR="0" lvl="6" indent="0" algn="r">
              <a:spcBef>
                <a:spcPts val="0"/>
              </a:spcBef>
              <a:spcAft>
                <a:spcPts val="0"/>
              </a:spcAft>
              <a:buNone/>
              <a:defRPr sz="1400" b="0" i="0" u="none" strike="noStrike" cap="none">
                <a:solidFill>
                  <a:schemeClr val="dk1"/>
                </a:solidFill>
                <a:latin typeface="Verdana"/>
                <a:ea typeface="Verdana"/>
                <a:cs typeface="Verdana"/>
                <a:sym typeface="Verdana"/>
              </a:defRPr>
            </a:lvl7pPr>
            <a:lvl8pPr marL="0" marR="0" lvl="7" indent="0" algn="r">
              <a:spcBef>
                <a:spcPts val="0"/>
              </a:spcBef>
              <a:spcAft>
                <a:spcPts val="0"/>
              </a:spcAft>
              <a:buNone/>
              <a:defRPr sz="1400" b="0" i="0" u="none" strike="noStrike" cap="none">
                <a:solidFill>
                  <a:schemeClr val="dk1"/>
                </a:solidFill>
                <a:latin typeface="Verdana"/>
                <a:ea typeface="Verdana"/>
                <a:cs typeface="Verdana"/>
                <a:sym typeface="Verdana"/>
              </a:defRPr>
            </a:lvl8pPr>
            <a:lvl9pPr marL="0" marR="0" lvl="8" indent="0" algn="r">
              <a:spcBef>
                <a:spcPts val="0"/>
              </a:spcBef>
              <a:spcAft>
                <a:spcPts val="0"/>
              </a:spcAft>
              <a:buNone/>
              <a:defRPr sz="14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5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 name="Google Shape;75;p53"/>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53"/>
          <p:cNvSpPr txBox="1">
            <a:spLocks noGrp="1"/>
          </p:cNvSpPr>
          <p:nvPr>
            <p:ph type="dt" idx="10"/>
          </p:nvPr>
        </p:nvSpPr>
        <p:spPr>
          <a:xfrm>
            <a:off x="1515454" y="6248400"/>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3"/>
          <p:cNvSpPr txBox="1">
            <a:spLocks noGrp="1"/>
          </p:cNvSpPr>
          <p:nvPr>
            <p:ph type="ftr" idx="11"/>
          </p:nvPr>
        </p:nvSpPr>
        <p:spPr>
          <a:xfrm>
            <a:off x="4618527" y="6248400"/>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3"/>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Verdana"/>
                <a:ea typeface="Verdana"/>
                <a:cs typeface="Verdana"/>
                <a:sym typeface="Verdana"/>
              </a:defRPr>
            </a:lvl1pPr>
            <a:lvl2pPr marL="0" marR="0" lvl="1" indent="0" algn="r">
              <a:spcBef>
                <a:spcPts val="0"/>
              </a:spcBef>
              <a:spcAft>
                <a:spcPts val="0"/>
              </a:spcAft>
              <a:buNone/>
              <a:defRPr sz="1400">
                <a:solidFill>
                  <a:schemeClr val="dk1"/>
                </a:solidFill>
                <a:latin typeface="Verdana"/>
                <a:ea typeface="Verdana"/>
                <a:cs typeface="Verdana"/>
                <a:sym typeface="Verdana"/>
              </a:defRPr>
            </a:lvl2pPr>
            <a:lvl3pPr marL="0" marR="0" lvl="2" indent="0" algn="r">
              <a:spcBef>
                <a:spcPts val="0"/>
              </a:spcBef>
              <a:spcAft>
                <a:spcPts val="0"/>
              </a:spcAft>
              <a:buNone/>
              <a:defRPr sz="1400">
                <a:solidFill>
                  <a:schemeClr val="dk1"/>
                </a:solidFill>
                <a:latin typeface="Verdana"/>
                <a:ea typeface="Verdana"/>
                <a:cs typeface="Verdana"/>
                <a:sym typeface="Verdana"/>
              </a:defRPr>
            </a:lvl3pPr>
            <a:lvl4pPr marL="0" marR="0" lvl="3" indent="0" algn="r">
              <a:spcBef>
                <a:spcPts val="0"/>
              </a:spcBef>
              <a:spcAft>
                <a:spcPts val="0"/>
              </a:spcAft>
              <a:buNone/>
              <a:defRPr sz="1400">
                <a:solidFill>
                  <a:schemeClr val="dk1"/>
                </a:solidFill>
                <a:latin typeface="Verdana"/>
                <a:ea typeface="Verdana"/>
                <a:cs typeface="Verdana"/>
                <a:sym typeface="Verdana"/>
              </a:defRPr>
            </a:lvl4pPr>
            <a:lvl5pPr marL="0" marR="0" lvl="4" indent="0" algn="r">
              <a:spcBef>
                <a:spcPts val="0"/>
              </a:spcBef>
              <a:spcAft>
                <a:spcPts val="0"/>
              </a:spcAft>
              <a:buNone/>
              <a:defRPr sz="1400">
                <a:solidFill>
                  <a:schemeClr val="dk1"/>
                </a:solidFill>
                <a:latin typeface="Verdana"/>
                <a:ea typeface="Verdana"/>
                <a:cs typeface="Verdana"/>
                <a:sym typeface="Verdana"/>
              </a:defRPr>
            </a:lvl5pPr>
            <a:lvl6pPr marL="0" marR="0" lvl="5" indent="0" algn="r">
              <a:spcBef>
                <a:spcPts val="0"/>
              </a:spcBef>
              <a:spcAft>
                <a:spcPts val="0"/>
              </a:spcAft>
              <a:buNone/>
              <a:defRPr sz="1400">
                <a:solidFill>
                  <a:schemeClr val="dk1"/>
                </a:solidFill>
                <a:latin typeface="Verdana"/>
                <a:ea typeface="Verdana"/>
                <a:cs typeface="Verdana"/>
                <a:sym typeface="Verdana"/>
              </a:defRPr>
            </a:lvl6pPr>
            <a:lvl7pPr marL="0" marR="0" lvl="6" indent="0" algn="r">
              <a:spcBef>
                <a:spcPts val="0"/>
              </a:spcBef>
              <a:spcAft>
                <a:spcPts val="0"/>
              </a:spcAft>
              <a:buNone/>
              <a:defRPr sz="1400">
                <a:solidFill>
                  <a:schemeClr val="dk1"/>
                </a:solidFill>
                <a:latin typeface="Verdana"/>
                <a:ea typeface="Verdana"/>
                <a:cs typeface="Verdana"/>
                <a:sym typeface="Verdana"/>
              </a:defRPr>
            </a:lvl7pPr>
            <a:lvl8pPr marL="0" marR="0" lvl="7" indent="0" algn="r">
              <a:spcBef>
                <a:spcPts val="0"/>
              </a:spcBef>
              <a:spcAft>
                <a:spcPts val="0"/>
              </a:spcAft>
              <a:buNone/>
              <a:defRPr sz="1400">
                <a:solidFill>
                  <a:schemeClr val="dk1"/>
                </a:solidFill>
                <a:latin typeface="Verdana"/>
                <a:ea typeface="Verdana"/>
                <a:cs typeface="Verdana"/>
                <a:sym typeface="Verdana"/>
              </a:defRPr>
            </a:lvl8pPr>
            <a:lvl9pPr marL="0" marR="0" lvl="8" indent="0" algn="r">
              <a:spcBef>
                <a:spcPts val="0"/>
              </a:spcBef>
              <a:spcAft>
                <a:spcPts val="0"/>
              </a:spcAft>
              <a:buNone/>
              <a:defRPr sz="1400">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54"/>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1" name="Google Shape;81;p54"/>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54"/>
          <p:cNvSpPr txBox="1">
            <a:spLocks noGrp="1"/>
          </p:cNvSpPr>
          <p:nvPr>
            <p:ph type="dt" idx="10"/>
          </p:nvPr>
        </p:nvSpPr>
        <p:spPr>
          <a:xfrm>
            <a:off x="1515454" y="6248400"/>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4"/>
          <p:cNvSpPr txBox="1">
            <a:spLocks noGrp="1"/>
          </p:cNvSpPr>
          <p:nvPr>
            <p:ph type="ftr" idx="11"/>
          </p:nvPr>
        </p:nvSpPr>
        <p:spPr>
          <a:xfrm>
            <a:off x="4618527" y="6248400"/>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4"/>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Verdana"/>
                <a:ea typeface="Verdana"/>
                <a:cs typeface="Verdana"/>
                <a:sym typeface="Verdana"/>
              </a:defRPr>
            </a:lvl1pPr>
            <a:lvl2pPr marL="0" marR="0" lvl="1" indent="0" algn="r">
              <a:spcBef>
                <a:spcPts val="0"/>
              </a:spcBef>
              <a:spcAft>
                <a:spcPts val="0"/>
              </a:spcAft>
              <a:buNone/>
              <a:defRPr sz="1400">
                <a:solidFill>
                  <a:schemeClr val="dk1"/>
                </a:solidFill>
                <a:latin typeface="Verdana"/>
                <a:ea typeface="Verdana"/>
                <a:cs typeface="Verdana"/>
                <a:sym typeface="Verdana"/>
              </a:defRPr>
            </a:lvl2pPr>
            <a:lvl3pPr marL="0" marR="0" lvl="2" indent="0" algn="r">
              <a:spcBef>
                <a:spcPts val="0"/>
              </a:spcBef>
              <a:spcAft>
                <a:spcPts val="0"/>
              </a:spcAft>
              <a:buNone/>
              <a:defRPr sz="1400">
                <a:solidFill>
                  <a:schemeClr val="dk1"/>
                </a:solidFill>
                <a:latin typeface="Verdana"/>
                <a:ea typeface="Verdana"/>
                <a:cs typeface="Verdana"/>
                <a:sym typeface="Verdana"/>
              </a:defRPr>
            </a:lvl3pPr>
            <a:lvl4pPr marL="0" marR="0" lvl="3" indent="0" algn="r">
              <a:spcBef>
                <a:spcPts val="0"/>
              </a:spcBef>
              <a:spcAft>
                <a:spcPts val="0"/>
              </a:spcAft>
              <a:buNone/>
              <a:defRPr sz="1400">
                <a:solidFill>
                  <a:schemeClr val="dk1"/>
                </a:solidFill>
                <a:latin typeface="Verdana"/>
                <a:ea typeface="Verdana"/>
                <a:cs typeface="Verdana"/>
                <a:sym typeface="Verdana"/>
              </a:defRPr>
            </a:lvl4pPr>
            <a:lvl5pPr marL="0" marR="0" lvl="4" indent="0" algn="r">
              <a:spcBef>
                <a:spcPts val="0"/>
              </a:spcBef>
              <a:spcAft>
                <a:spcPts val="0"/>
              </a:spcAft>
              <a:buNone/>
              <a:defRPr sz="1400">
                <a:solidFill>
                  <a:schemeClr val="dk1"/>
                </a:solidFill>
                <a:latin typeface="Verdana"/>
                <a:ea typeface="Verdana"/>
                <a:cs typeface="Verdana"/>
                <a:sym typeface="Verdana"/>
              </a:defRPr>
            </a:lvl5pPr>
            <a:lvl6pPr marL="0" marR="0" lvl="5" indent="0" algn="r">
              <a:spcBef>
                <a:spcPts val="0"/>
              </a:spcBef>
              <a:spcAft>
                <a:spcPts val="0"/>
              </a:spcAft>
              <a:buNone/>
              <a:defRPr sz="1400">
                <a:solidFill>
                  <a:schemeClr val="dk1"/>
                </a:solidFill>
                <a:latin typeface="Verdana"/>
                <a:ea typeface="Verdana"/>
                <a:cs typeface="Verdana"/>
                <a:sym typeface="Verdana"/>
              </a:defRPr>
            </a:lvl6pPr>
            <a:lvl7pPr marL="0" marR="0" lvl="6" indent="0" algn="r">
              <a:spcBef>
                <a:spcPts val="0"/>
              </a:spcBef>
              <a:spcAft>
                <a:spcPts val="0"/>
              </a:spcAft>
              <a:buNone/>
              <a:defRPr sz="1400">
                <a:solidFill>
                  <a:schemeClr val="dk1"/>
                </a:solidFill>
                <a:latin typeface="Verdana"/>
                <a:ea typeface="Verdana"/>
                <a:cs typeface="Verdana"/>
                <a:sym typeface="Verdana"/>
              </a:defRPr>
            </a:lvl7pPr>
            <a:lvl8pPr marL="0" marR="0" lvl="7" indent="0" algn="r">
              <a:spcBef>
                <a:spcPts val="0"/>
              </a:spcBef>
              <a:spcAft>
                <a:spcPts val="0"/>
              </a:spcAft>
              <a:buNone/>
              <a:defRPr sz="1400">
                <a:solidFill>
                  <a:schemeClr val="dk1"/>
                </a:solidFill>
                <a:latin typeface="Verdana"/>
                <a:ea typeface="Verdana"/>
                <a:cs typeface="Verdana"/>
                <a:sym typeface="Verdana"/>
              </a:defRPr>
            </a:lvl8pPr>
            <a:lvl9pPr marL="0" marR="0" lvl="8" indent="0" algn="r">
              <a:spcBef>
                <a:spcPts val="0"/>
              </a:spcBef>
              <a:spcAft>
                <a:spcPts val="0"/>
              </a:spcAft>
              <a:buNone/>
              <a:defRPr sz="1400">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85"/>
        <p:cNvGrpSpPr/>
        <p:nvPr/>
      </p:nvGrpSpPr>
      <p:grpSpPr>
        <a:xfrm>
          <a:off x="0" y="0"/>
          <a:ext cx="0" cy="0"/>
          <a:chOff x="0" y="0"/>
          <a:chExt cx="0" cy="0"/>
        </a:xfrm>
      </p:grpSpPr>
      <p:sp>
        <p:nvSpPr>
          <p:cNvPr id="86" name="Google Shape;86;p5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7" name="Google Shape;87;p5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55"/>
          <p:cNvSpPr>
            <a:spLocks noGrp="1"/>
          </p:cNvSpPr>
          <p:nvPr>
            <p:ph type="clipArt"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Verdana"/>
              <a:buChar char="•"/>
              <a:defRPr sz="3200" b="0" i="0" u="none" strike="noStrike" cap="none">
                <a:solidFill>
                  <a:schemeClr val="dk1"/>
                </a:solidFill>
                <a:latin typeface="Verdana"/>
                <a:ea typeface="Verdana"/>
                <a:cs typeface="Verdana"/>
                <a:sym typeface="Verdana"/>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chemeClr val="dk1"/>
              </a:buClr>
              <a:buSzPts val="2400"/>
              <a:buFont typeface="Verdana"/>
              <a:buChar char="•"/>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4pPr>
            <a:lvl5pPr marR="0" lvl="4" algn="l" rtl="0">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6pPr>
            <a:lvl7pPr marR="0" lvl="6" algn="l" rtl="0">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7pPr>
            <a:lvl8pPr marR="0" lvl="7" algn="l" rtl="0">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8pPr>
            <a:lvl9pPr marR="0" lvl="8" algn="l" rtl="0">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9pPr>
          </a:lstStyle>
          <a:p>
            <a:endParaRPr/>
          </a:p>
        </p:txBody>
      </p:sp>
      <p:sp>
        <p:nvSpPr>
          <p:cNvPr id="89" name="Google Shape;89;p55"/>
          <p:cNvSpPr txBox="1">
            <a:spLocks noGrp="1"/>
          </p:cNvSpPr>
          <p:nvPr>
            <p:ph type="dt" idx="10"/>
          </p:nvPr>
        </p:nvSpPr>
        <p:spPr>
          <a:xfrm>
            <a:off x="1515454" y="6248400"/>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55"/>
          <p:cNvSpPr txBox="1">
            <a:spLocks noGrp="1"/>
          </p:cNvSpPr>
          <p:nvPr>
            <p:ph type="ftr" idx="11"/>
          </p:nvPr>
        </p:nvSpPr>
        <p:spPr>
          <a:xfrm>
            <a:off x="4618527" y="6248400"/>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55"/>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Verdana"/>
                <a:ea typeface="Verdana"/>
                <a:cs typeface="Verdana"/>
                <a:sym typeface="Verdana"/>
              </a:defRPr>
            </a:lvl1pPr>
            <a:lvl2pPr marL="0" marR="0" lvl="1" indent="0" algn="r">
              <a:spcBef>
                <a:spcPts val="0"/>
              </a:spcBef>
              <a:spcAft>
                <a:spcPts val="0"/>
              </a:spcAft>
              <a:buNone/>
              <a:defRPr sz="1400">
                <a:solidFill>
                  <a:schemeClr val="dk1"/>
                </a:solidFill>
                <a:latin typeface="Verdana"/>
                <a:ea typeface="Verdana"/>
                <a:cs typeface="Verdana"/>
                <a:sym typeface="Verdana"/>
              </a:defRPr>
            </a:lvl2pPr>
            <a:lvl3pPr marL="0" marR="0" lvl="2" indent="0" algn="r">
              <a:spcBef>
                <a:spcPts val="0"/>
              </a:spcBef>
              <a:spcAft>
                <a:spcPts val="0"/>
              </a:spcAft>
              <a:buNone/>
              <a:defRPr sz="1400">
                <a:solidFill>
                  <a:schemeClr val="dk1"/>
                </a:solidFill>
                <a:latin typeface="Verdana"/>
                <a:ea typeface="Verdana"/>
                <a:cs typeface="Verdana"/>
                <a:sym typeface="Verdana"/>
              </a:defRPr>
            </a:lvl3pPr>
            <a:lvl4pPr marL="0" marR="0" lvl="3" indent="0" algn="r">
              <a:spcBef>
                <a:spcPts val="0"/>
              </a:spcBef>
              <a:spcAft>
                <a:spcPts val="0"/>
              </a:spcAft>
              <a:buNone/>
              <a:defRPr sz="1400">
                <a:solidFill>
                  <a:schemeClr val="dk1"/>
                </a:solidFill>
                <a:latin typeface="Verdana"/>
                <a:ea typeface="Verdana"/>
                <a:cs typeface="Verdana"/>
                <a:sym typeface="Verdana"/>
              </a:defRPr>
            </a:lvl4pPr>
            <a:lvl5pPr marL="0" marR="0" lvl="4" indent="0" algn="r">
              <a:spcBef>
                <a:spcPts val="0"/>
              </a:spcBef>
              <a:spcAft>
                <a:spcPts val="0"/>
              </a:spcAft>
              <a:buNone/>
              <a:defRPr sz="1400">
                <a:solidFill>
                  <a:schemeClr val="dk1"/>
                </a:solidFill>
                <a:latin typeface="Verdana"/>
                <a:ea typeface="Verdana"/>
                <a:cs typeface="Verdana"/>
                <a:sym typeface="Verdana"/>
              </a:defRPr>
            </a:lvl5pPr>
            <a:lvl6pPr marL="0" marR="0" lvl="5" indent="0" algn="r">
              <a:spcBef>
                <a:spcPts val="0"/>
              </a:spcBef>
              <a:spcAft>
                <a:spcPts val="0"/>
              </a:spcAft>
              <a:buNone/>
              <a:defRPr sz="1400">
                <a:solidFill>
                  <a:schemeClr val="dk1"/>
                </a:solidFill>
                <a:latin typeface="Verdana"/>
                <a:ea typeface="Verdana"/>
                <a:cs typeface="Verdana"/>
                <a:sym typeface="Verdana"/>
              </a:defRPr>
            </a:lvl6pPr>
            <a:lvl7pPr marL="0" marR="0" lvl="6" indent="0" algn="r">
              <a:spcBef>
                <a:spcPts val="0"/>
              </a:spcBef>
              <a:spcAft>
                <a:spcPts val="0"/>
              </a:spcAft>
              <a:buNone/>
              <a:defRPr sz="1400">
                <a:solidFill>
                  <a:schemeClr val="dk1"/>
                </a:solidFill>
                <a:latin typeface="Verdana"/>
                <a:ea typeface="Verdana"/>
                <a:cs typeface="Verdana"/>
                <a:sym typeface="Verdana"/>
              </a:defRPr>
            </a:lvl7pPr>
            <a:lvl8pPr marL="0" marR="0" lvl="7" indent="0" algn="r">
              <a:spcBef>
                <a:spcPts val="0"/>
              </a:spcBef>
              <a:spcAft>
                <a:spcPts val="0"/>
              </a:spcAft>
              <a:buNone/>
              <a:defRPr sz="1400">
                <a:solidFill>
                  <a:schemeClr val="dk1"/>
                </a:solidFill>
                <a:latin typeface="Verdana"/>
                <a:ea typeface="Verdana"/>
                <a:cs typeface="Verdana"/>
                <a:sym typeface="Verdana"/>
              </a:defRPr>
            </a:lvl8pPr>
            <a:lvl9pPr marL="0" marR="0" lvl="8" indent="0" algn="r">
              <a:spcBef>
                <a:spcPts val="0"/>
              </a:spcBef>
              <a:spcAft>
                <a:spcPts val="0"/>
              </a:spcAft>
              <a:buNone/>
              <a:defRPr sz="1400">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Media Clip" type="txAndMedia">
  <p:cSld name="TEXT_AND_MEDIA">
    <p:spTree>
      <p:nvGrpSpPr>
        <p:cNvPr id="1" name="Shape 92"/>
        <p:cNvGrpSpPr/>
        <p:nvPr/>
      </p:nvGrpSpPr>
      <p:grpSpPr>
        <a:xfrm>
          <a:off x="0" y="0"/>
          <a:ext cx="0" cy="0"/>
          <a:chOff x="0" y="0"/>
          <a:chExt cx="0" cy="0"/>
        </a:xfrm>
      </p:grpSpPr>
      <p:sp>
        <p:nvSpPr>
          <p:cNvPr id="93" name="Google Shape;93;p5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4" name="Google Shape;94;p56"/>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5" name="Google Shape;95;p56"/>
          <p:cNvSpPr>
            <a:spLocks noGrp="1"/>
          </p:cNvSpPr>
          <p:nvPr>
            <p:ph type="media"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Verdana"/>
              <a:buChar char="•"/>
              <a:defRPr sz="3200" b="0" i="0" u="none" strike="noStrike" cap="none">
                <a:solidFill>
                  <a:schemeClr val="dk1"/>
                </a:solidFill>
                <a:latin typeface="Verdana"/>
                <a:ea typeface="Verdana"/>
                <a:cs typeface="Verdana"/>
                <a:sym typeface="Verdana"/>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chemeClr val="dk1"/>
              </a:buClr>
              <a:buSzPts val="2400"/>
              <a:buFont typeface="Verdana"/>
              <a:buChar char="•"/>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4pPr>
            <a:lvl5pPr marR="0" lvl="4" algn="l" rtl="0">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6pPr>
            <a:lvl7pPr marR="0" lvl="6" algn="l" rtl="0">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7pPr>
            <a:lvl8pPr marR="0" lvl="7" algn="l" rtl="0">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8pPr>
            <a:lvl9pPr marR="0" lvl="8" algn="l" rtl="0">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9pPr>
          </a:lstStyle>
          <a:p>
            <a:endParaRPr/>
          </a:p>
        </p:txBody>
      </p:sp>
      <p:sp>
        <p:nvSpPr>
          <p:cNvPr id="96" name="Google Shape;96;p56"/>
          <p:cNvSpPr txBox="1">
            <a:spLocks noGrp="1"/>
          </p:cNvSpPr>
          <p:nvPr>
            <p:ph type="dt" idx="10"/>
          </p:nvPr>
        </p:nvSpPr>
        <p:spPr>
          <a:xfrm>
            <a:off x="1515454" y="6248400"/>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56"/>
          <p:cNvSpPr txBox="1">
            <a:spLocks noGrp="1"/>
          </p:cNvSpPr>
          <p:nvPr>
            <p:ph type="ftr" idx="11"/>
          </p:nvPr>
        </p:nvSpPr>
        <p:spPr>
          <a:xfrm>
            <a:off x="4618527" y="6248400"/>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56"/>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Verdana"/>
                <a:ea typeface="Verdana"/>
                <a:cs typeface="Verdana"/>
                <a:sym typeface="Verdana"/>
              </a:defRPr>
            </a:lvl1pPr>
            <a:lvl2pPr marL="0" marR="0" lvl="1" indent="0" algn="r">
              <a:spcBef>
                <a:spcPts val="0"/>
              </a:spcBef>
              <a:spcAft>
                <a:spcPts val="0"/>
              </a:spcAft>
              <a:buNone/>
              <a:defRPr sz="1400">
                <a:solidFill>
                  <a:schemeClr val="dk1"/>
                </a:solidFill>
                <a:latin typeface="Verdana"/>
                <a:ea typeface="Verdana"/>
                <a:cs typeface="Verdana"/>
                <a:sym typeface="Verdana"/>
              </a:defRPr>
            </a:lvl2pPr>
            <a:lvl3pPr marL="0" marR="0" lvl="2" indent="0" algn="r">
              <a:spcBef>
                <a:spcPts val="0"/>
              </a:spcBef>
              <a:spcAft>
                <a:spcPts val="0"/>
              </a:spcAft>
              <a:buNone/>
              <a:defRPr sz="1400">
                <a:solidFill>
                  <a:schemeClr val="dk1"/>
                </a:solidFill>
                <a:latin typeface="Verdana"/>
                <a:ea typeface="Verdana"/>
                <a:cs typeface="Verdana"/>
                <a:sym typeface="Verdana"/>
              </a:defRPr>
            </a:lvl3pPr>
            <a:lvl4pPr marL="0" marR="0" lvl="3" indent="0" algn="r">
              <a:spcBef>
                <a:spcPts val="0"/>
              </a:spcBef>
              <a:spcAft>
                <a:spcPts val="0"/>
              </a:spcAft>
              <a:buNone/>
              <a:defRPr sz="1400">
                <a:solidFill>
                  <a:schemeClr val="dk1"/>
                </a:solidFill>
                <a:latin typeface="Verdana"/>
                <a:ea typeface="Verdana"/>
                <a:cs typeface="Verdana"/>
                <a:sym typeface="Verdana"/>
              </a:defRPr>
            </a:lvl4pPr>
            <a:lvl5pPr marL="0" marR="0" lvl="4" indent="0" algn="r">
              <a:spcBef>
                <a:spcPts val="0"/>
              </a:spcBef>
              <a:spcAft>
                <a:spcPts val="0"/>
              </a:spcAft>
              <a:buNone/>
              <a:defRPr sz="1400">
                <a:solidFill>
                  <a:schemeClr val="dk1"/>
                </a:solidFill>
                <a:latin typeface="Verdana"/>
                <a:ea typeface="Verdana"/>
                <a:cs typeface="Verdana"/>
                <a:sym typeface="Verdana"/>
              </a:defRPr>
            </a:lvl5pPr>
            <a:lvl6pPr marL="0" marR="0" lvl="5" indent="0" algn="r">
              <a:spcBef>
                <a:spcPts val="0"/>
              </a:spcBef>
              <a:spcAft>
                <a:spcPts val="0"/>
              </a:spcAft>
              <a:buNone/>
              <a:defRPr sz="1400">
                <a:solidFill>
                  <a:schemeClr val="dk1"/>
                </a:solidFill>
                <a:latin typeface="Verdana"/>
                <a:ea typeface="Verdana"/>
                <a:cs typeface="Verdana"/>
                <a:sym typeface="Verdana"/>
              </a:defRPr>
            </a:lvl6pPr>
            <a:lvl7pPr marL="0" marR="0" lvl="6" indent="0" algn="r">
              <a:spcBef>
                <a:spcPts val="0"/>
              </a:spcBef>
              <a:spcAft>
                <a:spcPts val="0"/>
              </a:spcAft>
              <a:buNone/>
              <a:defRPr sz="1400">
                <a:solidFill>
                  <a:schemeClr val="dk1"/>
                </a:solidFill>
                <a:latin typeface="Verdana"/>
                <a:ea typeface="Verdana"/>
                <a:cs typeface="Verdana"/>
                <a:sym typeface="Verdana"/>
              </a:defRPr>
            </a:lvl7pPr>
            <a:lvl8pPr marL="0" marR="0" lvl="7" indent="0" algn="r">
              <a:spcBef>
                <a:spcPts val="0"/>
              </a:spcBef>
              <a:spcAft>
                <a:spcPts val="0"/>
              </a:spcAft>
              <a:buNone/>
              <a:defRPr sz="1400">
                <a:solidFill>
                  <a:schemeClr val="dk1"/>
                </a:solidFill>
                <a:latin typeface="Verdana"/>
                <a:ea typeface="Verdana"/>
                <a:cs typeface="Verdana"/>
                <a:sym typeface="Verdana"/>
              </a:defRPr>
            </a:lvl8pPr>
            <a:lvl9pPr marL="0" marR="0" lvl="8" indent="0" algn="r">
              <a:spcBef>
                <a:spcPts val="0"/>
              </a:spcBef>
              <a:spcAft>
                <a:spcPts val="0"/>
              </a:spcAft>
              <a:buNone/>
              <a:defRPr sz="1400">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99"/>
        <p:cNvGrpSpPr/>
        <p:nvPr/>
      </p:nvGrpSpPr>
      <p:grpSpPr>
        <a:xfrm>
          <a:off x="0" y="0"/>
          <a:ext cx="0" cy="0"/>
          <a:chOff x="0" y="0"/>
          <a:chExt cx="0" cy="0"/>
        </a:xfrm>
      </p:grpSpPr>
      <p:sp>
        <p:nvSpPr>
          <p:cNvPr id="100" name="Google Shape;100;p5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1" name="Google Shape;101;p57"/>
          <p:cNvSpPr txBox="1">
            <a:spLocks noGrp="1"/>
          </p:cNvSpPr>
          <p:nvPr>
            <p:ph type="dt" idx="10"/>
          </p:nvPr>
        </p:nvSpPr>
        <p:spPr>
          <a:xfrm>
            <a:off x="1515454" y="6248400"/>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57"/>
          <p:cNvSpPr txBox="1">
            <a:spLocks noGrp="1"/>
          </p:cNvSpPr>
          <p:nvPr>
            <p:ph type="ftr" idx="11"/>
          </p:nvPr>
        </p:nvSpPr>
        <p:spPr>
          <a:xfrm>
            <a:off x="4618527" y="6248400"/>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57"/>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Verdana"/>
                <a:ea typeface="Verdana"/>
                <a:cs typeface="Verdana"/>
                <a:sym typeface="Verdana"/>
              </a:defRPr>
            </a:lvl1pPr>
            <a:lvl2pPr marL="0" marR="0" lvl="1" indent="0" algn="r">
              <a:spcBef>
                <a:spcPts val="0"/>
              </a:spcBef>
              <a:spcAft>
                <a:spcPts val="0"/>
              </a:spcAft>
              <a:buNone/>
              <a:defRPr sz="1400">
                <a:solidFill>
                  <a:schemeClr val="dk1"/>
                </a:solidFill>
                <a:latin typeface="Verdana"/>
                <a:ea typeface="Verdana"/>
                <a:cs typeface="Verdana"/>
                <a:sym typeface="Verdana"/>
              </a:defRPr>
            </a:lvl2pPr>
            <a:lvl3pPr marL="0" marR="0" lvl="2" indent="0" algn="r">
              <a:spcBef>
                <a:spcPts val="0"/>
              </a:spcBef>
              <a:spcAft>
                <a:spcPts val="0"/>
              </a:spcAft>
              <a:buNone/>
              <a:defRPr sz="1400">
                <a:solidFill>
                  <a:schemeClr val="dk1"/>
                </a:solidFill>
                <a:latin typeface="Verdana"/>
                <a:ea typeface="Verdana"/>
                <a:cs typeface="Verdana"/>
                <a:sym typeface="Verdana"/>
              </a:defRPr>
            </a:lvl3pPr>
            <a:lvl4pPr marL="0" marR="0" lvl="3" indent="0" algn="r">
              <a:spcBef>
                <a:spcPts val="0"/>
              </a:spcBef>
              <a:spcAft>
                <a:spcPts val="0"/>
              </a:spcAft>
              <a:buNone/>
              <a:defRPr sz="1400">
                <a:solidFill>
                  <a:schemeClr val="dk1"/>
                </a:solidFill>
                <a:latin typeface="Verdana"/>
                <a:ea typeface="Verdana"/>
                <a:cs typeface="Verdana"/>
                <a:sym typeface="Verdana"/>
              </a:defRPr>
            </a:lvl4pPr>
            <a:lvl5pPr marL="0" marR="0" lvl="4" indent="0" algn="r">
              <a:spcBef>
                <a:spcPts val="0"/>
              </a:spcBef>
              <a:spcAft>
                <a:spcPts val="0"/>
              </a:spcAft>
              <a:buNone/>
              <a:defRPr sz="1400">
                <a:solidFill>
                  <a:schemeClr val="dk1"/>
                </a:solidFill>
                <a:latin typeface="Verdana"/>
                <a:ea typeface="Verdana"/>
                <a:cs typeface="Verdana"/>
                <a:sym typeface="Verdana"/>
              </a:defRPr>
            </a:lvl5pPr>
            <a:lvl6pPr marL="0" marR="0" lvl="5" indent="0" algn="r">
              <a:spcBef>
                <a:spcPts val="0"/>
              </a:spcBef>
              <a:spcAft>
                <a:spcPts val="0"/>
              </a:spcAft>
              <a:buNone/>
              <a:defRPr sz="1400">
                <a:solidFill>
                  <a:schemeClr val="dk1"/>
                </a:solidFill>
                <a:latin typeface="Verdana"/>
                <a:ea typeface="Verdana"/>
                <a:cs typeface="Verdana"/>
                <a:sym typeface="Verdana"/>
              </a:defRPr>
            </a:lvl6pPr>
            <a:lvl7pPr marL="0" marR="0" lvl="6" indent="0" algn="r">
              <a:spcBef>
                <a:spcPts val="0"/>
              </a:spcBef>
              <a:spcAft>
                <a:spcPts val="0"/>
              </a:spcAft>
              <a:buNone/>
              <a:defRPr sz="1400">
                <a:solidFill>
                  <a:schemeClr val="dk1"/>
                </a:solidFill>
                <a:latin typeface="Verdana"/>
                <a:ea typeface="Verdana"/>
                <a:cs typeface="Verdana"/>
                <a:sym typeface="Verdana"/>
              </a:defRPr>
            </a:lvl7pPr>
            <a:lvl8pPr marL="0" marR="0" lvl="7" indent="0" algn="r">
              <a:spcBef>
                <a:spcPts val="0"/>
              </a:spcBef>
              <a:spcAft>
                <a:spcPts val="0"/>
              </a:spcAft>
              <a:buNone/>
              <a:defRPr sz="1400">
                <a:solidFill>
                  <a:schemeClr val="dk1"/>
                </a:solidFill>
                <a:latin typeface="Verdana"/>
                <a:ea typeface="Verdana"/>
                <a:cs typeface="Verdana"/>
                <a:sym typeface="Verdana"/>
              </a:defRPr>
            </a:lvl8pPr>
            <a:lvl9pPr marL="0" marR="0" lvl="8" indent="0" algn="r">
              <a:spcBef>
                <a:spcPts val="0"/>
              </a:spcBef>
              <a:spcAft>
                <a:spcPts val="0"/>
              </a:spcAft>
              <a:buNone/>
              <a:defRPr sz="1400">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4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45"/>
          <p:cNvSpPr txBox="1">
            <a:spLocks noGrp="1"/>
          </p:cNvSpPr>
          <p:nvPr>
            <p:ph type="dt" idx="10"/>
          </p:nvPr>
        </p:nvSpPr>
        <p:spPr>
          <a:xfrm>
            <a:off x="1515454" y="6248400"/>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5"/>
          <p:cNvSpPr txBox="1">
            <a:spLocks noGrp="1"/>
          </p:cNvSpPr>
          <p:nvPr>
            <p:ph type="ftr" idx="11"/>
          </p:nvPr>
        </p:nvSpPr>
        <p:spPr>
          <a:xfrm>
            <a:off x="4618527" y="6248400"/>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5"/>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Verdana"/>
                <a:ea typeface="Verdana"/>
                <a:cs typeface="Verdana"/>
                <a:sym typeface="Verdana"/>
              </a:defRPr>
            </a:lvl1pPr>
            <a:lvl2pPr marL="0" marR="0" lvl="1" indent="0" algn="r">
              <a:spcBef>
                <a:spcPts val="0"/>
              </a:spcBef>
              <a:spcAft>
                <a:spcPts val="0"/>
              </a:spcAft>
              <a:buNone/>
              <a:defRPr sz="1400" b="0" i="0" u="none" strike="noStrike" cap="none">
                <a:solidFill>
                  <a:schemeClr val="dk1"/>
                </a:solidFill>
                <a:latin typeface="Verdana"/>
                <a:ea typeface="Verdana"/>
                <a:cs typeface="Verdana"/>
                <a:sym typeface="Verdana"/>
              </a:defRPr>
            </a:lvl2pPr>
            <a:lvl3pPr marL="0" marR="0" lvl="2" indent="0" algn="r">
              <a:spcBef>
                <a:spcPts val="0"/>
              </a:spcBef>
              <a:spcAft>
                <a:spcPts val="0"/>
              </a:spcAft>
              <a:buNone/>
              <a:defRPr sz="1400" b="0" i="0" u="none" strike="noStrike" cap="none">
                <a:solidFill>
                  <a:schemeClr val="dk1"/>
                </a:solidFill>
                <a:latin typeface="Verdana"/>
                <a:ea typeface="Verdana"/>
                <a:cs typeface="Verdana"/>
                <a:sym typeface="Verdana"/>
              </a:defRPr>
            </a:lvl3pPr>
            <a:lvl4pPr marL="0" marR="0" lvl="3" indent="0" algn="r">
              <a:spcBef>
                <a:spcPts val="0"/>
              </a:spcBef>
              <a:spcAft>
                <a:spcPts val="0"/>
              </a:spcAft>
              <a:buNone/>
              <a:defRPr sz="1400" b="0" i="0" u="none" strike="noStrike" cap="none">
                <a:solidFill>
                  <a:schemeClr val="dk1"/>
                </a:solidFill>
                <a:latin typeface="Verdana"/>
                <a:ea typeface="Verdana"/>
                <a:cs typeface="Verdana"/>
                <a:sym typeface="Verdana"/>
              </a:defRPr>
            </a:lvl4pPr>
            <a:lvl5pPr marL="0" marR="0" lvl="4" indent="0" algn="r">
              <a:spcBef>
                <a:spcPts val="0"/>
              </a:spcBef>
              <a:spcAft>
                <a:spcPts val="0"/>
              </a:spcAft>
              <a:buNone/>
              <a:defRPr sz="1400" b="0" i="0" u="none" strike="noStrike" cap="none">
                <a:solidFill>
                  <a:schemeClr val="dk1"/>
                </a:solidFill>
                <a:latin typeface="Verdana"/>
                <a:ea typeface="Verdana"/>
                <a:cs typeface="Verdana"/>
                <a:sym typeface="Verdana"/>
              </a:defRPr>
            </a:lvl5pPr>
            <a:lvl6pPr marL="0" marR="0" lvl="5" indent="0" algn="r">
              <a:spcBef>
                <a:spcPts val="0"/>
              </a:spcBef>
              <a:spcAft>
                <a:spcPts val="0"/>
              </a:spcAft>
              <a:buNone/>
              <a:defRPr sz="1400" b="0" i="0" u="none" strike="noStrike" cap="none">
                <a:solidFill>
                  <a:schemeClr val="dk1"/>
                </a:solidFill>
                <a:latin typeface="Verdana"/>
                <a:ea typeface="Verdana"/>
                <a:cs typeface="Verdana"/>
                <a:sym typeface="Verdana"/>
              </a:defRPr>
            </a:lvl6pPr>
            <a:lvl7pPr marL="0" marR="0" lvl="6" indent="0" algn="r">
              <a:spcBef>
                <a:spcPts val="0"/>
              </a:spcBef>
              <a:spcAft>
                <a:spcPts val="0"/>
              </a:spcAft>
              <a:buNone/>
              <a:defRPr sz="1400" b="0" i="0" u="none" strike="noStrike" cap="none">
                <a:solidFill>
                  <a:schemeClr val="dk1"/>
                </a:solidFill>
                <a:latin typeface="Verdana"/>
                <a:ea typeface="Verdana"/>
                <a:cs typeface="Verdana"/>
                <a:sym typeface="Verdana"/>
              </a:defRPr>
            </a:lvl7pPr>
            <a:lvl8pPr marL="0" marR="0" lvl="7" indent="0" algn="r">
              <a:spcBef>
                <a:spcPts val="0"/>
              </a:spcBef>
              <a:spcAft>
                <a:spcPts val="0"/>
              </a:spcAft>
              <a:buNone/>
              <a:defRPr sz="1400" b="0" i="0" u="none" strike="noStrike" cap="none">
                <a:solidFill>
                  <a:schemeClr val="dk1"/>
                </a:solidFill>
                <a:latin typeface="Verdana"/>
                <a:ea typeface="Verdana"/>
                <a:cs typeface="Verdana"/>
                <a:sym typeface="Verdana"/>
              </a:defRPr>
            </a:lvl8pPr>
            <a:lvl9pPr marL="0" marR="0" lvl="8" indent="0" algn="r">
              <a:spcBef>
                <a:spcPts val="0"/>
              </a:spcBef>
              <a:spcAft>
                <a:spcPts val="0"/>
              </a:spcAft>
              <a:buNone/>
              <a:defRPr sz="14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4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46"/>
          <p:cNvSpPr txBox="1">
            <a:spLocks noGrp="1"/>
          </p:cNvSpPr>
          <p:nvPr>
            <p:ph type="dt" idx="10"/>
          </p:nvPr>
        </p:nvSpPr>
        <p:spPr>
          <a:xfrm>
            <a:off x="1515454" y="6248400"/>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6"/>
          <p:cNvSpPr txBox="1">
            <a:spLocks noGrp="1"/>
          </p:cNvSpPr>
          <p:nvPr>
            <p:ph type="ftr" idx="11"/>
          </p:nvPr>
        </p:nvSpPr>
        <p:spPr>
          <a:xfrm>
            <a:off x="4618527" y="6248400"/>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6"/>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Verdana"/>
                <a:ea typeface="Verdana"/>
                <a:cs typeface="Verdana"/>
                <a:sym typeface="Verdana"/>
              </a:defRPr>
            </a:lvl1pPr>
            <a:lvl2pPr marL="0" marR="0" lvl="1" indent="0" algn="r">
              <a:spcBef>
                <a:spcPts val="0"/>
              </a:spcBef>
              <a:spcAft>
                <a:spcPts val="0"/>
              </a:spcAft>
              <a:buNone/>
              <a:defRPr sz="1400" b="0" i="0" u="none" strike="noStrike" cap="none">
                <a:solidFill>
                  <a:schemeClr val="dk1"/>
                </a:solidFill>
                <a:latin typeface="Verdana"/>
                <a:ea typeface="Verdana"/>
                <a:cs typeface="Verdana"/>
                <a:sym typeface="Verdana"/>
              </a:defRPr>
            </a:lvl2pPr>
            <a:lvl3pPr marL="0" marR="0" lvl="2" indent="0" algn="r">
              <a:spcBef>
                <a:spcPts val="0"/>
              </a:spcBef>
              <a:spcAft>
                <a:spcPts val="0"/>
              </a:spcAft>
              <a:buNone/>
              <a:defRPr sz="1400" b="0" i="0" u="none" strike="noStrike" cap="none">
                <a:solidFill>
                  <a:schemeClr val="dk1"/>
                </a:solidFill>
                <a:latin typeface="Verdana"/>
                <a:ea typeface="Verdana"/>
                <a:cs typeface="Verdana"/>
                <a:sym typeface="Verdana"/>
              </a:defRPr>
            </a:lvl3pPr>
            <a:lvl4pPr marL="0" marR="0" lvl="3" indent="0" algn="r">
              <a:spcBef>
                <a:spcPts val="0"/>
              </a:spcBef>
              <a:spcAft>
                <a:spcPts val="0"/>
              </a:spcAft>
              <a:buNone/>
              <a:defRPr sz="1400" b="0" i="0" u="none" strike="noStrike" cap="none">
                <a:solidFill>
                  <a:schemeClr val="dk1"/>
                </a:solidFill>
                <a:latin typeface="Verdana"/>
                <a:ea typeface="Verdana"/>
                <a:cs typeface="Verdana"/>
                <a:sym typeface="Verdana"/>
              </a:defRPr>
            </a:lvl4pPr>
            <a:lvl5pPr marL="0" marR="0" lvl="4" indent="0" algn="r">
              <a:spcBef>
                <a:spcPts val="0"/>
              </a:spcBef>
              <a:spcAft>
                <a:spcPts val="0"/>
              </a:spcAft>
              <a:buNone/>
              <a:defRPr sz="1400" b="0" i="0" u="none" strike="noStrike" cap="none">
                <a:solidFill>
                  <a:schemeClr val="dk1"/>
                </a:solidFill>
                <a:latin typeface="Verdana"/>
                <a:ea typeface="Verdana"/>
                <a:cs typeface="Verdana"/>
                <a:sym typeface="Verdana"/>
              </a:defRPr>
            </a:lvl5pPr>
            <a:lvl6pPr marL="0" marR="0" lvl="5" indent="0" algn="r">
              <a:spcBef>
                <a:spcPts val="0"/>
              </a:spcBef>
              <a:spcAft>
                <a:spcPts val="0"/>
              </a:spcAft>
              <a:buNone/>
              <a:defRPr sz="1400" b="0" i="0" u="none" strike="noStrike" cap="none">
                <a:solidFill>
                  <a:schemeClr val="dk1"/>
                </a:solidFill>
                <a:latin typeface="Verdana"/>
                <a:ea typeface="Verdana"/>
                <a:cs typeface="Verdana"/>
                <a:sym typeface="Verdana"/>
              </a:defRPr>
            </a:lvl6pPr>
            <a:lvl7pPr marL="0" marR="0" lvl="6" indent="0" algn="r">
              <a:spcBef>
                <a:spcPts val="0"/>
              </a:spcBef>
              <a:spcAft>
                <a:spcPts val="0"/>
              </a:spcAft>
              <a:buNone/>
              <a:defRPr sz="1400" b="0" i="0" u="none" strike="noStrike" cap="none">
                <a:solidFill>
                  <a:schemeClr val="dk1"/>
                </a:solidFill>
                <a:latin typeface="Verdana"/>
                <a:ea typeface="Verdana"/>
                <a:cs typeface="Verdana"/>
                <a:sym typeface="Verdana"/>
              </a:defRPr>
            </a:lvl7pPr>
            <a:lvl8pPr marL="0" marR="0" lvl="7" indent="0" algn="r">
              <a:spcBef>
                <a:spcPts val="0"/>
              </a:spcBef>
              <a:spcAft>
                <a:spcPts val="0"/>
              </a:spcAft>
              <a:buNone/>
              <a:defRPr sz="1400" b="0" i="0" u="none" strike="noStrike" cap="none">
                <a:solidFill>
                  <a:schemeClr val="dk1"/>
                </a:solidFill>
                <a:latin typeface="Verdana"/>
                <a:ea typeface="Verdana"/>
                <a:cs typeface="Verdana"/>
                <a:sym typeface="Verdana"/>
              </a:defRPr>
            </a:lvl8pPr>
            <a:lvl9pPr marL="0" marR="0" lvl="8" indent="0" algn="r">
              <a:spcBef>
                <a:spcPts val="0"/>
              </a:spcBef>
              <a:spcAft>
                <a:spcPts val="0"/>
              </a:spcAft>
              <a:buNone/>
              <a:defRPr sz="14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47"/>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47"/>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Verdana"/>
              <a:buNone/>
              <a:defRPr sz="2000"/>
            </a:lvl1pPr>
            <a:lvl2pPr marL="914400" lvl="1" indent="-228600" algn="l">
              <a:spcBef>
                <a:spcPts val="360"/>
              </a:spcBef>
              <a:spcAft>
                <a:spcPts val="0"/>
              </a:spcAft>
              <a:buClr>
                <a:schemeClr val="dk1"/>
              </a:buClr>
              <a:buSzPts val="1800"/>
              <a:buNone/>
              <a:defRPr sz="1800"/>
            </a:lvl2pPr>
            <a:lvl3pPr marL="1371600" lvl="2" indent="-228600" algn="l">
              <a:spcBef>
                <a:spcPts val="320"/>
              </a:spcBef>
              <a:spcAft>
                <a:spcPts val="0"/>
              </a:spcAft>
              <a:buClr>
                <a:schemeClr val="dk1"/>
              </a:buClr>
              <a:buSzPts val="1600"/>
              <a:buFont typeface="Verdana"/>
              <a:buNone/>
              <a:defRPr sz="1600"/>
            </a:lvl3pPr>
            <a:lvl4pPr marL="1828800" lvl="3" indent="-228600" algn="l">
              <a:spcBef>
                <a:spcPts val="280"/>
              </a:spcBef>
              <a:spcAft>
                <a:spcPts val="0"/>
              </a:spcAft>
              <a:buClr>
                <a:schemeClr val="dk1"/>
              </a:buClr>
              <a:buSzPts val="1400"/>
              <a:buFont typeface="Verdana"/>
              <a:buNone/>
              <a:defRPr sz="1400"/>
            </a:lvl4pPr>
            <a:lvl5pPr marL="2286000" lvl="4" indent="-228600" algn="l">
              <a:spcBef>
                <a:spcPts val="280"/>
              </a:spcBef>
              <a:spcAft>
                <a:spcPts val="0"/>
              </a:spcAft>
              <a:buClr>
                <a:schemeClr val="dk1"/>
              </a:buClr>
              <a:buSzPts val="1400"/>
              <a:buFont typeface="Verdana"/>
              <a:buNone/>
              <a:defRPr sz="1400"/>
            </a:lvl5pPr>
            <a:lvl6pPr marL="2743200" lvl="5" indent="-228600" algn="l">
              <a:spcBef>
                <a:spcPts val="280"/>
              </a:spcBef>
              <a:spcAft>
                <a:spcPts val="0"/>
              </a:spcAft>
              <a:buClr>
                <a:schemeClr val="dk1"/>
              </a:buClr>
              <a:buSzPts val="1400"/>
              <a:buFont typeface="Verdana"/>
              <a:buNone/>
              <a:defRPr sz="1400"/>
            </a:lvl6pPr>
            <a:lvl7pPr marL="3200400" lvl="6" indent="-228600" algn="l">
              <a:spcBef>
                <a:spcPts val="280"/>
              </a:spcBef>
              <a:spcAft>
                <a:spcPts val="0"/>
              </a:spcAft>
              <a:buClr>
                <a:schemeClr val="dk1"/>
              </a:buClr>
              <a:buSzPts val="1400"/>
              <a:buFont typeface="Verdana"/>
              <a:buNone/>
              <a:defRPr sz="1400"/>
            </a:lvl7pPr>
            <a:lvl8pPr marL="3657600" lvl="7" indent="-228600" algn="l">
              <a:spcBef>
                <a:spcPts val="280"/>
              </a:spcBef>
              <a:spcAft>
                <a:spcPts val="0"/>
              </a:spcAft>
              <a:buClr>
                <a:schemeClr val="dk1"/>
              </a:buClr>
              <a:buSzPts val="1400"/>
              <a:buFont typeface="Verdana"/>
              <a:buNone/>
              <a:defRPr sz="1400"/>
            </a:lvl8pPr>
            <a:lvl9pPr marL="4114800" lvl="8" indent="-228600" algn="l">
              <a:spcBef>
                <a:spcPts val="280"/>
              </a:spcBef>
              <a:spcAft>
                <a:spcPts val="0"/>
              </a:spcAft>
              <a:buClr>
                <a:schemeClr val="dk1"/>
              </a:buClr>
              <a:buSzPts val="1400"/>
              <a:buFont typeface="Verdana"/>
              <a:buNone/>
              <a:defRPr sz="1400"/>
            </a:lvl9pPr>
          </a:lstStyle>
          <a:p>
            <a:endParaRPr/>
          </a:p>
        </p:txBody>
      </p:sp>
      <p:sp>
        <p:nvSpPr>
          <p:cNvPr id="36" name="Google Shape;36;p47"/>
          <p:cNvSpPr txBox="1">
            <a:spLocks noGrp="1"/>
          </p:cNvSpPr>
          <p:nvPr>
            <p:ph type="dt" idx="10"/>
          </p:nvPr>
        </p:nvSpPr>
        <p:spPr>
          <a:xfrm>
            <a:off x="1515454" y="6248400"/>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7"/>
          <p:cNvSpPr txBox="1">
            <a:spLocks noGrp="1"/>
          </p:cNvSpPr>
          <p:nvPr>
            <p:ph type="ftr" idx="11"/>
          </p:nvPr>
        </p:nvSpPr>
        <p:spPr>
          <a:xfrm>
            <a:off x="4618527" y="6248400"/>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7"/>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Verdana"/>
                <a:ea typeface="Verdana"/>
                <a:cs typeface="Verdana"/>
                <a:sym typeface="Verdana"/>
              </a:defRPr>
            </a:lvl1pPr>
            <a:lvl2pPr marL="0" marR="0" lvl="1" indent="0" algn="r">
              <a:spcBef>
                <a:spcPts val="0"/>
              </a:spcBef>
              <a:spcAft>
                <a:spcPts val="0"/>
              </a:spcAft>
              <a:buNone/>
              <a:defRPr sz="1400">
                <a:solidFill>
                  <a:schemeClr val="dk1"/>
                </a:solidFill>
                <a:latin typeface="Verdana"/>
                <a:ea typeface="Verdana"/>
                <a:cs typeface="Verdana"/>
                <a:sym typeface="Verdana"/>
              </a:defRPr>
            </a:lvl2pPr>
            <a:lvl3pPr marL="0" marR="0" lvl="2" indent="0" algn="r">
              <a:spcBef>
                <a:spcPts val="0"/>
              </a:spcBef>
              <a:spcAft>
                <a:spcPts val="0"/>
              </a:spcAft>
              <a:buNone/>
              <a:defRPr sz="1400">
                <a:solidFill>
                  <a:schemeClr val="dk1"/>
                </a:solidFill>
                <a:latin typeface="Verdana"/>
                <a:ea typeface="Verdana"/>
                <a:cs typeface="Verdana"/>
                <a:sym typeface="Verdana"/>
              </a:defRPr>
            </a:lvl3pPr>
            <a:lvl4pPr marL="0" marR="0" lvl="3" indent="0" algn="r">
              <a:spcBef>
                <a:spcPts val="0"/>
              </a:spcBef>
              <a:spcAft>
                <a:spcPts val="0"/>
              </a:spcAft>
              <a:buNone/>
              <a:defRPr sz="1400">
                <a:solidFill>
                  <a:schemeClr val="dk1"/>
                </a:solidFill>
                <a:latin typeface="Verdana"/>
                <a:ea typeface="Verdana"/>
                <a:cs typeface="Verdana"/>
                <a:sym typeface="Verdana"/>
              </a:defRPr>
            </a:lvl4pPr>
            <a:lvl5pPr marL="0" marR="0" lvl="4" indent="0" algn="r">
              <a:spcBef>
                <a:spcPts val="0"/>
              </a:spcBef>
              <a:spcAft>
                <a:spcPts val="0"/>
              </a:spcAft>
              <a:buNone/>
              <a:defRPr sz="1400">
                <a:solidFill>
                  <a:schemeClr val="dk1"/>
                </a:solidFill>
                <a:latin typeface="Verdana"/>
                <a:ea typeface="Verdana"/>
                <a:cs typeface="Verdana"/>
                <a:sym typeface="Verdana"/>
              </a:defRPr>
            </a:lvl5pPr>
            <a:lvl6pPr marL="0" marR="0" lvl="5" indent="0" algn="r">
              <a:spcBef>
                <a:spcPts val="0"/>
              </a:spcBef>
              <a:spcAft>
                <a:spcPts val="0"/>
              </a:spcAft>
              <a:buNone/>
              <a:defRPr sz="1400">
                <a:solidFill>
                  <a:schemeClr val="dk1"/>
                </a:solidFill>
                <a:latin typeface="Verdana"/>
                <a:ea typeface="Verdana"/>
                <a:cs typeface="Verdana"/>
                <a:sym typeface="Verdana"/>
              </a:defRPr>
            </a:lvl6pPr>
            <a:lvl7pPr marL="0" marR="0" lvl="6" indent="0" algn="r">
              <a:spcBef>
                <a:spcPts val="0"/>
              </a:spcBef>
              <a:spcAft>
                <a:spcPts val="0"/>
              </a:spcAft>
              <a:buNone/>
              <a:defRPr sz="1400">
                <a:solidFill>
                  <a:schemeClr val="dk1"/>
                </a:solidFill>
                <a:latin typeface="Verdana"/>
                <a:ea typeface="Verdana"/>
                <a:cs typeface="Verdana"/>
                <a:sym typeface="Verdana"/>
              </a:defRPr>
            </a:lvl7pPr>
            <a:lvl8pPr marL="0" marR="0" lvl="7" indent="0" algn="r">
              <a:spcBef>
                <a:spcPts val="0"/>
              </a:spcBef>
              <a:spcAft>
                <a:spcPts val="0"/>
              </a:spcAft>
              <a:buNone/>
              <a:defRPr sz="1400">
                <a:solidFill>
                  <a:schemeClr val="dk1"/>
                </a:solidFill>
                <a:latin typeface="Verdana"/>
                <a:ea typeface="Verdana"/>
                <a:cs typeface="Verdana"/>
                <a:sym typeface="Verdana"/>
              </a:defRPr>
            </a:lvl8pPr>
            <a:lvl9pPr marL="0" marR="0" lvl="8" indent="0" algn="r">
              <a:spcBef>
                <a:spcPts val="0"/>
              </a:spcBef>
              <a:spcAft>
                <a:spcPts val="0"/>
              </a:spcAft>
              <a:buNone/>
              <a:defRPr sz="1400">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4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48"/>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Verdana"/>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Font typeface="Verdana"/>
              <a:buChar char="•"/>
              <a:defRPr sz="2000"/>
            </a:lvl3pPr>
            <a:lvl4pPr marL="1828800" lvl="3" indent="-342900" algn="l">
              <a:spcBef>
                <a:spcPts val="360"/>
              </a:spcBef>
              <a:spcAft>
                <a:spcPts val="0"/>
              </a:spcAft>
              <a:buClr>
                <a:schemeClr val="dk1"/>
              </a:buClr>
              <a:buSzPts val="1800"/>
              <a:buFont typeface="Verdana"/>
              <a:buChar char="–"/>
              <a:defRPr sz="1800"/>
            </a:lvl4pPr>
            <a:lvl5pPr marL="2286000" lvl="4" indent="-342900" algn="l">
              <a:spcBef>
                <a:spcPts val="360"/>
              </a:spcBef>
              <a:spcAft>
                <a:spcPts val="0"/>
              </a:spcAft>
              <a:buClr>
                <a:schemeClr val="dk1"/>
              </a:buClr>
              <a:buSzPts val="1800"/>
              <a:buFont typeface="Verdana"/>
              <a:buChar char="»"/>
              <a:defRPr sz="1800"/>
            </a:lvl5pPr>
            <a:lvl6pPr marL="2743200" lvl="5" indent="-342900" algn="l">
              <a:spcBef>
                <a:spcPts val="360"/>
              </a:spcBef>
              <a:spcAft>
                <a:spcPts val="0"/>
              </a:spcAft>
              <a:buClr>
                <a:schemeClr val="dk1"/>
              </a:buClr>
              <a:buSzPts val="1800"/>
              <a:buFont typeface="Verdana"/>
              <a:buChar char="»"/>
              <a:defRPr sz="1800"/>
            </a:lvl6pPr>
            <a:lvl7pPr marL="3200400" lvl="6" indent="-342900" algn="l">
              <a:spcBef>
                <a:spcPts val="360"/>
              </a:spcBef>
              <a:spcAft>
                <a:spcPts val="0"/>
              </a:spcAft>
              <a:buClr>
                <a:schemeClr val="dk1"/>
              </a:buClr>
              <a:buSzPts val="1800"/>
              <a:buFont typeface="Verdana"/>
              <a:buChar char="»"/>
              <a:defRPr sz="1800"/>
            </a:lvl7pPr>
            <a:lvl8pPr marL="3657600" lvl="7" indent="-342900" algn="l">
              <a:spcBef>
                <a:spcPts val="360"/>
              </a:spcBef>
              <a:spcAft>
                <a:spcPts val="0"/>
              </a:spcAft>
              <a:buClr>
                <a:schemeClr val="dk1"/>
              </a:buClr>
              <a:buSzPts val="1800"/>
              <a:buFont typeface="Verdana"/>
              <a:buChar char="»"/>
              <a:defRPr sz="1800"/>
            </a:lvl8pPr>
            <a:lvl9pPr marL="4114800" lvl="8" indent="-342900" algn="l">
              <a:spcBef>
                <a:spcPts val="360"/>
              </a:spcBef>
              <a:spcAft>
                <a:spcPts val="0"/>
              </a:spcAft>
              <a:buClr>
                <a:schemeClr val="dk1"/>
              </a:buClr>
              <a:buSzPts val="1800"/>
              <a:buFont typeface="Verdana"/>
              <a:buChar char="»"/>
              <a:defRPr sz="1800"/>
            </a:lvl9pPr>
          </a:lstStyle>
          <a:p>
            <a:endParaRPr/>
          </a:p>
        </p:txBody>
      </p:sp>
      <p:sp>
        <p:nvSpPr>
          <p:cNvPr id="42" name="Google Shape;42;p48"/>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Verdana"/>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Font typeface="Verdana"/>
              <a:buChar char="•"/>
              <a:defRPr sz="2000"/>
            </a:lvl3pPr>
            <a:lvl4pPr marL="1828800" lvl="3" indent="-342900" algn="l">
              <a:spcBef>
                <a:spcPts val="360"/>
              </a:spcBef>
              <a:spcAft>
                <a:spcPts val="0"/>
              </a:spcAft>
              <a:buClr>
                <a:schemeClr val="dk1"/>
              </a:buClr>
              <a:buSzPts val="1800"/>
              <a:buFont typeface="Verdana"/>
              <a:buChar char="–"/>
              <a:defRPr sz="1800"/>
            </a:lvl4pPr>
            <a:lvl5pPr marL="2286000" lvl="4" indent="-342900" algn="l">
              <a:spcBef>
                <a:spcPts val="360"/>
              </a:spcBef>
              <a:spcAft>
                <a:spcPts val="0"/>
              </a:spcAft>
              <a:buClr>
                <a:schemeClr val="dk1"/>
              </a:buClr>
              <a:buSzPts val="1800"/>
              <a:buFont typeface="Verdana"/>
              <a:buChar char="»"/>
              <a:defRPr sz="1800"/>
            </a:lvl5pPr>
            <a:lvl6pPr marL="2743200" lvl="5" indent="-342900" algn="l">
              <a:spcBef>
                <a:spcPts val="360"/>
              </a:spcBef>
              <a:spcAft>
                <a:spcPts val="0"/>
              </a:spcAft>
              <a:buClr>
                <a:schemeClr val="dk1"/>
              </a:buClr>
              <a:buSzPts val="1800"/>
              <a:buFont typeface="Verdana"/>
              <a:buChar char="»"/>
              <a:defRPr sz="1800"/>
            </a:lvl6pPr>
            <a:lvl7pPr marL="3200400" lvl="6" indent="-342900" algn="l">
              <a:spcBef>
                <a:spcPts val="360"/>
              </a:spcBef>
              <a:spcAft>
                <a:spcPts val="0"/>
              </a:spcAft>
              <a:buClr>
                <a:schemeClr val="dk1"/>
              </a:buClr>
              <a:buSzPts val="1800"/>
              <a:buFont typeface="Verdana"/>
              <a:buChar char="»"/>
              <a:defRPr sz="1800"/>
            </a:lvl7pPr>
            <a:lvl8pPr marL="3657600" lvl="7" indent="-342900" algn="l">
              <a:spcBef>
                <a:spcPts val="360"/>
              </a:spcBef>
              <a:spcAft>
                <a:spcPts val="0"/>
              </a:spcAft>
              <a:buClr>
                <a:schemeClr val="dk1"/>
              </a:buClr>
              <a:buSzPts val="1800"/>
              <a:buFont typeface="Verdana"/>
              <a:buChar char="»"/>
              <a:defRPr sz="1800"/>
            </a:lvl8pPr>
            <a:lvl9pPr marL="4114800" lvl="8" indent="-342900" algn="l">
              <a:spcBef>
                <a:spcPts val="360"/>
              </a:spcBef>
              <a:spcAft>
                <a:spcPts val="0"/>
              </a:spcAft>
              <a:buClr>
                <a:schemeClr val="dk1"/>
              </a:buClr>
              <a:buSzPts val="1800"/>
              <a:buFont typeface="Verdana"/>
              <a:buChar char="»"/>
              <a:defRPr sz="1800"/>
            </a:lvl9pPr>
          </a:lstStyle>
          <a:p>
            <a:endParaRPr/>
          </a:p>
        </p:txBody>
      </p:sp>
      <p:sp>
        <p:nvSpPr>
          <p:cNvPr id="43" name="Google Shape;43;p48"/>
          <p:cNvSpPr txBox="1">
            <a:spLocks noGrp="1"/>
          </p:cNvSpPr>
          <p:nvPr>
            <p:ph type="dt" idx="10"/>
          </p:nvPr>
        </p:nvSpPr>
        <p:spPr>
          <a:xfrm>
            <a:off x="1515454" y="6248400"/>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8"/>
          <p:cNvSpPr txBox="1">
            <a:spLocks noGrp="1"/>
          </p:cNvSpPr>
          <p:nvPr>
            <p:ph type="ftr" idx="11"/>
          </p:nvPr>
        </p:nvSpPr>
        <p:spPr>
          <a:xfrm>
            <a:off x="4618527" y="6248400"/>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8"/>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Verdana"/>
                <a:ea typeface="Verdana"/>
                <a:cs typeface="Verdana"/>
                <a:sym typeface="Verdana"/>
              </a:defRPr>
            </a:lvl1pPr>
            <a:lvl2pPr marL="0" marR="0" lvl="1" indent="0" algn="r">
              <a:spcBef>
                <a:spcPts val="0"/>
              </a:spcBef>
              <a:spcAft>
                <a:spcPts val="0"/>
              </a:spcAft>
              <a:buNone/>
              <a:defRPr sz="1400">
                <a:solidFill>
                  <a:schemeClr val="dk1"/>
                </a:solidFill>
                <a:latin typeface="Verdana"/>
                <a:ea typeface="Verdana"/>
                <a:cs typeface="Verdana"/>
                <a:sym typeface="Verdana"/>
              </a:defRPr>
            </a:lvl2pPr>
            <a:lvl3pPr marL="0" marR="0" lvl="2" indent="0" algn="r">
              <a:spcBef>
                <a:spcPts val="0"/>
              </a:spcBef>
              <a:spcAft>
                <a:spcPts val="0"/>
              </a:spcAft>
              <a:buNone/>
              <a:defRPr sz="1400">
                <a:solidFill>
                  <a:schemeClr val="dk1"/>
                </a:solidFill>
                <a:latin typeface="Verdana"/>
                <a:ea typeface="Verdana"/>
                <a:cs typeface="Verdana"/>
                <a:sym typeface="Verdana"/>
              </a:defRPr>
            </a:lvl3pPr>
            <a:lvl4pPr marL="0" marR="0" lvl="3" indent="0" algn="r">
              <a:spcBef>
                <a:spcPts val="0"/>
              </a:spcBef>
              <a:spcAft>
                <a:spcPts val="0"/>
              </a:spcAft>
              <a:buNone/>
              <a:defRPr sz="1400">
                <a:solidFill>
                  <a:schemeClr val="dk1"/>
                </a:solidFill>
                <a:latin typeface="Verdana"/>
                <a:ea typeface="Verdana"/>
                <a:cs typeface="Verdana"/>
                <a:sym typeface="Verdana"/>
              </a:defRPr>
            </a:lvl4pPr>
            <a:lvl5pPr marL="0" marR="0" lvl="4" indent="0" algn="r">
              <a:spcBef>
                <a:spcPts val="0"/>
              </a:spcBef>
              <a:spcAft>
                <a:spcPts val="0"/>
              </a:spcAft>
              <a:buNone/>
              <a:defRPr sz="1400">
                <a:solidFill>
                  <a:schemeClr val="dk1"/>
                </a:solidFill>
                <a:latin typeface="Verdana"/>
                <a:ea typeface="Verdana"/>
                <a:cs typeface="Verdana"/>
                <a:sym typeface="Verdana"/>
              </a:defRPr>
            </a:lvl5pPr>
            <a:lvl6pPr marL="0" marR="0" lvl="5" indent="0" algn="r">
              <a:spcBef>
                <a:spcPts val="0"/>
              </a:spcBef>
              <a:spcAft>
                <a:spcPts val="0"/>
              </a:spcAft>
              <a:buNone/>
              <a:defRPr sz="1400">
                <a:solidFill>
                  <a:schemeClr val="dk1"/>
                </a:solidFill>
                <a:latin typeface="Verdana"/>
                <a:ea typeface="Verdana"/>
                <a:cs typeface="Verdana"/>
                <a:sym typeface="Verdana"/>
              </a:defRPr>
            </a:lvl6pPr>
            <a:lvl7pPr marL="0" marR="0" lvl="6" indent="0" algn="r">
              <a:spcBef>
                <a:spcPts val="0"/>
              </a:spcBef>
              <a:spcAft>
                <a:spcPts val="0"/>
              </a:spcAft>
              <a:buNone/>
              <a:defRPr sz="1400">
                <a:solidFill>
                  <a:schemeClr val="dk1"/>
                </a:solidFill>
                <a:latin typeface="Verdana"/>
                <a:ea typeface="Verdana"/>
                <a:cs typeface="Verdana"/>
                <a:sym typeface="Verdana"/>
              </a:defRPr>
            </a:lvl7pPr>
            <a:lvl8pPr marL="0" marR="0" lvl="7" indent="0" algn="r">
              <a:spcBef>
                <a:spcPts val="0"/>
              </a:spcBef>
              <a:spcAft>
                <a:spcPts val="0"/>
              </a:spcAft>
              <a:buNone/>
              <a:defRPr sz="1400">
                <a:solidFill>
                  <a:schemeClr val="dk1"/>
                </a:solidFill>
                <a:latin typeface="Verdana"/>
                <a:ea typeface="Verdana"/>
                <a:cs typeface="Verdana"/>
                <a:sym typeface="Verdana"/>
              </a:defRPr>
            </a:lvl8pPr>
            <a:lvl9pPr marL="0" marR="0" lvl="8" indent="0" algn="r">
              <a:spcBef>
                <a:spcPts val="0"/>
              </a:spcBef>
              <a:spcAft>
                <a:spcPts val="0"/>
              </a:spcAft>
              <a:buNone/>
              <a:defRPr sz="1400">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4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8" name="Google Shape;48;p49"/>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Verdana"/>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Font typeface="Verdana"/>
              <a:buNone/>
              <a:defRPr sz="1800" b="1"/>
            </a:lvl3pPr>
            <a:lvl4pPr marL="1828800" lvl="3" indent="-228600" algn="l">
              <a:spcBef>
                <a:spcPts val="320"/>
              </a:spcBef>
              <a:spcAft>
                <a:spcPts val="0"/>
              </a:spcAft>
              <a:buClr>
                <a:schemeClr val="dk1"/>
              </a:buClr>
              <a:buSzPts val="1600"/>
              <a:buFont typeface="Verdana"/>
              <a:buNone/>
              <a:defRPr sz="1600" b="1"/>
            </a:lvl4pPr>
            <a:lvl5pPr marL="2286000" lvl="4" indent="-228600" algn="l">
              <a:spcBef>
                <a:spcPts val="320"/>
              </a:spcBef>
              <a:spcAft>
                <a:spcPts val="0"/>
              </a:spcAft>
              <a:buClr>
                <a:schemeClr val="dk1"/>
              </a:buClr>
              <a:buSzPts val="1600"/>
              <a:buFont typeface="Verdana"/>
              <a:buNone/>
              <a:defRPr sz="1600" b="1"/>
            </a:lvl5pPr>
            <a:lvl6pPr marL="2743200" lvl="5" indent="-228600" algn="l">
              <a:spcBef>
                <a:spcPts val="320"/>
              </a:spcBef>
              <a:spcAft>
                <a:spcPts val="0"/>
              </a:spcAft>
              <a:buClr>
                <a:schemeClr val="dk1"/>
              </a:buClr>
              <a:buSzPts val="1600"/>
              <a:buFont typeface="Verdana"/>
              <a:buNone/>
              <a:defRPr sz="1600" b="1"/>
            </a:lvl6pPr>
            <a:lvl7pPr marL="3200400" lvl="6" indent="-228600" algn="l">
              <a:spcBef>
                <a:spcPts val="320"/>
              </a:spcBef>
              <a:spcAft>
                <a:spcPts val="0"/>
              </a:spcAft>
              <a:buClr>
                <a:schemeClr val="dk1"/>
              </a:buClr>
              <a:buSzPts val="1600"/>
              <a:buFont typeface="Verdana"/>
              <a:buNone/>
              <a:defRPr sz="1600" b="1"/>
            </a:lvl7pPr>
            <a:lvl8pPr marL="3657600" lvl="7" indent="-228600" algn="l">
              <a:spcBef>
                <a:spcPts val="320"/>
              </a:spcBef>
              <a:spcAft>
                <a:spcPts val="0"/>
              </a:spcAft>
              <a:buClr>
                <a:schemeClr val="dk1"/>
              </a:buClr>
              <a:buSzPts val="1600"/>
              <a:buFont typeface="Verdana"/>
              <a:buNone/>
              <a:defRPr sz="1600" b="1"/>
            </a:lvl8pPr>
            <a:lvl9pPr marL="4114800" lvl="8" indent="-228600" algn="l">
              <a:spcBef>
                <a:spcPts val="320"/>
              </a:spcBef>
              <a:spcAft>
                <a:spcPts val="0"/>
              </a:spcAft>
              <a:buClr>
                <a:schemeClr val="dk1"/>
              </a:buClr>
              <a:buSzPts val="1600"/>
              <a:buFont typeface="Verdana"/>
              <a:buNone/>
              <a:defRPr sz="1600" b="1"/>
            </a:lvl9pPr>
          </a:lstStyle>
          <a:p>
            <a:endParaRPr/>
          </a:p>
        </p:txBody>
      </p:sp>
      <p:sp>
        <p:nvSpPr>
          <p:cNvPr id="49" name="Google Shape;49;p49"/>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Verdana"/>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Font typeface="Verdana"/>
              <a:buChar char="•"/>
              <a:defRPr sz="1800"/>
            </a:lvl3pPr>
            <a:lvl4pPr marL="1828800" lvl="3" indent="-330200" algn="l">
              <a:spcBef>
                <a:spcPts val="320"/>
              </a:spcBef>
              <a:spcAft>
                <a:spcPts val="0"/>
              </a:spcAft>
              <a:buClr>
                <a:schemeClr val="dk1"/>
              </a:buClr>
              <a:buSzPts val="1600"/>
              <a:buFont typeface="Verdana"/>
              <a:buChar char="–"/>
              <a:defRPr sz="1600"/>
            </a:lvl4pPr>
            <a:lvl5pPr marL="2286000" lvl="4" indent="-330200" algn="l">
              <a:spcBef>
                <a:spcPts val="320"/>
              </a:spcBef>
              <a:spcAft>
                <a:spcPts val="0"/>
              </a:spcAft>
              <a:buClr>
                <a:schemeClr val="dk1"/>
              </a:buClr>
              <a:buSzPts val="1600"/>
              <a:buFont typeface="Verdana"/>
              <a:buChar char="»"/>
              <a:defRPr sz="1600"/>
            </a:lvl5pPr>
            <a:lvl6pPr marL="2743200" lvl="5" indent="-330200" algn="l">
              <a:spcBef>
                <a:spcPts val="320"/>
              </a:spcBef>
              <a:spcAft>
                <a:spcPts val="0"/>
              </a:spcAft>
              <a:buClr>
                <a:schemeClr val="dk1"/>
              </a:buClr>
              <a:buSzPts val="1600"/>
              <a:buFont typeface="Verdana"/>
              <a:buChar char="»"/>
              <a:defRPr sz="1600"/>
            </a:lvl6pPr>
            <a:lvl7pPr marL="3200400" lvl="6" indent="-330200" algn="l">
              <a:spcBef>
                <a:spcPts val="320"/>
              </a:spcBef>
              <a:spcAft>
                <a:spcPts val="0"/>
              </a:spcAft>
              <a:buClr>
                <a:schemeClr val="dk1"/>
              </a:buClr>
              <a:buSzPts val="1600"/>
              <a:buFont typeface="Verdana"/>
              <a:buChar char="»"/>
              <a:defRPr sz="1600"/>
            </a:lvl7pPr>
            <a:lvl8pPr marL="3657600" lvl="7" indent="-330200" algn="l">
              <a:spcBef>
                <a:spcPts val="320"/>
              </a:spcBef>
              <a:spcAft>
                <a:spcPts val="0"/>
              </a:spcAft>
              <a:buClr>
                <a:schemeClr val="dk1"/>
              </a:buClr>
              <a:buSzPts val="1600"/>
              <a:buFont typeface="Verdana"/>
              <a:buChar char="»"/>
              <a:defRPr sz="1600"/>
            </a:lvl8pPr>
            <a:lvl9pPr marL="4114800" lvl="8" indent="-330200" algn="l">
              <a:spcBef>
                <a:spcPts val="320"/>
              </a:spcBef>
              <a:spcAft>
                <a:spcPts val="0"/>
              </a:spcAft>
              <a:buClr>
                <a:schemeClr val="dk1"/>
              </a:buClr>
              <a:buSzPts val="1600"/>
              <a:buFont typeface="Verdana"/>
              <a:buChar char="»"/>
              <a:defRPr sz="1600"/>
            </a:lvl9pPr>
          </a:lstStyle>
          <a:p>
            <a:endParaRPr/>
          </a:p>
        </p:txBody>
      </p:sp>
      <p:sp>
        <p:nvSpPr>
          <p:cNvPr id="50" name="Google Shape;50;p49"/>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Verdana"/>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Font typeface="Verdana"/>
              <a:buNone/>
              <a:defRPr sz="1800" b="1"/>
            </a:lvl3pPr>
            <a:lvl4pPr marL="1828800" lvl="3" indent="-228600" algn="l">
              <a:spcBef>
                <a:spcPts val="320"/>
              </a:spcBef>
              <a:spcAft>
                <a:spcPts val="0"/>
              </a:spcAft>
              <a:buClr>
                <a:schemeClr val="dk1"/>
              </a:buClr>
              <a:buSzPts val="1600"/>
              <a:buFont typeface="Verdana"/>
              <a:buNone/>
              <a:defRPr sz="1600" b="1"/>
            </a:lvl4pPr>
            <a:lvl5pPr marL="2286000" lvl="4" indent="-228600" algn="l">
              <a:spcBef>
                <a:spcPts val="320"/>
              </a:spcBef>
              <a:spcAft>
                <a:spcPts val="0"/>
              </a:spcAft>
              <a:buClr>
                <a:schemeClr val="dk1"/>
              </a:buClr>
              <a:buSzPts val="1600"/>
              <a:buFont typeface="Verdana"/>
              <a:buNone/>
              <a:defRPr sz="1600" b="1"/>
            </a:lvl5pPr>
            <a:lvl6pPr marL="2743200" lvl="5" indent="-228600" algn="l">
              <a:spcBef>
                <a:spcPts val="320"/>
              </a:spcBef>
              <a:spcAft>
                <a:spcPts val="0"/>
              </a:spcAft>
              <a:buClr>
                <a:schemeClr val="dk1"/>
              </a:buClr>
              <a:buSzPts val="1600"/>
              <a:buFont typeface="Verdana"/>
              <a:buNone/>
              <a:defRPr sz="1600" b="1"/>
            </a:lvl6pPr>
            <a:lvl7pPr marL="3200400" lvl="6" indent="-228600" algn="l">
              <a:spcBef>
                <a:spcPts val="320"/>
              </a:spcBef>
              <a:spcAft>
                <a:spcPts val="0"/>
              </a:spcAft>
              <a:buClr>
                <a:schemeClr val="dk1"/>
              </a:buClr>
              <a:buSzPts val="1600"/>
              <a:buFont typeface="Verdana"/>
              <a:buNone/>
              <a:defRPr sz="1600" b="1"/>
            </a:lvl7pPr>
            <a:lvl8pPr marL="3657600" lvl="7" indent="-228600" algn="l">
              <a:spcBef>
                <a:spcPts val="320"/>
              </a:spcBef>
              <a:spcAft>
                <a:spcPts val="0"/>
              </a:spcAft>
              <a:buClr>
                <a:schemeClr val="dk1"/>
              </a:buClr>
              <a:buSzPts val="1600"/>
              <a:buFont typeface="Verdana"/>
              <a:buNone/>
              <a:defRPr sz="1600" b="1"/>
            </a:lvl8pPr>
            <a:lvl9pPr marL="4114800" lvl="8" indent="-228600" algn="l">
              <a:spcBef>
                <a:spcPts val="320"/>
              </a:spcBef>
              <a:spcAft>
                <a:spcPts val="0"/>
              </a:spcAft>
              <a:buClr>
                <a:schemeClr val="dk1"/>
              </a:buClr>
              <a:buSzPts val="1600"/>
              <a:buFont typeface="Verdana"/>
              <a:buNone/>
              <a:defRPr sz="1600" b="1"/>
            </a:lvl9pPr>
          </a:lstStyle>
          <a:p>
            <a:endParaRPr/>
          </a:p>
        </p:txBody>
      </p:sp>
      <p:sp>
        <p:nvSpPr>
          <p:cNvPr id="51" name="Google Shape;51;p49"/>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Verdana"/>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Font typeface="Verdana"/>
              <a:buChar char="•"/>
              <a:defRPr sz="1800"/>
            </a:lvl3pPr>
            <a:lvl4pPr marL="1828800" lvl="3" indent="-330200" algn="l">
              <a:spcBef>
                <a:spcPts val="320"/>
              </a:spcBef>
              <a:spcAft>
                <a:spcPts val="0"/>
              </a:spcAft>
              <a:buClr>
                <a:schemeClr val="dk1"/>
              </a:buClr>
              <a:buSzPts val="1600"/>
              <a:buFont typeface="Verdana"/>
              <a:buChar char="–"/>
              <a:defRPr sz="1600"/>
            </a:lvl4pPr>
            <a:lvl5pPr marL="2286000" lvl="4" indent="-330200" algn="l">
              <a:spcBef>
                <a:spcPts val="320"/>
              </a:spcBef>
              <a:spcAft>
                <a:spcPts val="0"/>
              </a:spcAft>
              <a:buClr>
                <a:schemeClr val="dk1"/>
              </a:buClr>
              <a:buSzPts val="1600"/>
              <a:buFont typeface="Verdana"/>
              <a:buChar char="»"/>
              <a:defRPr sz="1600"/>
            </a:lvl5pPr>
            <a:lvl6pPr marL="2743200" lvl="5" indent="-330200" algn="l">
              <a:spcBef>
                <a:spcPts val="320"/>
              </a:spcBef>
              <a:spcAft>
                <a:spcPts val="0"/>
              </a:spcAft>
              <a:buClr>
                <a:schemeClr val="dk1"/>
              </a:buClr>
              <a:buSzPts val="1600"/>
              <a:buFont typeface="Verdana"/>
              <a:buChar char="»"/>
              <a:defRPr sz="1600"/>
            </a:lvl6pPr>
            <a:lvl7pPr marL="3200400" lvl="6" indent="-330200" algn="l">
              <a:spcBef>
                <a:spcPts val="320"/>
              </a:spcBef>
              <a:spcAft>
                <a:spcPts val="0"/>
              </a:spcAft>
              <a:buClr>
                <a:schemeClr val="dk1"/>
              </a:buClr>
              <a:buSzPts val="1600"/>
              <a:buFont typeface="Verdana"/>
              <a:buChar char="»"/>
              <a:defRPr sz="1600"/>
            </a:lvl7pPr>
            <a:lvl8pPr marL="3657600" lvl="7" indent="-330200" algn="l">
              <a:spcBef>
                <a:spcPts val="320"/>
              </a:spcBef>
              <a:spcAft>
                <a:spcPts val="0"/>
              </a:spcAft>
              <a:buClr>
                <a:schemeClr val="dk1"/>
              </a:buClr>
              <a:buSzPts val="1600"/>
              <a:buFont typeface="Verdana"/>
              <a:buChar char="»"/>
              <a:defRPr sz="1600"/>
            </a:lvl8pPr>
            <a:lvl9pPr marL="4114800" lvl="8" indent="-330200" algn="l">
              <a:spcBef>
                <a:spcPts val="320"/>
              </a:spcBef>
              <a:spcAft>
                <a:spcPts val="0"/>
              </a:spcAft>
              <a:buClr>
                <a:schemeClr val="dk1"/>
              </a:buClr>
              <a:buSzPts val="1600"/>
              <a:buFont typeface="Verdana"/>
              <a:buChar char="»"/>
              <a:defRPr sz="1600"/>
            </a:lvl9pPr>
          </a:lstStyle>
          <a:p>
            <a:endParaRPr/>
          </a:p>
        </p:txBody>
      </p:sp>
      <p:sp>
        <p:nvSpPr>
          <p:cNvPr id="52" name="Google Shape;52;p49"/>
          <p:cNvSpPr txBox="1">
            <a:spLocks noGrp="1"/>
          </p:cNvSpPr>
          <p:nvPr>
            <p:ph type="dt" idx="10"/>
          </p:nvPr>
        </p:nvSpPr>
        <p:spPr>
          <a:xfrm>
            <a:off x="1515454" y="6248400"/>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9"/>
          <p:cNvSpPr txBox="1">
            <a:spLocks noGrp="1"/>
          </p:cNvSpPr>
          <p:nvPr>
            <p:ph type="ftr" idx="11"/>
          </p:nvPr>
        </p:nvSpPr>
        <p:spPr>
          <a:xfrm>
            <a:off x="4618527" y="6248400"/>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9"/>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Verdana"/>
                <a:ea typeface="Verdana"/>
                <a:cs typeface="Verdana"/>
                <a:sym typeface="Verdana"/>
              </a:defRPr>
            </a:lvl1pPr>
            <a:lvl2pPr marL="0" marR="0" lvl="1" indent="0" algn="r">
              <a:spcBef>
                <a:spcPts val="0"/>
              </a:spcBef>
              <a:spcAft>
                <a:spcPts val="0"/>
              </a:spcAft>
              <a:buNone/>
              <a:defRPr sz="1400">
                <a:solidFill>
                  <a:schemeClr val="dk1"/>
                </a:solidFill>
                <a:latin typeface="Verdana"/>
                <a:ea typeface="Verdana"/>
                <a:cs typeface="Verdana"/>
                <a:sym typeface="Verdana"/>
              </a:defRPr>
            </a:lvl2pPr>
            <a:lvl3pPr marL="0" marR="0" lvl="2" indent="0" algn="r">
              <a:spcBef>
                <a:spcPts val="0"/>
              </a:spcBef>
              <a:spcAft>
                <a:spcPts val="0"/>
              </a:spcAft>
              <a:buNone/>
              <a:defRPr sz="1400">
                <a:solidFill>
                  <a:schemeClr val="dk1"/>
                </a:solidFill>
                <a:latin typeface="Verdana"/>
                <a:ea typeface="Verdana"/>
                <a:cs typeface="Verdana"/>
                <a:sym typeface="Verdana"/>
              </a:defRPr>
            </a:lvl3pPr>
            <a:lvl4pPr marL="0" marR="0" lvl="3" indent="0" algn="r">
              <a:spcBef>
                <a:spcPts val="0"/>
              </a:spcBef>
              <a:spcAft>
                <a:spcPts val="0"/>
              </a:spcAft>
              <a:buNone/>
              <a:defRPr sz="1400">
                <a:solidFill>
                  <a:schemeClr val="dk1"/>
                </a:solidFill>
                <a:latin typeface="Verdana"/>
                <a:ea typeface="Verdana"/>
                <a:cs typeface="Verdana"/>
                <a:sym typeface="Verdana"/>
              </a:defRPr>
            </a:lvl4pPr>
            <a:lvl5pPr marL="0" marR="0" lvl="4" indent="0" algn="r">
              <a:spcBef>
                <a:spcPts val="0"/>
              </a:spcBef>
              <a:spcAft>
                <a:spcPts val="0"/>
              </a:spcAft>
              <a:buNone/>
              <a:defRPr sz="1400">
                <a:solidFill>
                  <a:schemeClr val="dk1"/>
                </a:solidFill>
                <a:latin typeface="Verdana"/>
                <a:ea typeface="Verdana"/>
                <a:cs typeface="Verdana"/>
                <a:sym typeface="Verdana"/>
              </a:defRPr>
            </a:lvl5pPr>
            <a:lvl6pPr marL="0" marR="0" lvl="5" indent="0" algn="r">
              <a:spcBef>
                <a:spcPts val="0"/>
              </a:spcBef>
              <a:spcAft>
                <a:spcPts val="0"/>
              </a:spcAft>
              <a:buNone/>
              <a:defRPr sz="1400">
                <a:solidFill>
                  <a:schemeClr val="dk1"/>
                </a:solidFill>
                <a:latin typeface="Verdana"/>
                <a:ea typeface="Verdana"/>
                <a:cs typeface="Verdana"/>
                <a:sym typeface="Verdana"/>
              </a:defRPr>
            </a:lvl6pPr>
            <a:lvl7pPr marL="0" marR="0" lvl="6" indent="0" algn="r">
              <a:spcBef>
                <a:spcPts val="0"/>
              </a:spcBef>
              <a:spcAft>
                <a:spcPts val="0"/>
              </a:spcAft>
              <a:buNone/>
              <a:defRPr sz="1400">
                <a:solidFill>
                  <a:schemeClr val="dk1"/>
                </a:solidFill>
                <a:latin typeface="Verdana"/>
                <a:ea typeface="Verdana"/>
                <a:cs typeface="Verdana"/>
                <a:sym typeface="Verdana"/>
              </a:defRPr>
            </a:lvl7pPr>
            <a:lvl8pPr marL="0" marR="0" lvl="7" indent="0" algn="r">
              <a:spcBef>
                <a:spcPts val="0"/>
              </a:spcBef>
              <a:spcAft>
                <a:spcPts val="0"/>
              </a:spcAft>
              <a:buNone/>
              <a:defRPr sz="1400">
                <a:solidFill>
                  <a:schemeClr val="dk1"/>
                </a:solidFill>
                <a:latin typeface="Verdana"/>
                <a:ea typeface="Verdana"/>
                <a:cs typeface="Verdana"/>
                <a:sym typeface="Verdana"/>
              </a:defRPr>
            </a:lvl8pPr>
            <a:lvl9pPr marL="0" marR="0" lvl="8" indent="0" algn="r">
              <a:spcBef>
                <a:spcPts val="0"/>
              </a:spcBef>
              <a:spcAft>
                <a:spcPts val="0"/>
              </a:spcAft>
              <a:buNone/>
              <a:defRPr sz="1400">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50"/>
          <p:cNvSpPr txBox="1">
            <a:spLocks noGrp="1"/>
          </p:cNvSpPr>
          <p:nvPr>
            <p:ph type="dt" idx="10"/>
          </p:nvPr>
        </p:nvSpPr>
        <p:spPr>
          <a:xfrm>
            <a:off x="1515454" y="6248400"/>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0"/>
          <p:cNvSpPr txBox="1">
            <a:spLocks noGrp="1"/>
          </p:cNvSpPr>
          <p:nvPr>
            <p:ph type="ftr" idx="11"/>
          </p:nvPr>
        </p:nvSpPr>
        <p:spPr>
          <a:xfrm>
            <a:off x="4618527" y="6248400"/>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0"/>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Verdana"/>
                <a:ea typeface="Verdana"/>
                <a:cs typeface="Verdana"/>
                <a:sym typeface="Verdana"/>
              </a:defRPr>
            </a:lvl1pPr>
            <a:lvl2pPr marL="0" marR="0" lvl="1" indent="0" algn="r">
              <a:spcBef>
                <a:spcPts val="0"/>
              </a:spcBef>
              <a:spcAft>
                <a:spcPts val="0"/>
              </a:spcAft>
              <a:buNone/>
              <a:defRPr sz="1400">
                <a:solidFill>
                  <a:schemeClr val="dk1"/>
                </a:solidFill>
                <a:latin typeface="Verdana"/>
                <a:ea typeface="Verdana"/>
                <a:cs typeface="Verdana"/>
                <a:sym typeface="Verdana"/>
              </a:defRPr>
            </a:lvl2pPr>
            <a:lvl3pPr marL="0" marR="0" lvl="2" indent="0" algn="r">
              <a:spcBef>
                <a:spcPts val="0"/>
              </a:spcBef>
              <a:spcAft>
                <a:spcPts val="0"/>
              </a:spcAft>
              <a:buNone/>
              <a:defRPr sz="1400">
                <a:solidFill>
                  <a:schemeClr val="dk1"/>
                </a:solidFill>
                <a:latin typeface="Verdana"/>
                <a:ea typeface="Verdana"/>
                <a:cs typeface="Verdana"/>
                <a:sym typeface="Verdana"/>
              </a:defRPr>
            </a:lvl3pPr>
            <a:lvl4pPr marL="0" marR="0" lvl="3" indent="0" algn="r">
              <a:spcBef>
                <a:spcPts val="0"/>
              </a:spcBef>
              <a:spcAft>
                <a:spcPts val="0"/>
              </a:spcAft>
              <a:buNone/>
              <a:defRPr sz="1400">
                <a:solidFill>
                  <a:schemeClr val="dk1"/>
                </a:solidFill>
                <a:latin typeface="Verdana"/>
                <a:ea typeface="Verdana"/>
                <a:cs typeface="Verdana"/>
                <a:sym typeface="Verdana"/>
              </a:defRPr>
            </a:lvl4pPr>
            <a:lvl5pPr marL="0" marR="0" lvl="4" indent="0" algn="r">
              <a:spcBef>
                <a:spcPts val="0"/>
              </a:spcBef>
              <a:spcAft>
                <a:spcPts val="0"/>
              </a:spcAft>
              <a:buNone/>
              <a:defRPr sz="1400">
                <a:solidFill>
                  <a:schemeClr val="dk1"/>
                </a:solidFill>
                <a:latin typeface="Verdana"/>
                <a:ea typeface="Verdana"/>
                <a:cs typeface="Verdana"/>
                <a:sym typeface="Verdana"/>
              </a:defRPr>
            </a:lvl5pPr>
            <a:lvl6pPr marL="0" marR="0" lvl="5" indent="0" algn="r">
              <a:spcBef>
                <a:spcPts val="0"/>
              </a:spcBef>
              <a:spcAft>
                <a:spcPts val="0"/>
              </a:spcAft>
              <a:buNone/>
              <a:defRPr sz="1400">
                <a:solidFill>
                  <a:schemeClr val="dk1"/>
                </a:solidFill>
                <a:latin typeface="Verdana"/>
                <a:ea typeface="Verdana"/>
                <a:cs typeface="Verdana"/>
                <a:sym typeface="Verdana"/>
              </a:defRPr>
            </a:lvl6pPr>
            <a:lvl7pPr marL="0" marR="0" lvl="6" indent="0" algn="r">
              <a:spcBef>
                <a:spcPts val="0"/>
              </a:spcBef>
              <a:spcAft>
                <a:spcPts val="0"/>
              </a:spcAft>
              <a:buNone/>
              <a:defRPr sz="1400">
                <a:solidFill>
                  <a:schemeClr val="dk1"/>
                </a:solidFill>
                <a:latin typeface="Verdana"/>
                <a:ea typeface="Verdana"/>
                <a:cs typeface="Verdana"/>
                <a:sym typeface="Verdana"/>
              </a:defRPr>
            </a:lvl7pPr>
            <a:lvl8pPr marL="0" marR="0" lvl="7" indent="0" algn="r">
              <a:spcBef>
                <a:spcPts val="0"/>
              </a:spcBef>
              <a:spcAft>
                <a:spcPts val="0"/>
              </a:spcAft>
              <a:buNone/>
              <a:defRPr sz="1400">
                <a:solidFill>
                  <a:schemeClr val="dk1"/>
                </a:solidFill>
                <a:latin typeface="Verdana"/>
                <a:ea typeface="Verdana"/>
                <a:cs typeface="Verdana"/>
                <a:sym typeface="Verdana"/>
              </a:defRPr>
            </a:lvl8pPr>
            <a:lvl9pPr marL="0" marR="0" lvl="8" indent="0" algn="r">
              <a:spcBef>
                <a:spcPts val="0"/>
              </a:spcBef>
              <a:spcAft>
                <a:spcPts val="0"/>
              </a:spcAft>
              <a:buNone/>
              <a:defRPr sz="1400">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51"/>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51"/>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Verdana"/>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Font typeface="Verdana"/>
              <a:buChar char="•"/>
              <a:defRPr sz="2400"/>
            </a:lvl3pPr>
            <a:lvl4pPr marL="1828800" lvl="3" indent="-355600" algn="l">
              <a:spcBef>
                <a:spcPts val="400"/>
              </a:spcBef>
              <a:spcAft>
                <a:spcPts val="0"/>
              </a:spcAft>
              <a:buClr>
                <a:schemeClr val="dk1"/>
              </a:buClr>
              <a:buSzPts val="2000"/>
              <a:buFont typeface="Verdana"/>
              <a:buChar char="–"/>
              <a:defRPr sz="2000"/>
            </a:lvl4pPr>
            <a:lvl5pPr marL="2286000" lvl="4" indent="-355600" algn="l">
              <a:spcBef>
                <a:spcPts val="400"/>
              </a:spcBef>
              <a:spcAft>
                <a:spcPts val="0"/>
              </a:spcAft>
              <a:buClr>
                <a:schemeClr val="dk1"/>
              </a:buClr>
              <a:buSzPts val="2000"/>
              <a:buFont typeface="Verdana"/>
              <a:buChar char="»"/>
              <a:defRPr sz="2000"/>
            </a:lvl5pPr>
            <a:lvl6pPr marL="2743200" lvl="5" indent="-355600" algn="l">
              <a:spcBef>
                <a:spcPts val="400"/>
              </a:spcBef>
              <a:spcAft>
                <a:spcPts val="0"/>
              </a:spcAft>
              <a:buClr>
                <a:schemeClr val="dk1"/>
              </a:buClr>
              <a:buSzPts val="2000"/>
              <a:buFont typeface="Verdana"/>
              <a:buChar char="»"/>
              <a:defRPr sz="2000"/>
            </a:lvl6pPr>
            <a:lvl7pPr marL="3200400" lvl="6" indent="-355600" algn="l">
              <a:spcBef>
                <a:spcPts val="400"/>
              </a:spcBef>
              <a:spcAft>
                <a:spcPts val="0"/>
              </a:spcAft>
              <a:buClr>
                <a:schemeClr val="dk1"/>
              </a:buClr>
              <a:buSzPts val="2000"/>
              <a:buFont typeface="Verdana"/>
              <a:buChar char="»"/>
              <a:defRPr sz="2000"/>
            </a:lvl7pPr>
            <a:lvl8pPr marL="3657600" lvl="7" indent="-355600" algn="l">
              <a:spcBef>
                <a:spcPts val="400"/>
              </a:spcBef>
              <a:spcAft>
                <a:spcPts val="0"/>
              </a:spcAft>
              <a:buClr>
                <a:schemeClr val="dk1"/>
              </a:buClr>
              <a:buSzPts val="2000"/>
              <a:buFont typeface="Verdana"/>
              <a:buChar char="»"/>
              <a:defRPr sz="2000"/>
            </a:lvl8pPr>
            <a:lvl9pPr marL="4114800" lvl="8" indent="-355600" algn="l">
              <a:spcBef>
                <a:spcPts val="400"/>
              </a:spcBef>
              <a:spcAft>
                <a:spcPts val="0"/>
              </a:spcAft>
              <a:buClr>
                <a:schemeClr val="dk1"/>
              </a:buClr>
              <a:buSzPts val="2000"/>
              <a:buFont typeface="Verdana"/>
              <a:buChar char="»"/>
              <a:defRPr sz="2000"/>
            </a:lvl9pPr>
          </a:lstStyle>
          <a:p>
            <a:endParaRPr/>
          </a:p>
        </p:txBody>
      </p:sp>
      <p:sp>
        <p:nvSpPr>
          <p:cNvPr id="62" name="Google Shape;62;p51"/>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Verdana"/>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Font typeface="Verdana"/>
              <a:buNone/>
              <a:defRPr sz="1000"/>
            </a:lvl3pPr>
            <a:lvl4pPr marL="1828800" lvl="3" indent="-228600" algn="l">
              <a:spcBef>
                <a:spcPts val="180"/>
              </a:spcBef>
              <a:spcAft>
                <a:spcPts val="0"/>
              </a:spcAft>
              <a:buClr>
                <a:schemeClr val="dk1"/>
              </a:buClr>
              <a:buSzPts val="900"/>
              <a:buFont typeface="Verdana"/>
              <a:buNone/>
              <a:defRPr sz="900"/>
            </a:lvl4pPr>
            <a:lvl5pPr marL="2286000" lvl="4" indent="-228600" algn="l">
              <a:spcBef>
                <a:spcPts val="180"/>
              </a:spcBef>
              <a:spcAft>
                <a:spcPts val="0"/>
              </a:spcAft>
              <a:buClr>
                <a:schemeClr val="dk1"/>
              </a:buClr>
              <a:buSzPts val="900"/>
              <a:buFont typeface="Verdana"/>
              <a:buNone/>
              <a:defRPr sz="900"/>
            </a:lvl5pPr>
            <a:lvl6pPr marL="2743200" lvl="5" indent="-228600" algn="l">
              <a:spcBef>
                <a:spcPts val="180"/>
              </a:spcBef>
              <a:spcAft>
                <a:spcPts val="0"/>
              </a:spcAft>
              <a:buClr>
                <a:schemeClr val="dk1"/>
              </a:buClr>
              <a:buSzPts val="900"/>
              <a:buFont typeface="Verdana"/>
              <a:buNone/>
              <a:defRPr sz="900"/>
            </a:lvl6pPr>
            <a:lvl7pPr marL="3200400" lvl="6" indent="-228600" algn="l">
              <a:spcBef>
                <a:spcPts val="180"/>
              </a:spcBef>
              <a:spcAft>
                <a:spcPts val="0"/>
              </a:spcAft>
              <a:buClr>
                <a:schemeClr val="dk1"/>
              </a:buClr>
              <a:buSzPts val="900"/>
              <a:buFont typeface="Verdana"/>
              <a:buNone/>
              <a:defRPr sz="900"/>
            </a:lvl7pPr>
            <a:lvl8pPr marL="3657600" lvl="7" indent="-228600" algn="l">
              <a:spcBef>
                <a:spcPts val="180"/>
              </a:spcBef>
              <a:spcAft>
                <a:spcPts val="0"/>
              </a:spcAft>
              <a:buClr>
                <a:schemeClr val="dk1"/>
              </a:buClr>
              <a:buSzPts val="900"/>
              <a:buFont typeface="Verdana"/>
              <a:buNone/>
              <a:defRPr sz="900"/>
            </a:lvl8pPr>
            <a:lvl9pPr marL="4114800" lvl="8" indent="-228600" algn="l">
              <a:spcBef>
                <a:spcPts val="180"/>
              </a:spcBef>
              <a:spcAft>
                <a:spcPts val="0"/>
              </a:spcAft>
              <a:buClr>
                <a:schemeClr val="dk1"/>
              </a:buClr>
              <a:buSzPts val="900"/>
              <a:buFont typeface="Verdana"/>
              <a:buNone/>
              <a:defRPr sz="900"/>
            </a:lvl9pPr>
          </a:lstStyle>
          <a:p>
            <a:endParaRPr/>
          </a:p>
        </p:txBody>
      </p:sp>
      <p:sp>
        <p:nvSpPr>
          <p:cNvPr id="63" name="Google Shape;63;p51"/>
          <p:cNvSpPr txBox="1">
            <a:spLocks noGrp="1"/>
          </p:cNvSpPr>
          <p:nvPr>
            <p:ph type="dt" idx="10"/>
          </p:nvPr>
        </p:nvSpPr>
        <p:spPr>
          <a:xfrm>
            <a:off x="1515454" y="6248400"/>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1"/>
          <p:cNvSpPr txBox="1">
            <a:spLocks noGrp="1"/>
          </p:cNvSpPr>
          <p:nvPr>
            <p:ph type="ftr" idx="11"/>
          </p:nvPr>
        </p:nvSpPr>
        <p:spPr>
          <a:xfrm>
            <a:off x="4618527" y="6248400"/>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1"/>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Verdana"/>
                <a:ea typeface="Verdana"/>
                <a:cs typeface="Verdana"/>
                <a:sym typeface="Verdana"/>
              </a:defRPr>
            </a:lvl1pPr>
            <a:lvl2pPr marL="0" marR="0" lvl="1" indent="0" algn="r">
              <a:spcBef>
                <a:spcPts val="0"/>
              </a:spcBef>
              <a:spcAft>
                <a:spcPts val="0"/>
              </a:spcAft>
              <a:buNone/>
              <a:defRPr sz="1400">
                <a:solidFill>
                  <a:schemeClr val="dk1"/>
                </a:solidFill>
                <a:latin typeface="Verdana"/>
                <a:ea typeface="Verdana"/>
                <a:cs typeface="Verdana"/>
                <a:sym typeface="Verdana"/>
              </a:defRPr>
            </a:lvl2pPr>
            <a:lvl3pPr marL="0" marR="0" lvl="2" indent="0" algn="r">
              <a:spcBef>
                <a:spcPts val="0"/>
              </a:spcBef>
              <a:spcAft>
                <a:spcPts val="0"/>
              </a:spcAft>
              <a:buNone/>
              <a:defRPr sz="1400">
                <a:solidFill>
                  <a:schemeClr val="dk1"/>
                </a:solidFill>
                <a:latin typeface="Verdana"/>
                <a:ea typeface="Verdana"/>
                <a:cs typeface="Verdana"/>
                <a:sym typeface="Verdana"/>
              </a:defRPr>
            </a:lvl3pPr>
            <a:lvl4pPr marL="0" marR="0" lvl="3" indent="0" algn="r">
              <a:spcBef>
                <a:spcPts val="0"/>
              </a:spcBef>
              <a:spcAft>
                <a:spcPts val="0"/>
              </a:spcAft>
              <a:buNone/>
              <a:defRPr sz="1400">
                <a:solidFill>
                  <a:schemeClr val="dk1"/>
                </a:solidFill>
                <a:latin typeface="Verdana"/>
                <a:ea typeface="Verdana"/>
                <a:cs typeface="Verdana"/>
                <a:sym typeface="Verdana"/>
              </a:defRPr>
            </a:lvl4pPr>
            <a:lvl5pPr marL="0" marR="0" lvl="4" indent="0" algn="r">
              <a:spcBef>
                <a:spcPts val="0"/>
              </a:spcBef>
              <a:spcAft>
                <a:spcPts val="0"/>
              </a:spcAft>
              <a:buNone/>
              <a:defRPr sz="1400">
                <a:solidFill>
                  <a:schemeClr val="dk1"/>
                </a:solidFill>
                <a:latin typeface="Verdana"/>
                <a:ea typeface="Verdana"/>
                <a:cs typeface="Verdana"/>
                <a:sym typeface="Verdana"/>
              </a:defRPr>
            </a:lvl5pPr>
            <a:lvl6pPr marL="0" marR="0" lvl="5" indent="0" algn="r">
              <a:spcBef>
                <a:spcPts val="0"/>
              </a:spcBef>
              <a:spcAft>
                <a:spcPts val="0"/>
              </a:spcAft>
              <a:buNone/>
              <a:defRPr sz="1400">
                <a:solidFill>
                  <a:schemeClr val="dk1"/>
                </a:solidFill>
                <a:latin typeface="Verdana"/>
                <a:ea typeface="Verdana"/>
                <a:cs typeface="Verdana"/>
                <a:sym typeface="Verdana"/>
              </a:defRPr>
            </a:lvl6pPr>
            <a:lvl7pPr marL="0" marR="0" lvl="6" indent="0" algn="r">
              <a:spcBef>
                <a:spcPts val="0"/>
              </a:spcBef>
              <a:spcAft>
                <a:spcPts val="0"/>
              </a:spcAft>
              <a:buNone/>
              <a:defRPr sz="1400">
                <a:solidFill>
                  <a:schemeClr val="dk1"/>
                </a:solidFill>
                <a:latin typeface="Verdana"/>
                <a:ea typeface="Verdana"/>
                <a:cs typeface="Verdana"/>
                <a:sym typeface="Verdana"/>
              </a:defRPr>
            </a:lvl7pPr>
            <a:lvl8pPr marL="0" marR="0" lvl="7" indent="0" algn="r">
              <a:spcBef>
                <a:spcPts val="0"/>
              </a:spcBef>
              <a:spcAft>
                <a:spcPts val="0"/>
              </a:spcAft>
              <a:buNone/>
              <a:defRPr sz="1400">
                <a:solidFill>
                  <a:schemeClr val="dk1"/>
                </a:solidFill>
                <a:latin typeface="Verdana"/>
                <a:ea typeface="Verdana"/>
                <a:cs typeface="Verdana"/>
                <a:sym typeface="Verdana"/>
              </a:defRPr>
            </a:lvl8pPr>
            <a:lvl9pPr marL="0" marR="0" lvl="8" indent="0" algn="r">
              <a:spcBef>
                <a:spcPts val="0"/>
              </a:spcBef>
              <a:spcAft>
                <a:spcPts val="0"/>
              </a:spcAft>
              <a:buNone/>
              <a:defRPr sz="1400">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52"/>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52"/>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Verdana"/>
              <a:buNone/>
              <a:defRPr sz="3200" b="0" i="0" u="none" strike="noStrike" cap="none">
                <a:solidFill>
                  <a:schemeClr val="dk1"/>
                </a:solidFill>
                <a:latin typeface="Verdana"/>
                <a:ea typeface="Verdana"/>
                <a:cs typeface="Verdana"/>
                <a:sym typeface="Verdana"/>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chemeClr val="dk1"/>
              </a:buClr>
              <a:buSzPts val="2400"/>
              <a:buFont typeface="Verdana"/>
              <a:buNone/>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chemeClr val="dk1"/>
              </a:buClr>
              <a:buSzPts val="2000"/>
              <a:buFont typeface="Verdana"/>
              <a:buNone/>
              <a:defRPr sz="2000" b="0" i="0" u="none" strike="noStrike" cap="none">
                <a:solidFill>
                  <a:schemeClr val="dk1"/>
                </a:solidFill>
                <a:latin typeface="Verdana"/>
                <a:ea typeface="Verdana"/>
                <a:cs typeface="Verdana"/>
                <a:sym typeface="Verdana"/>
              </a:defRPr>
            </a:lvl4pPr>
            <a:lvl5pPr marR="0" lvl="4" algn="l" rtl="0">
              <a:spcBef>
                <a:spcPts val="400"/>
              </a:spcBef>
              <a:spcAft>
                <a:spcPts val="0"/>
              </a:spcAft>
              <a:buClr>
                <a:schemeClr val="dk1"/>
              </a:buClr>
              <a:buSzPts val="2000"/>
              <a:buFont typeface="Verdana"/>
              <a:buNone/>
              <a:defRPr sz="20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Verdana"/>
              <a:buNone/>
              <a:defRPr sz="2000" b="0" i="0" u="none" strike="noStrike" cap="none">
                <a:solidFill>
                  <a:schemeClr val="dk1"/>
                </a:solidFill>
                <a:latin typeface="Verdana"/>
                <a:ea typeface="Verdana"/>
                <a:cs typeface="Verdana"/>
                <a:sym typeface="Verdana"/>
              </a:defRPr>
            </a:lvl6pPr>
            <a:lvl7pPr marR="0" lvl="6" algn="l" rtl="0">
              <a:spcBef>
                <a:spcPts val="400"/>
              </a:spcBef>
              <a:spcAft>
                <a:spcPts val="0"/>
              </a:spcAft>
              <a:buClr>
                <a:schemeClr val="dk1"/>
              </a:buClr>
              <a:buSzPts val="2000"/>
              <a:buFont typeface="Verdana"/>
              <a:buNone/>
              <a:defRPr sz="2000" b="0" i="0" u="none" strike="noStrike" cap="none">
                <a:solidFill>
                  <a:schemeClr val="dk1"/>
                </a:solidFill>
                <a:latin typeface="Verdana"/>
                <a:ea typeface="Verdana"/>
                <a:cs typeface="Verdana"/>
                <a:sym typeface="Verdana"/>
              </a:defRPr>
            </a:lvl7pPr>
            <a:lvl8pPr marR="0" lvl="7" algn="l" rtl="0">
              <a:spcBef>
                <a:spcPts val="400"/>
              </a:spcBef>
              <a:spcAft>
                <a:spcPts val="0"/>
              </a:spcAft>
              <a:buClr>
                <a:schemeClr val="dk1"/>
              </a:buClr>
              <a:buSzPts val="2000"/>
              <a:buFont typeface="Verdana"/>
              <a:buNone/>
              <a:defRPr sz="2000" b="0" i="0" u="none" strike="noStrike" cap="none">
                <a:solidFill>
                  <a:schemeClr val="dk1"/>
                </a:solidFill>
                <a:latin typeface="Verdana"/>
                <a:ea typeface="Verdana"/>
                <a:cs typeface="Verdana"/>
                <a:sym typeface="Verdana"/>
              </a:defRPr>
            </a:lvl8pPr>
            <a:lvl9pPr marR="0" lvl="8" algn="l" rtl="0">
              <a:spcBef>
                <a:spcPts val="400"/>
              </a:spcBef>
              <a:spcAft>
                <a:spcPts val="0"/>
              </a:spcAft>
              <a:buClr>
                <a:schemeClr val="dk1"/>
              </a:buClr>
              <a:buSzPts val="2000"/>
              <a:buFont typeface="Verdana"/>
              <a:buNone/>
              <a:defRPr sz="2000" b="0" i="0" u="none" strike="noStrike" cap="none">
                <a:solidFill>
                  <a:schemeClr val="dk1"/>
                </a:solidFill>
                <a:latin typeface="Verdana"/>
                <a:ea typeface="Verdana"/>
                <a:cs typeface="Verdana"/>
                <a:sym typeface="Verdana"/>
              </a:defRPr>
            </a:lvl9pPr>
          </a:lstStyle>
          <a:p>
            <a:endParaRPr/>
          </a:p>
        </p:txBody>
      </p:sp>
      <p:sp>
        <p:nvSpPr>
          <p:cNvPr id="69" name="Google Shape;69;p52"/>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Verdana"/>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Font typeface="Verdana"/>
              <a:buNone/>
              <a:defRPr sz="1000"/>
            </a:lvl3pPr>
            <a:lvl4pPr marL="1828800" lvl="3" indent="-228600" algn="l">
              <a:spcBef>
                <a:spcPts val="180"/>
              </a:spcBef>
              <a:spcAft>
                <a:spcPts val="0"/>
              </a:spcAft>
              <a:buClr>
                <a:schemeClr val="dk1"/>
              </a:buClr>
              <a:buSzPts val="900"/>
              <a:buFont typeface="Verdana"/>
              <a:buNone/>
              <a:defRPr sz="900"/>
            </a:lvl4pPr>
            <a:lvl5pPr marL="2286000" lvl="4" indent="-228600" algn="l">
              <a:spcBef>
                <a:spcPts val="180"/>
              </a:spcBef>
              <a:spcAft>
                <a:spcPts val="0"/>
              </a:spcAft>
              <a:buClr>
                <a:schemeClr val="dk1"/>
              </a:buClr>
              <a:buSzPts val="900"/>
              <a:buFont typeface="Verdana"/>
              <a:buNone/>
              <a:defRPr sz="900"/>
            </a:lvl5pPr>
            <a:lvl6pPr marL="2743200" lvl="5" indent="-228600" algn="l">
              <a:spcBef>
                <a:spcPts val="180"/>
              </a:spcBef>
              <a:spcAft>
                <a:spcPts val="0"/>
              </a:spcAft>
              <a:buClr>
                <a:schemeClr val="dk1"/>
              </a:buClr>
              <a:buSzPts val="900"/>
              <a:buFont typeface="Verdana"/>
              <a:buNone/>
              <a:defRPr sz="900"/>
            </a:lvl6pPr>
            <a:lvl7pPr marL="3200400" lvl="6" indent="-228600" algn="l">
              <a:spcBef>
                <a:spcPts val="180"/>
              </a:spcBef>
              <a:spcAft>
                <a:spcPts val="0"/>
              </a:spcAft>
              <a:buClr>
                <a:schemeClr val="dk1"/>
              </a:buClr>
              <a:buSzPts val="900"/>
              <a:buFont typeface="Verdana"/>
              <a:buNone/>
              <a:defRPr sz="900"/>
            </a:lvl7pPr>
            <a:lvl8pPr marL="3657600" lvl="7" indent="-228600" algn="l">
              <a:spcBef>
                <a:spcPts val="180"/>
              </a:spcBef>
              <a:spcAft>
                <a:spcPts val="0"/>
              </a:spcAft>
              <a:buClr>
                <a:schemeClr val="dk1"/>
              </a:buClr>
              <a:buSzPts val="900"/>
              <a:buFont typeface="Verdana"/>
              <a:buNone/>
              <a:defRPr sz="900"/>
            </a:lvl8pPr>
            <a:lvl9pPr marL="4114800" lvl="8" indent="-228600" algn="l">
              <a:spcBef>
                <a:spcPts val="180"/>
              </a:spcBef>
              <a:spcAft>
                <a:spcPts val="0"/>
              </a:spcAft>
              <a:buClr>
                <a:schemeClr val="dk1"/>
              </a:buClr>
              <a:buSzPts val="900"/>
              <a:buFont typeface="Verdana"/>
              <a:buNone/>
              <a:defRPr sz="900"/>
            </a:lvl9pPr>
          </a:lstStyle>
          <a:p>
            <a:endParaRPr/>
          </a:p>
        </p:txBody>
      </p:sp>
      <p:sp>
        <p:nvSpPr>
          <p:cNvPr id="70" name="Google Shape;70;p52"/>
          <p:cNvSpPr txBox="1">
            <a:spLocks noGrp="1"/>
          </p:cNvSpPr>
          <p:nvPr>
            <p:ph type="dt" idx="10"/>
          </p:nvPr>
        </p:nvSpPr>
        <p:spPr>
          <a:xfrm>
            <a:off x="1515454" y="6248400"/>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2"/>
          <p:cNvSpPr txBox="1">
            <a:spLocks noGrp="1"/>
          </p:cNvSpPr>
          <p:nvPr>
            <p:ph type="ftr" idx="11"/>
          </p:nvPr>
        </p:nvSpPr>
        <p:spPr>
          <a:xfrm>
            <a:off x="4618527" y="6248400"/>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2"/>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Verdana"/>
                <a:ea typeface="Verdana"/>
                <a:cs typeface="Verdana"/>
                <a:sym typeface="Verdana"/>
              </a:defRPr>
            </a:lvl1pPr>
            <a:lvl2pPr marL="0" marR="0" lvl="1" indent="0" algn="r">
              <a:spcBef>
                <a:spcPts val="0"/>
              </a:spcBef>
              <a:spcAft>
                <a:spcPts val="0"/>
              </a:spcAft>
              <a:buNone/>
              <a:defRPr sz="1400">
                <a:solidFill>
                  <a:schemeClr val="dk1"/>
                </a:solidFill>
                <a:latin typeface="Verdana"/>
                <a:ea typeface="Verdana"/>
                <a:cs typeface="Verdana"/>
                <a:sym typeface="Verdana"/>
              </a:defRPr>
            </a:lvl2pPr>
            <a:lvl3pPr marL="0" marR="0" lvl="2" indent="0" algn="r">
              <a:spcBef>
                <a:spcPts val="0"/>
              </a:spcBef>
              <a:spcAft>
                <a:spcPts val="0"/>
              </a:spcAft>
              <a:buNone/>
              <a:defRPr sz="1400">
                <a:solidFill>
                  <a:schemeClr val="dk1"/>
                </a:solidFill>
                <a:latin typeface="Verdana"/>
                <a:ea typeface="Verdana"/>
                <a:cs typeface="Verdana"/>
                <a:sym typeface="Verdana"/>
              </a:defRPr>
            </a:lvl3pPr>
            <a:lvl4pPr marL="0" marR="0" lvl="3" indent="0" algn="r">
              <a:spcBef>
                <a:spcPts val="0"/>
              </a:spcBef>
              <a:spcAft>
                <a:spcPts val="0"/>
              </a:spcAft>
              <a:buNone/>
              <a:defRPr sz="1400">
                <a:solidFill>
                  <a:schemeClr val="dk1"/>
                </a:solidFill>
                <a:latin typeface="Verdana"/>
                <a:ea typeface="Verdana"/>
                <a:cs typeface="Verdana"/>
                <a:sym typeface="Verdana"/>
              </a:defRPr>
            </a:lvl4pPr>
            <a:lvl5pPr marL="0" marR="0" lvl="4" indent="0" algn="r">
              <a:spcBef>
                <a:spcPts val="0"/>
              </a:spcBef>
              <a:spcAft>
                <a:spcPts val="0"/>
              </a:spcAft>
              <a:buNone/>
              <a:defRPr sz="1400">
                <a:solidFill>
                  <a:schemeClr val="dk1"/>
                </a:solidFill>
                <a:latin typeface="Verdana"/>
                <a:ea typeface="Verdana"/>
                <a:cs typeface="Verdana"/>
                <a:sym typeface="Verdana"/>
              </a:defRPr>
            </a:lvl5pPr>
            <a:lvl6pPr marL="0" marR="0" lvl="5" indent="0" algn="r">
              <a:spcBef>
                <a:spcPts val="0"/>
              </a:spcBef>
              <a:spcAft>
                <a:spcPts val="0"/>
              </a:spcAft>
              <a:buNone/>
              <a:defRPr sz="1400">
                <a:solidFill>
                  <a:schemeClr val="dk1"/>
                </a:solidFill>
                <a:latin typeface="Verdana"/>
                <a:ea typeface="Verdana"/>
                <a:cs typeface="Verdana"/>
                <a:sym typeface="Verdana"/>
              </a:defRPr>
            </a:lvl6pPr>
            <a:lvl7pPr marL="0" marR="0" lvl="6" indent="0" algn="r">
              <a:spcBef>
                <a:spcPts val="0"/>
              </a:spcBef>
              <a:spcAft>
                <a:spcPts val="0"/>
              </a:spcAft>
              <a:buNone/>
              <a:defRPr sz="1400">
                <a:solidFill>
                  <a:schemeClr val="dk1"/>
                </a:solidFill>
                <a:latin typeface="Verdana"/>
                <a:ea typeface="Verdana"/>
                <a:cs typeface="Verdana"/>
                <a:sym typeface="Verdana"/>
              </a:defRPr>
            </a:lvl7pPr>
            <a:lvl8pPr marL="0" marR="0" lvl="7" indent="0" algn="r">
              <a:spcBef>
                <a:spcPts val="0"/>
              </a:spcBef>
              <a:spcAft>
                <a:spcPts val="0"/>
              </a:spcAft>
              <a:buNone/>
              <a:defRPr sz="1400">
                <a:solidFill>
                  <a:schemeClr val="dk1"/>
                </a:solidFill>
                <a:latin typeface="Verdana"/>
                <a:ea typeface="Verdana"/>
                <a:cs typeface="Verdana"/>
                <a:sym typeface="Verdana"/>
              </a:defRPr>
            </a:lvl8pPr>
            <a:lvl9pPr marL="0" marR="0" lvl="8" indent="0" algn="r">
              <a:spcBef>
                <a:spcPts val="0"/>
              </a:spcBef>
              <a:spcAft>
                <a:spcPts val="0"/>
              </a:spcAft>
              <a:buNone/>
              <a:defRPr sz="1400">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Verdana"/>
                <a:ea typeface="Verdana"/>
                <a:cs typeface="Verdana"/>
                <a:sym typeface="Verdana"/>
              </a:defRPr>
            </a:lvl1pPr>
            <a:lvl2pPr marR="0" lvl="1" algn="ctr" rtl="0">
              <a:spcBef>
                <a:spcPts val="0"/>
              </a:spcBef>
              <a:spcAft>
                <a:spcPts val="0"/>
              </a:spcAft>
              <a:buSzPts val="1400"/>
              <a:buNone/>
              <a:defRPr sz="4400" b="0" i="0" u="none" strike="noStrike" cap="none">
                <a:solidFill>
                  <a:schemeClr val="dk2"/>
                </a:solidFill>
                <a:latin typeface="Verdana"/>
                <a:ea typeface="Verdana"/>
                <a:cs typeface="Verdana"/>
                <a:sym typeface="Verdana"/>
              </a:defRPr>
            </a:lvl2pPr>
            <a:lvl3pPr marR="0" lvl="2" algn="ctr" rtl="0">
              <a:spcBef>
                <a:spcPts val="0"/>
              </a:spcBef>
              <a:spcAft>
                <a:spcPts val="0"/>
              </a:spcAft>
              <a:buSzPts val="1400"/>
              <a:buNone/>
              <a:defRPr sz="4400" b="0" i="0" u="none" strike="noStrike" cap="none">
                <a:solidFill>
                  <a:schemeClr val="dk2"/>
                </a:solidFill>
                <a:latin typeface="Verdana"/>
                <a:ea typeface="Verdana"/>
                <a:cs typeface="Verdana"/>
                <a:sym typeface="Verdana"/>
              </a:defRPr>
            </a:lvl3pPr>
            <a:lvl4pPr marR="0" lvl="3" algn="ctr" rtl="0">
              <a:spcBef>
                <a:spcPts val="0"/>
              </a:spcBef>
              <a:spcAft>
                <a:spcPts val="0"/>
              </a:spcAft>
              <a:buSzPts val="1400"/>
              <a:buNone/>
              <a:defRPr sz="4400" b="0" i="0" u="none" strike="noStrike" cap="none">
                <a:solidFill>
                  <a:schemeClr val="dk2"/>
                </a:solidFill>
                <a:latin typeface="Verdana"/>
                <a:ea typeface="Verdana"/>
                <a:cs typeface="Verdana"/>
                <a:sym typeface="Verdana"/>
              </a:defRPr>
            </a:lvl4pPr>
            <a:lvl5pPr marR="0" lvl="4" algn="ctr" rtl="0">
              <a:spcBef>
                <a:spcPts val="0"/>
              </a:spcBef>
              <a:spcAft>
                <a:spcPts val="0"/>
              </a:spcAft>
              <a:buSzPts val="1400"/>
              <a:buNone/>
              <a:defRPr sz="4400" b="0" i="0" u="none" strike="noStrike" cap="none">
                <a:solidFill>
                  <a:schemeClr val="dk2"/>
                </a:solidFill>
                <a:latin typeface="Verdana"/>
                <a:ea typeface="Verdana"/>
                <a:cs typeface="Verdana"/>
                <a:sym typeface="Verdana"/>
              </a:defRPr>
            </a:lvl5pPr>
            <a:lvl6pPr marR="0" lvl="5" algn="ctr" rtl="0">
              <a:spcBef>
                <a:spcPts val="0"/>
              </a:spcBef>
              <a:spcAft>
                <a:spcPts val="0"/>
              </a:spcAft>
              <a:buSzPts val="1400"/>
              <a:buNone/>
              <a:defRPr sz="4400" b="0" i="0" u="none" strike="noStrike" cap="none">
                <a:solidFill>
                  <a:schemeClr val="dk2"/>
                </a:solidFill>
                <a:latin typeface="Verdana"/>
                <a:ea typeface="Verdana"/>
                <a:cs typeface="Verdana"/>
                <a:sym typeface="Verdana"/>
              </a:defRPr>
            </a:lvl6pPr>
            <a:lvl7pPr marR="0" lvl="6" algn="ctr" rtl="0">
              <a:spcBef>
                <a:spcPts val="0"/>
              </a:spcBef>
              <a:spcAft>
                <a:spcPts val="0"/>
              </a:spcAft>
              <a:buSzPts val="1400"/>
              <a:buNone/>
              <a:defRPr sz="4400" b="0" i="0" u="none" strike="noStrike" cap="none">
                <a:solidFill>
                  <a:schemeClr val="dk2"/>
                </a:solidFill>
                <a:latin typeface="Verdana"/>
                <a:ea typeface="Verdana"/>
                <a:cs typeface="Verdana"/>
                <a:sym typeface="Verdana"/>
              </a:defRPr>
            </a:lvl7pPr>
            <a:lvl8pPr marR="0" lvl="7" algn="ctr" rtl="0">
              <a:spcBef>
                <a:spcPts val="0"/>
              </a:spcBef>
              <a:spcAft>
                <a:spcPts val="0"/>
              </a:spcAft>
              <a:buSzPts val="1400"/>
              <a:buNone/>
              <a:defRPr sz="4400" b="0" i="0" u="none" strike="noStrike" cap="none">
                <a:solidFill>
                  <a:schemeClr val="dk2"/>
                </a:solidFill>
                <a:latin typeface="Verdana"/>
                <a:ea typeface="Verdana"/>
                <a:cs typeface="Verdana"/>
                <a:sym typeface="Verdana"/>
              </a:defRPr>
            </a:lvl8pPr>
            <a:lvl9pPr marR="0" lvl="8" algn="ctr" rtl="0">
              <a:spcBef>
                <a:spcPts val="0"/>
              </a:spcBef>
              <a:spcAft>
                <a:spcPts val="0"/>
              </a:spcAft>
              <a:buSzPts val="1400"/>
              <a:buNone/>
              <a:defRPr sz="4400" b="0" i="0" u="none" strike="noStrike" cap="none">
                <a:solidFill>
                  <a:schemeClr val="dk2"/>
                </a:solidFill>
                <a:latin typeface="Verdana"/>
                <a:ea typeface="Verdana"/>
                <a:cs typeface="Verdana"/>
                <a:sym typeface="Verdana"/>
              </a:defRPr>
            </a:lvl9pPr>
          </a:lstStyle>
          <a:p>
            <a:endParaRPr/>
          </a:p>
        </p:txBody>
      </p:sp>
      <p:sp>
        <p:nvSpPr>
          <p:cNvPr id="11" name="Google Shape;11;p4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Verdana"/>
              <a:buChar char="•"/>
              <a:defRPr sz="3200" b="0" i="0" u="none" strike="noStrike" cap="none">
                <a:solidFill>
                  <a:schemeClr val="dk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Verdana"/>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43"/>
          <p:cNvSpPr txBox="1">
            <a:spLocks noGrp="1"/>
          </p:cNvSpPr>
          <p:nvPr>
            <p:ph type="dt" idx="10"/>
          </p:nvPr>
        </p:nvSpPr>
        <p:spPr>
          <a:xfrm>
            <a:off x="1515454" y="6248400"/>
            <a:ext cx="28448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43"/>
          <p:cNvSpPr txBox="1">
            <a:spLocks noGrp="1"/>
          </p:cNvSpPr>
          <p:nvPr>
            <p:ph type="ftr" idx="11"/>
          </p:nvPr>
        </p:nvSpPr>
        <p:spPr>
          <a:xfrm>
            <a:off x="4618527" y="6248400"/>
            <a:ext cx="38608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43"/>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Verdana"/>
                <a:ea typeface="Verdana"/>
                <a:cs typeface="Verdana"/>
                <a:sym typeface="Verdana"/>
              </a:defRPr>
            </a:lvl1pPr>
            <a:lvl2pPr marL="0" marR="0" lvl="1" indent="0" algn="r" rtl="0">
              <a:spcBef>
                <a:spcPts val="0"/>
              </a:spcBef>
              <a:spcAft>
                <a:spcPts val="0"/>
              </a:spcAft>
              <a:buNone/>
              <a:defRPr sz="1400" b="0" i="0" u="none" strike="noStrike" cap="none">
                <a:solidFill>
                  <a:schemeClr val="dk1"/>
                </a:solidFill>
                <a:latin typeface="Verdana"/>
                <a:ea typeface="Verdana"/>
                <a:cs typeface="Verdana"/>
                <a:sym typeface="Verdana"/>
              </a:defRPr>
            </a:lvl2pPr>
            <a:lvl3pPr marL="0" marR="0" lvl="2" indent="0" algn="r" rtl="0">
              <a:spcBef>
                <a:spcPts val="0"/>
              </a:spcBef>
              <a:spcAft>
                <a:spcPts val="0"/>
              </a:spcAft>
              <a:buNone/>
              <a:defRPr sz="1400" b="0" i="0" u="none" strike="noStrike" cap="none">
                <a:solidFill>
                  <a:schemeClr val="dk1"/>
                </a:solidFill>
                <a:latin typeface="Verdana"/>
                <a:ea typeface="Verdana"/>
                <a:cs typeface="Verdana"/>
                <a:sym typeface="Verdana"/>
              </a:defRPr>
            </a:lvl3pPr>
            <a:lvl4pPr marL="0" marR="0" lvl="3" indent="0" algn="r" rtl="0">
              <a:spcBef>
                <a:spcPts val="0"/>
              </a:spcBef>
              <a:spcAft>
                <a:spcPts val="0"/>
              </a:spcAft>
              <a:buNone/>
              <a:defRPr sz="1400" b="0" i="0" u="none" strike="noStrike" cap="none">
                <a:solidFill>
                  <a:schemeClr val="dk1"/>
                </a:solidFill>
                <a:latin typeface="Verdana"/>
                <a:ea typeface="Verdana"/>
                <a:cs typeface="Verdana"/>
                <a:sym typeface="Verdana"/>
              </a:defRPr>
            </a:lvl4pPr>
            <a:lvl5pPr marL="0" marR="0" lvl="4" indent="0" algn="r" rtl="0">
              <a:spcBef>
                <a:spcPts val="0"/>
              </a:spcBef>
              <a:spcAft>
                <a:spcPts val="0"/>
              </a:spcAft>
              <a:buNone/>
              <a:defRPr sz="1400" b="0" i="0" u="none" strike="noStrike" cap="none">
                <a:solidFill>
                  <a:schemeClr val="dk1"/>
                </a:solidFill>
                <a:latin typeface="Verdana"/>
                <a:ea typeface="Verdana"/>
                <a:cs typeface="Verdana"/>
                <a:sym typeface="Verdana"/>
              </a:defRPr>
            </a:lvl5pPr>
            <a:lvl6pPr marL="0" marR="0" lvl="5" indent="0" algn="r" rtl="0">
              <a:spcBef>
                <a:spcPts val="0"/>
              </a:spcBef>
              <a:spcAft>
                <a:spcPts val="0"/>
              </a:spcAft>
              <a:buNone/>
              <a:defRPr sz="1400" b="0" i="0" u="none" strike="noStrike" cap="none">
                <a:solidFill>
                  <a:schemeClr val="dk1"/>
                </a:solidFill>
                <a:latin typeface="Verdana"/>
                <a:ea typeface="Verdana"/>
                <a:cs typeface="Verdana"/>
                <a:sym typeface="Verdana"/>
              </a:defRPr>
            </a:lvl6pPr>
            <a:lvl7pPr marL="0" marR="0" lvl="6" indent="0" algn="r" rtl="0">
              <a:spcBef>
                <a:spcPts val="0"/>
              </a:spcBef>
              <a:spcAft>
                <a:spcPts val="0"/>
              </a:spcAft>
              <a:buNone/>
              <a:defRPr sz="1400" b="0" i="0" u="none" strike="noStrike" cap="none">
                <a:solidFill>
                  <a:schemeClr val="dk1"/>
                </a:solidFill>
                <a:latin typeface="Verdana"/>
                <a:ea typeface="Verdana"/>
                <a:cs typeface="Verdana"/>
                <a:sym typeface="Verdana"/>
              </a:defRPr>
            </a:lvl7pPr>
            <a:lvl8pPr marL="0" marR="0" lvl="7" indent="0" algn="r" rtl="0">
              <a:spcBef>
                <a:spcPts val="0"/>
              </a:spcBef>
              <a:spcAft>
                <a:spcPts val="0"/>
              </a:spcAft>
              <a:buNone/>
              <a:defRPr sz="1400" b="0" i="0" u="none" strike="noStrike" cap="none">
                <a:solidFill>
                  <a:schemeClr val="dk1"/>
                </a:solidFill>
                <a:latin typeface="Verdana"/>
                <a:ea typeface="Verdana"/>
                <a:cs typeface="Verdana"/>
                <a:sym typeface="Verdana"/>
              </a:defRPr>
            </a:lvl8pPr>
            <a:lvl9pPr marL="0" marR="0" lvl="8" indent="0" algn="r" rtl="0">
              <a:spcBef>
                <a:spcPts val="0"/>
              </a:spcBef>
              <a:spcAft>
                <a:spcPts val="0"/>
              </a:spcAft>
              <a:buNone/>
              <a:defRPr sz="14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43"/>
          <p:cNvPicPr preferRelativeResize="0"/>
          <p:nvPr/>
        </p:nvPicPr>
        <p:blipFill rotWithShape="1">
          <a:blip r:embed="rId16">
            <a:alphaModFix/>
          </a:blip>
          <a:srcRect/>
          <a:stretch/>
        </p:blipFill>
        <p:spPr>
          <a:xfrm>
            <a:off x="229815" y="5468014"/>
            <a:ext cx="1216770" cy="12208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914400" y="3525956"/>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Foundation for Teaching Economics</a:t>
            </a:r>
            <a:endParaRPr/>
          </a:p>
        </p:txBody>
      </p:sp>
      <p:sp>
        <p:nvSpPr>
          <p:cNvPr id="109" name="Google Shape;109;p1"/>
          <p:cNvSpPr txBox="1">
            <a:spLocks noGrp="1"/>
          </p:cNvSpPr>
          <p:nvPr>
            <p:ph type="subTitle" idx="1"/>
          </p:nvPr>
        </p:nvSpPr>
        <p:spPr>
          <a:xfrm>
            <a:off x="1828800" y="4706247"/>
            <a:ext cx="8534400" cy="147002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Font typeface="Verdana"/>
              <a:buNone/>
            </a:pPr>
            <a:r>
              <a:rPr lang="en-US" sz="2800" i="1"/>
              <a:t>Promoting excellence in economic education</a:t>
            </a:r>
            <a:endParaRPr/>
          </a:p>
        </p:txBody>
      </p:sp>
      <p:pic>
        <p:nvPicPr>
          <p:cNvPr id="110" name="Google Shape;110;p1"/>
          <p:cNvPicPr preferRelativeResize="0"/>
          <p:nvPr/>
        </p:nvPicPr>
        <p:blipFill rotWithShape="1">
          <a:blip r:embed="rId3">
            <a:alphaModFix/>
          </a:blip>
          <a:srcRect/>
          <a:stretch/>
        </p:blipFill>
        <p:spPr>
          <a:xfrm>
            <a:off x="4667250" y="796091"/>
            <a:ext cx="2857500" cy="2867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D14B4-C335-0245-99DA-9CB493DDEB5F}"/>
              </a:ext>
            </a:extLst>
          </p:cNvPr>
          <p:cNvSpPr>
            <a:spLocks noGrp="1"/>
          </p:cNvSpPr>
          <p:nvPr>
            <p:ph type="title"/>
          </p:nvPr>
        </p:nvSpPr>
        <p:spPr>
          <a:ln>
            <a:solidFill>
              <a:srgbClr val="0432FF"/>
            </a:solidFill>
          </a:ln>
        </p:spPr>
        <p:txBody>
          <a:bodyPr/>
          <a:lstStyle/>
          <a:p>
            <a:r>
              <a:rPr lang="en-US" dirty="0"/>
              <a:t>Businesses Open</a:t>
            </a:r>
          </a:p>
        </p:txBody>
      </p:sp>
      <p:graphicFrame>
        <p:nvGraphicFramePr>
          <p:cNvPr id="4" name="Chart 3">
            <a:extLst>
              <a:ext uri="{FF2B5EF4-FFF2-40B4-BE49-F238E27FC236}">
                <a16:creationId xmlns:a16="http://schemas.microsoft.com/office/drawing/2014/main" id="{987F9BF5-56F8-F24C-BEA4-BDD74435DE02}"/>
              </a:ext>
            </a:extLst>
          </p:cNvPr>
          <p:cNvGraphicFramePr>
            <a:graphicFrameLocks noGrp="1"/>
          </p:cNvGraphicFramePr>
          <p:nvPr>
            <p:extLst>
              <p:ext uri="{D42A27DB-BD31-4B8C-83A1-F6EECF244321}">
                <p14:modId xmlns:p14="http://schemas.microsoft.com/office/powerpoint/2010/main" val="1244323923"/>
              </p:ext>
            </p:extLst>
          </p:nvPr>
        </p:nvGraphicFramePr>
        <p:xfrm>
          <a:off x="609600" y="1532237"/>
          <a:ext cx="11104605" cy="50334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1573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FBF4-0777-DB4D-B1A9-E76490F44AEB}"/>
              </a:ext>
            </a:extLst>
          </p:cNvPr>
          <p:cNvSpPr>
            <a:spLocks noGrp="1"/>
          </p:cNvSpPr>
          <p:nvPr>
            <p:ph type="title"/>
          </p:nvPr>
        </p:nvSpPr>
        <p:spPr>
          <a:xfrm>
            <a:off x="599333" y="201840"/>
            <a:ext cx="10972800" cy="1143000"/>
          </a:xfrm>
          <a:ln>
            <a:solidFill>
              <a:srgbClr val="0432FF"/>
            </a:solidFill>
          </a:ln>
        </p:spPr>
        <p:txBody>
          <a:bodyPr>
            <a:normAutofit fontScale="90000"/>
          </a:bodyPr>
          <a:lstStyle/>
          <a:p>
            <a:r>
              <a:rPr lang="en-US" sz="3600" dirty="0">
                <a:solidFill>
                  <a:schemeClr val="tx1"/>
                </a:solidFill>
              </a:rPr>
              <a:t>Weekly</a:t>
            </a:r>
            <a:r>
              <a:rPr lang="en-US" sz="3600" dirty="0"/>
              <a:t> Unemployment Claims: 1/1990 – 3/2020</a:t>
            </a:r>
            <a:endParaRPr lang="en-US" sz="3600" dirty="0">
              <a:solidFill>
                <a:schemeClr val="bg1"/>
              </a:solidFill>
            </a:endParaRPr>
          </a:p>
        </p:txBody>
      </p:sp>
      <p:sp>
        <p:nvSpPr>
          <p:cNvPr id="4" name="Slide Number Placeholder 3">
            <a:extLst>
              <a:ext uri="{FF2B5EF4-FFF2-40B4-BE49-F238E27FC236}">
                <a16:creationId xmlns:a16="http://schemas.microsoft.com/office/drawing/2014/main" id="{D00FB435-1A12-3948-890D-0F40C9DD8B0E}"/>
              </a:ext>
            </a:extLst>
          </p:cNvPr>
          <p:cNvSpPr>
            <a:spLocks noGrp="1"/>
          </p:cNvSpPr>
          <p:nvPr>
            <p:ph type="sldNum" sz="quarter" idx="12"/>
          </p:nvPr>
        </p:nvSpPr>
        <p:spPr/>
        <p:txBody>
          <a:bodyPr/>
          <a:lstStyle/>
          <a:p>
            <a:fld id="{D9F085D5-EC86-4F6A-B501-C1359CB39116}" type="slidenum">
              <a:rPr lang="en-GB" smtClean="0"/>
              <a:t>11</a:t>
            </a:fld>
            <a:endParaRPr lang="en-GB" dirty="0"/>
          </a:p>
        </p:txBody>
      </p:sp>
      <p:graphicFrame>
        <p:nvGraphicFramePr>
          <p:cNvPr id="6" name="Chart 5">
            <a:extLst>
              <a:ext uri="{FF2B5EF4-FFF2-40B4-BE49-F238E27FC236}">
                <a16:creationId xmlns:a16="http://schemas.microsoft.com/office/drawing/2014/main" id="{D45A0694-F195-3940-90C2-63F5D9C05A94}"/>
              </a:ext>
            </a:extLst>
          </p:cNvPr>
          <p:cNvGraphicFramePr>
            <a:graphicFrameLocks noGrp="1"/>
          </p:cNvGraphicFramePr>
          <p:nvPr/>
        </p:nvGraphicFramePr>
        <p:xfrm>
          <a:off x="719168" y="1325563"/>
          <a:ext cx="8676718" cy="481868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81CB5097-7C5B-9C47-904B-C045AB9DFF1A}"/>
              </a:ext>
            </a:extLst>
          </p:cNvPr>
          <p:cNvSpPr txBox="1"/>
          <p:nvPr/>
        </p:nvSpPr>
        <p:spPr>
          <a:xfrm>
            <a:off x="9272751" y="1694895"/>
            <a:ext cx="2767104" cy="1200329"/>
          </a:xfrm>
          <a:prstGeom prst="rect">
            <a:avLst/>
          </a:prstGeom>
          <a:noFill/>
        </p:spPr>
        <p:txBody>
          <a:bodyPr wrap="none" rtlCol="0">
            <a:spAutoFit/>
          </a:bodyPr>
          <a:lstStyle/>
          <a:p>
            <a:r>
              <a:rPr lang="en-US" dirty="0">
                <a:solidFill>
                  <a:srgbClr val="0C4C88"/>
                </a:solidFill>
              </a:rPr>
              <a:t>When the economy is</a:t>
            </a:r>
          </a:p>
          <a:p>
            <a:r>
              <a:rPr lang="en-US" dirty="0">
                <a:solidFill>
                  <a:srgbClr val="0C4C88"/>
                </a:solidFill>
              </a:rPr>
              <a:t>doing well, initial claims </a:t>
            </a:r>
          </a:p>
          <a:p>
            <a:r>
              <a:rPr lang="en-US" dirty="0">
                <a:solidFill>
                  <a:srgbClr val="0C4C88"/>
                </a:solidFill>
              </a:rPr>
              <a:t>for unemployment average</a:t>
            </a:r>
          </a:p>
          <a:p>
            <a:r>
              <a:rPr lang="en-US" dirty="0">
                <a:solidFill>
                  <a:srgbClr val="0C4C88"/>
                </a:solidFill>
              </a:rPr>
              <a:t>about  280,000 to 340,000.</a:t>
            </a:r>
          </a:p>
        </p:txBody>
      </p:sp>
      <p:sp>
        <p:nvSpPr>
          <p:cNvPr id="9" name="Rectangle 8">
            <a:extLst>
              <a:ext uri="{FF2B5EF4-FFF2-40B4-BE49-F238E27FC236}">
                <a16:creationId xmlns:a16="http://schemas.microsoft.com/office/drawing/2014/main" id="{93D42C52-4853-784F-83FB-492379E029CB}"/>
              </a:ext>
            </a:extLst>
          </p:cNvPr>
          <p:cNvSpPr/>
          <p:nvPr/>
        </p:nvSpPr>
        <p:spPr>
          <a:xfrm>
            <a:off x="6106268" y="1344840"/>
            <a:ext cx="1045028" cy="4320494"/>
          </a:xfrm>
          <a:prstGeom prst="rect">
            <a:avLst/>
          </a:pr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0209290-FB69-1340-ABA6-54D4C2D1166E}"/>
              </a:ext>
            </a:extLst>
          </p:cNvPr>
          <p:cNvSpPr/>
          <p:nvPr/>
        </p:nvSpPr>
        <p:spPr>
          <a:xfrm>
            <a:off x="4148353" y="1344840"/>
            <a:ext cx="869609" cy="4320494"/>
          </a:xfrm>
          <a:prstGeom prst="rect">
            <a:avLst/>
          </a:pr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8C5C297-17B1-1640-B999-3E1A83AD8D96}"/>
              </a:ext>
            </a:extLst>
          </p:cNvPr>
          <p:cNvSpPr/>
          <p:nvPr/>
        </p:nvSpPr>
        <p:spPr>
          <a:xfrm>
            <a:off x="1444655" y="1344840"/>
            <a:ext cx="570366" cy="4320494"/>
          </a:xfrm>
          <a:prstGeom prst="rect">
            <a:avLst/>
          </a:pr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A4F5CB3-3361-9245-AB03-8F57C9BF4C12}"/>
              </a:ext>
            </a:extLst>
          </p:cNvPr>
          <p:cNvSpPr txBox="1"/>
          <p:nvPr/>
        </p:nvSpPr>
        <p:spPr>
          <a:xfrm>
            <a:off x="9272751" y="3505087"/>
            <a:ext cx="2633606" cy="1477328"/>
          </a:xfrm>
          <a:prstGeom prst="rect">
            <a:avLst/>
          </a:prstGeom>
          <a:noFill/>
        </p:spPr>
        <p:txBody>
          <a:bodyPr wrap="none" rtlCol="0">
            <a:spAutoFit/>
          </a:bodyPr>
          <a:lstStyle/>
          <a:p>
            <a:r>
              <a:rPr lang="en-US" dirty="0">
                <a:solidFill>
                  <a:srgbClr val="0C4C88"/>
                </a:solidFill>
              </a:rPr>
              <a:t>During recessions, </a:t>
            </a:r>
          </a:p>
          <a:p>
            <a:r>
              <a:rPr lang="en-US" dirty="0">
                <a:solidFill>
                  <a:srgbClr val="0C4C88"/>
                </a:solidFill>
              </a:rPr>
              <a:t>initial claims typically </a:t>
            </a:r>
          </a:p>
          <a:p>
            <a:r>
              <a:rPr lang="en-US" dirty="0">
                <a:solidFill>
                  <a:srgbClr val="0C4C88"/>
                </a:solidFill>
              </a:rPr>
              <a:t>increase to about 400,000</a:t>
            </a:r>
          </a:p>
          <a:p>
            <a:r>
              <a:rPr lang="en-US" dirty="0">
                <a:solidFill>
                  <a:srgbClr val="0C4C88"/>
                </a:solidFill>
              </a:rPr>
              <a:t>--the biggest increase had</a:t>
            </a:r>
          </a:p>
          <a:p>
            <a:r>
              <a:rPr lang="en-US" dirty="0">
                <a:solidFill>
                  <a:srgbClr val="0C4C88"/>
                </a:solidFill>
              </a:rPr>
              <a:t>665,000.</a:t>
            </a:r>
          </a:p>
        </p:txBody>
      </p:sp>
    </p:spTree>
    <p:extLst>
      <p:ext uri="{BB962C8B-B14F-4D97-AF65-F5344CB8AC3E}">
        <p14:creationId xmlns:p14="http://schemas.microsoft.com/office/powerpoint/2010/main" val="404367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FBF4-0777-DB4D-B1A9-E76490F44AEB}"/>
              </a:ext>
            </a:extLst>
          </p:cNvPr>
          <p:cNvSpPr>
            <a:spLocks noGrp="1"/>
          </p:cNvSpPr>
          <p:nvPr>
            <p:ph type="title"/>
          </p:nvPr>
        </p:nvSpPr>
        <p:spPr>
          <a:xfrm>
            <a:off x="609600" y="112486"/>
            <a:ext cx="10972800" cy="1143000"/>
          </a:xfrm>
          <a:ln>
            <a:solidFill>
              <a:srgbClr val="0432FF"/>
            </a:solidFill>
          </a:ln>
        </p:spPr>
        <p:txBody>
          <a:bodyPr/>
          <a:lstStyle/>
          <a:p>
            <a:r>
              <a:rPr lang="en-US" dirty="0">
                <a:solidFill>
                  <a:schemeClr val="tx1"/>
                </a:solidFill>
              </a:rPr>
              <a:t>Weekly Unemployment Claims</a:t>
            </a:r>
          </a:p>
        </p:txBody>
      </p:sp>
      <p:sp>
        <p:nvSpPr>
          <p:cNvPr id="4" name="Slide Number Placeholder 3">
            <a:extLst>
              <a:ext uri="{FF2B5EF4-FFF2-40B4-BE49-F238E27FC236}">
                <a16:creationId xmlns:a16="http://schemas.microsoft.com/office/drawing/2014/main" id="{D00FB435-1A12-3948-890D-0F40C9DD8B0E}"/>
              </a:ext>
            </a:extLst>
          </p:cNvPr>
          <p:cNvSpPr>
            <a:spLocks noGrp="1"/>
          </p:cNvSpPr>
          <p:nvPr>
            <p:ph type="sldNum" sz="quarter" idx="12"/>
          </p:nvPr>
        </p:nvSpPr>
        <p:spPr/>
        <p:txBody>
          <a:bodyPr/>
          <a:lstStyle/>
          <a:p>
            <a:fld id="{D9F085D5-EC86-4F6A-B501-C1359CB39116}" type="slidenum">
              <a:rPr lang="en-GB" smtClean="0"/>
              <a:t>12</a:t>
            </a:fld>
            <a:endParaRPr lang="en-GB" dirty="0"/>
          </a:p>
        </p:txBody>
      </p:sp>
      <p:sp>
        <p:nvSpPr>
          <p:cNvPr id="5" name="TextBox 4">
            <a:extLst>
              <a:ext uri="{FF2B5EF4-FFF2-40B4-BE49-F238E27FC236}">
                <a16:creationId xmlns:a16="http://schemas.microsoft.com/office/drawing/2014/main" id="{95560DC3-9C1E-0747-9B65-FC96F4C6B3B1}"/>
              </a:ext>
            </a:extLst>
          </p:cNvPr>
          <p:cNvSpPr txBox="1"/>
          <p:nvPr/>
        </p:nvSpPr>
        <p:spPr>
          <a:xfrm>
            <a:off x="2888343" y="956231"/>
            <a:ext cx="1675459" cy="307777"/>
          </a:xfrm>
          <a:prstGeom prst="rect">
            <a:avLst/>
          </a:prstGeom>
          <a:noFill/>
        </p:spPr>
        <p:txBody>
          <a:bodyPr wrap="none" rtlCol="0">
            <a:spAutoFit/>
          </a:bodyPr>
          <a:lstStyle/>
          <a:p>
            <a:r>
              <a:rPr lang="en-US" dirty="0">
                <a:solidFill>
                  <a:srgbClr val="0C4C88"/>
                </a:solidFill>
              </a:rPr>
              <a:t>1/6/190 – 6/9/2020</a:t>
            </a:r>
          </a:p>
        </p:txBody>
      </p:sp>
      <p:graphicFrame>
        <p:nvGraphicFramePr>
          <p:cNvPr id="12" name="Chart 11">
            <a:extLst>
              <a:ext uri="{FF2B5EF4-FFF2-40B4-BE49-F238E27FC236}">
                <a16:creationId xmlns:a16="http://schemas.microsoft.com/office/drawing/2014/main" id="{13F68F9C-2710-E940-9904-F43B6A0CEFEE}"/>
              </a:ext>
            </a:extLst>
          </p:cNvPr>
          <p:cNvGraphicFramePr>
            <a:graphicFrameLocks noGrp="1"/>
          </p:cNvGraphicFramePr>
          <p:nvPr/>
        </p:nvGraphicFramePr>
        <p:xfrm>
          <a:off x="609600" y="1453983"/>
          <a:ext cx="10920266" cy="4802939"/>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a:extLst>
              <a:ext uri="{FF2B5EF4-FFF2-40B4-BE49-F238E27FC236}">
                <a16:creationId xmlns:a16="http://schemas.microsoft.com/office/drawing/2014/main" id="{26D60C45-6C17-3848-9F33-AE903BA8F5C6}"/>
              </a:ext>
            </a:extLst>
          </p:cNvPr>
          <p:cNvSpPr/>
          <p:nvPr/>
        </p:nvSpPr>
        <p:spPr>
          <a:xfrm>
            <a:off x="5079601" y="2049580"/>
            <a:ext cx="260555" cy="3545011"/>
          </a:xfrm>
          <a:prstGeom prst="rect">
            <a:avLst/>
          </a:prstGeom>
          <a:solidFill>
            <a:srgbClr val="FF0000">
              <a:alpha val="3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AAB8E70-5950-D54F-B0A9-C13EB39B92C1}"/>
              </a:ext>
            </a:extLst>
          </p:cNvPr>
          <p:cNvSpPr/>
          <p:nvPr/>
        </p:nvSpPr>
        <p:spPr>
          <a:xfrm>
            <a:off x="1473701" y="2049579"/>
            <a:ext cx="260555" cy="3545012"/>
          </a:xfrm>
          <a:prstGeom prst="rect">
            <a:avLst/>
          </a:prstGeom>
          <a:solidFill>
            <a:srgbClr val="FF0000">
              <a:alpha val="3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10562CC-5CAD-DA4C-9A65-A41C5CB6DC11}"/>
              </a:ext>
            </a:extLst>
          </p:cNvPr>
          <p:cNvSpPr/>
          <p:nvPr/>
        </p:nvSpPr>
        <p:spPr>
          <a:xfrm>
            <a:off x="7427424" y="2049580"/>
            <a:ext cx="260556" cy="3545012"/>
          </a:xfrm>
          <a:prstGeom prst="rect">
            <a:avLst/>
          </a:prstGeom>
          <a:solidFill>
            <a:srgbClr val="FF0000">
              <a:alpha val="3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Chart 17">
            <a:extLst>
              <a:ext uri="{FF2B5EF4-FFF2-40B4-BE49-F238E27FC236}">
                <a16:creationId xmlns:a16="http://schemas.microsoft.com/office/drawing/2014/main" id="{8EC73E06-0D18-D440-8C1D-4075F691F6FE}"/>
              </a:ext>
            </a:extLst>
          </p:cNvPr>
          <p:cNvGraphicFramePr>
            <a:graphicFrameLocks noGrp="1"/>
          </p:cNvGraphicFramePr>
          <p:nvPr/>
        </p:nvGraphicFramePr>
        <p:xfrm>
          <a:off x="6540974" y="1263408"/>
          <a:ext cx="4666605" cy="314594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68F33A7-462F-E444-B5A0-3B8B295EEDA0}"/>
              </a:ext>
            </a:extLst>
          </p:cNvPr>
          <p:cNvSpPr txBox="1"/>
          <p:nvPr/>
        </p:nvSpPr>
        <p:spPr>
          <a:xfrm>
            <a:off x="7142206" y="1300094"/>
            <a:ext cx="3667992" cy="307777"/>
          </a:xfrm>
          <a:prstGeom prst="rect">
            <a:avLst/>
          </a:prstGeom>
          <a:noFill/>
        </p:spPr>
        <p:txBody>
          <a:bodyPr wrap="none" rtlCol="0">
            <a:spAutoFit/>
          </a:bodyPr>
          <a:lstStyle/>
          <a:p>
            <a:r>
              <a:rPr lang="en-US" dirty="0">
                <a:solidFill>
                  <a:srgbClr val="FF0000"/>
                </a:solidFill>
              </a:rPr>
              <a:t>Weekly average is nearly 4 million per week</a:t>
            </a:r>
          </a:p>
        </p:txBody>
      </p:sp>
    </p:spTree>
    <p:extLst>
      <p:ext uri="{BB962C8B-B14F-4D97-AF65-F5344CB8AC3E}">
        <p14:creationId xmlns:p14="http://schemas.microsoft.com/office/powerpoint/2010/main" val="185392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3" grpId="0" animBg="1"/>
      <p:bldGraphic spid="18" grpId="0">
        <p:bldAsOne/>
      </p:bldGraphic>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F2510-D517-664B-AE81-EFE8ED95363D}"/>
              </a:ext>
            </a:extLst>
          </p:cNvPr>
          <p:cNvSpPr>
            <a:spLocks noGrp="1"/>
          </p:cNvSpPr>
          <p:nvPr>
            <p:ph type="title"/>
          </p:nvPr>
        </p:nvSpPr>
        <p:spPr>
          <a:xfrm>
            <a:off x="609599" y="288890"/>
            <a:ext cx="10972800" cy="1143000"/>
          </a:xfrm>
          <a:ln>
            <a:solidFill>
              <a:srgbClr val="0432FF"/>
            </a:solidFill>
          </a:ln>
        </p:spPr>
        <p:txBody>
          <a:bodyPr/>
          <a:lstStyle/>
          <a:p>
            <a:r>
              <a:rPr lang="en-US" dirty="0"/>
              <a:t>March and April: Job Losses</a:t>
            </a:r>
          </a:p>
        </p:txBody>
      </p:sp>
      <p:graphicFrame>
        <p:nvGraphicFramePr>
          <p:cNvPr id="4" name="Chart 3">
            <a:extLst>
              <a:ext uri="{FF2B5EF4-FFF2-40B4-BE49-F238E27FC236}">
                <a16:creationId xmlns:a16="http://schemas.microsoft.com/office/drawing/2014/main" id="{6CF28A90-AFEF-8447-AB0A-8062FC662E9E}"/>
              </a:ext>
            </a:extLst>
          </p:cNvPr>
          <p:cNvGraphicFramePr>
            <a:graphicFrameLocks noGrp="1"/>
          </p:cNvGraphicFramePr>
          <p:nvPr>
            <p:extLst>
              <p:ext uri="{D42A27DB-BD31-4B8C-83A1-F6EECF244321}">
                <p14:modId xmlns:p14="http://schemas.microsoft.com/office/powerpoint/2010/main" val="2805179270"/>
              </p:ext>
            </p:extLst>
          </p:nvPr>
        </p:nvGraphicFramePr>
        <p:xfrm>
          <a:off x="609599" y="1631092"/>
          <a:ext cx="10849233" cy="4703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161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B0E4-1623-D14A-B019-64CAE2A7C495}"/>
              </a:ext>
            </a:extLst>
          </p:cNvPr>
          <p:cNvSpPr>
            <a:spLocks noGrp="1"/>
          </p:cNvSpPr>
          <p:nvPr>
            <p:ph type="title"/>
          </p:nvPr>
        </p:nvSpPr>
        <p:spPr>
          <a:ln>
            <a:solidFill>
              <a:srgbClr val="0432FF"/>
            </a:solidFill>
          </a:ln>
        </p:spPr>
        <p:txBody>
          <a:bodyPr/>
          <a:lstStyle/>
          <a:p>
            <a:r>
              <a:rPr lang="en-US" dirty="0">
                <a:solidFill>
                  <a:schemeClr val="tx1"/>
                </a:solidFill>
              </a:rPr>
              <a:t>Unemployment</a:t>
            </a:r>
            <a:r>
              <a:rPr lang="en-US" dirty="0"/>
              <a:t> Rate</a:t>
            </a:r>
            <a:endParaRPr lang="en-US" dirty="0">
              <a:solidFill>
                <a:schemeClr val="bg1"/>
              </a:solidFill>
            </a:endParaRPr>
          </a:p>
        </p:txBody>
      </p:sp>
      <p:sp>
        <p:nvSpPr>
          <p:cNvPr id="4" name="Slide Number Placeholder 3">
            <a:extLst>
              <a:ext uri="{FF2B5EF4-FFF2-40B4-BE49-F238E27FC236}">
                <a16:creationId xmlns:a16="http://schemas.microsoft.com/office/drawing/2014/main" id="{05720A25-915C-F44F-B228-74CFF164D32D}"/>
              </a:ext>
            </a:extLst>
          </p:cNvPr>
          <p:cNvSpPr>
            <a:spLocks noGrp="1"/>
          </p:cNvSpPr>
          <p:nvPr>
            <p:ph type="sldNum" sz="quarter" idx="12"/>
          </p:nvPr>
        </p:nvSpPr>
        <p:spPr/>
        <p:txBody>
          <a:bodyPr/>
          <a:lstStyle/>
          <a:p>
            <a:fld id="{D9F085D5-EC86-4F6A-B501-C1359CB39116}" type="slidenum">
              <a:rPr lang="en-GB" smtClean="0"/>
              <a:t>14</a:t>
            </a:fld>
            <a:endParaRPr lang="en-GB" dirty="0"/>
          </a:p>
        </p:txBody>
      </p:sp>
      <p:graphicFrame>
        <p:nvGraphicFramePr>
          <p:cNvPr id="5" name="Chart 4">
            <a:extLst>
              <a:ext uri="{FF2B5EF4-FFF2-40B4-BE49-F238E27FC236}">
                <a16:creationId xmlns:a16="http://schemas.microsoft.com/office/drawing/2014/main" id="{FB758D2F-3A6C-9A4D-A324-E8650E8A4325}"/>
              </a:ext>
            </a:extLst>
          </p:cNvPr>
          <p:cNvGraphicFramePr>
            <a:graphicFrameLocks noGrp="1"/>
          </p:cNvGraphicFramePr>
          <p:nvPr/>
        </p:nvGraphicFramePr>
        <p:xfrm>
          <a:off x="838200" y="1456391"/>
          <a:ext cx="10689771" cy="464300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A0F46B85-4CA7-D74D-A018-775335720EFF}"/>
              </a:ext>
            </a:extLst>
          </p:cNvPr>
          <p:cNvSpPr txBox="1"/>
          <p:nvPr/>
        </p:nvSpPr>
        <p:spPr>
          <a:xfrm>
            <a:off x="1219200" y="3141785"/>
            <a:ext cx="641522" cy="369332"/>
          </a:xfrm>
          <a:prstGeom prst="rect">
            <a:avLst/>
          </a:prstGeom>
          <a:noFill/>
        </p:spPr>
        <p:txBody>
          <a:bodyPr wrap="none" rtlCol="0">
            <a:spAutoFit/>
          </a:bodyPr>
          <a:lstStyle/>
          <a:p>
            <a:r>
              <a:rPr lang="en-US" dirty="0">
                <a:solidFill>
                  <a:srgbClr val="FF0000"/>
                </a:solidFill>
              </a:rPr>
              <a:t>7.9%</a:t>
            </a:r>
          </a:p>
        </p:txBody>
      </p:sp>
      <p:sp>
        <p:nvSpPr>
          <p:cNvPr id="7" name="TextBox 6">
            <a:extLst>
              <a:ext uri="{FF2B5EF4-FFF2-40B4-BE49-F238E27FC236}">
                <a16:creationId xmlns:a16="http://schemas.microsoft.com/office/drawing/2014/main" id="{8F1FA261-ADD4-D04D-BB6F-CB7C205F5DF7}"/>
              </a:ext>
            </a:extLst>
          </p:cNvPr>
          <p:cNvSpPr txBox="1"/>
          <p:nvPr/>
        </p:nvSpPr>
        <p:spPr>
          <a:xfrm>
            <a:off x="5740774" y="2438401"/>
            <a:ext cx="710451" cy="369332"/>
          </a:xfrm>
          <a:prstGeom prst="rect">
            <a:avLst/>
          </a:prstGeom>
          <a:noFill/>
        </p:spPr>
        <p:txBody>
          <a:bodyPr wrap="none" rtlCol="0">
            <a:spAutoFit/>
          </a:bodyPr>
          <a:lstStyle/>
          <a:p>
            <a:r>
              <a:rPr lang="en-US" dirty="0">
                <a:solidFill>
                  <a:srgbClr val="FF0000"/>
                </a:solidFill>
              </a:rPr>
              <a:t>10.88</a:t>
            </a:r>
          </a:p>
        </p:txBody>
      </p:sp>
      <p:sp>
        <p:nvSpPr>
          <p:cNvPr id="8" name="TextBox 7">
            <a:extLst>
              <a:ext uri="{FF2B5EF4-FFF2-40B4-BE49-F238E27FC236}">
                <a16:creationId xmlns:a16="http://schemas.microsoft.com/office/drawing/2014/main" id="{361AD0F9-B3BE-5141-958C-5020F6512F06}"/>
              </a:ext>
            </a:extLst>
          </p:cNvPr>
          <p:cNvSpPr txBox="1"/>
          <p:nvPr/>
        </p:nvSpPr>
        <p:spPr>
          <a:xfrm>
            <a:off x="9667787" y="2623067"/>
            <a:ext cx="476412" cy="369332"/>
          </a:xfrm>
          <a:prstGeom prst="rect">
            <a:avLst/>
          </a:prstGeom>
          <a:noFill/>
        </p:spPr>
        <p:txBody>
          <a:bodyPr wrap="none" rtlCol="0">
            <a:spAutoFit/>
          </a:bodyPr>
          <a:lstStyle/>
          <a:p>
            <a:r>
              <a:rPr lang="en-US" dirty="0">
                <a:solidFill>
                  <a:srgbClr val="FF0000"/>
                </a:solidFill>
              </a:rPr>
              <a:t>9.9</a:t>
            </a:r>
          </a:p>
        </p:txBody>
      </p:sp>
      <p:sp>
        <p:nvSpPr>
          <p:cNvPr id="9" name="TextBox 8">
            <a:extLst>
              <a:ext uri="{FF2B5EF4-FFF2-40B4-BE49-F238E27FC236}">
                <a16:creationId xmlns:a16="http://schemas.microsoft.com/office/drawing/2014/main" id="{7CFF0D7E-C5B5-CA44-82BD-C5BA539687A0}"/>
              </a:ext>
            </a:extLst>
          </p:cNvPr>
          <p:cNvSpPr txBox="1"/>
          <p:nvPr/>
        </p:nvSpPr>
        <p:spPr>
          <a:xfrm>
            <a:off x="10760368" y="1805354"/>
            <a:ext cx="593432" cy="369332"/>
          </a:xfrm>
          <a:prstGeom prst="rect">
            <a:avLst/>
          </a:prstGeom>
          <a:noFill/>
        </p:spPr>
        <p:txBody>
          <a:bodyPr wrap="none" rtlCol="0">
            <a:spAutoFit/>
          </a:bodyPr>
          <a:lstStyle/>
          <a:p>
            <a:r>
              <a:rPr lang="en-US" b="1" dirty="0">
                <a:solidFill>
                  <a:srgbClr val="FF0000"/>
                </a:solidFill>
              </a:rPr>
              <a:t>14.7</a:t>
            </a:r>
          </a:p>
        </p:txBody>
      </p:sp>
    </p:spTree>
    <p:extLst>
      <p:ext uri="{BB962C8B-B14F-4D97-AF65-F5344CB8AC3E}">
        <p14:creationId xmlns:p14="http://schemas.microsoft.com/office/powerpoint/2010/main" val="73324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0E1D9-D100-7943-AA48-5F9A9206695D}"/>
              </a:ext>
            </a:extLst>
          </p:cNvPr>
          <p:cNvSpPr>
            <a:spLocks noGrp="1"/>
          </p:cNvSpPr>
          <p:nvPr>
            <p:ph type="title"/>
          </p:nvPr>
        </p:nvSpPr>
        <p:spPr>
          <a:ln>
            <a:solidFill>
              <a:srgbClr val="0432FF"/>
            </a:solidFill>
          </a:ln>
        </p:spPr>
        <p:txBody>
          <a:bodyPr/>
          <a:lstStyle/>
          <a:p>
            <a:r>
              <a:rPr lang="en-US" dirty="0">
                <a:solidFill>
                  <a:schemeClr val="tx1"/>
                </a:solidFill>
              </a:rPr>
              <a:t>JOLTS:  Hires and Separations</a:t>
            </a:r>
          </a:p>
        </p:txBody>
      </p:sp>
      <p:sp>
        <p:nvSpPr>
          <p:cNvPr id="4" name="Slide Number Placeholder 3">
            <a:extLst>
              <a:ext uri="{FF2B5EF4-FFF2-40B4-BE49-F238E27FC236}">
                <a16:creationId xmlns:a16="http://schemas.microsoft.com/office/drawing/2014/main" id="{1D8BC9AB-359A-294B-B76D-60B3242651D4}"/>
              </a:ext>
            </a:extLst>
          </p:cNvPr>
          <p:cNvSpPr>
            <a:spLocks noGrp="1"/>
          </p:cNvSpPr>
          <p:nvPr>
            <p:ph type="sldNum" sz="quarter" idx="12"/>
          </p:nvPr>
        </p:nvSpPr>
        <p:spPr/>
        <p:txBody>
          <a:bodyPr/>
          <a:lstStyle/>
          <a:p>
            <a:fld id="{D9F085D5-EC86-4F6A-B501-C1359CB39116}" type="slidenum">
              <a:rPr lang="en-GB" smtClean="0"/>
              <a:t>15</a:t>
            </a:fld>
            <a:endParaRPr lang="en-GB" dirty="0"/>
          </a:p>
        </p:txBody>
      </p:sp>
      <p:graphicFrame>
        <p:nvGraphicFramePr>
          <p:cNvPr id="5" name="Chart 4">
            <a:extLst>
              <a:ext uri="{FF2B5EF4-FFF2-40B4-BE49-F238E27FC236}">
                <a16:creationId xmlns:a16="http://schemas.microsoft.com/office/drawing/2014/main" id="{C8A27A1C-DA34-0849-BD99-72D14ABEC856}"/>
              </a:ext>
            </a:extLst>
          </p:cNvPr>
          <p:cNvGraphicFramePr>
            <a:graphicFrameLocks noGrp="1"/>
          </p:cNvGraphicFramePr>
          <p:nvPr/>
        </p:nvGraphicFramePr>
        <p:xfrm>
          <a:off x="662608" y="1325563"/>
          <a:ext cx="11052313" cy="441262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F8365D4-08F8-694A-A3FD-86D31209D5CC}"/>
              </a:ext>
            </a:extLst>
          </p:cNvPr>
          <p:cNvSpPr txBox="1"/>
          <p:nvPr/>
        </p:nvSpPr>
        <p:spPr>
          <a:xfrm>
            <a:off x="4691270" y="3531877"/>
            <a:ext cx="664156" cy="369332"/>
          </a:xfrm>
          <a:prstGeom prst="rect">
            <a:avLst/>
          </a:prstGeom>
          <a:noFill/>
        </p:spPr>
        <p:txBody>
          <a:bodyPr wrap="none" rtlCol="0">
            <a:spAutoFit/>
          </a:bodyPr>
          <a:lstStyle/>
          <a:p>
            <a:r>
              <a:rPr lang="en-US" dirty="0">
                <a:solidFill>
                  <a:srgbClr val="0432FF"/>
                </a:solidFill>
              </a:rPr>
              <a:t>Hires</a:t>
            </a:r>
          </a:p>
        </p:txBody>
      </p:sp>
      <p:sp>
        <p:nvSpPr>
          <p:cNvPr id="7" name="TextBox 6">
            <a:extLst>
              <a:ext uri="{FF2B5EF4-FFF2-40B4-BE49-F238E27FC236}">
                <a16:creationId xmlns:a16="http://schemas.microsoft.com/office/drawing/2014/main" id="{F786CDF1-0728-9340-9625-D7AF25BB6C77}"/>
              </a:ext>
            </a:extLst>
          </p:cNvPr>
          <p:cNvSpPr txBox="1"/>
          <p:nvPr/>
        </p:nvSpPr>
        <p:spPr>
          <a:xfrm>
            <a:off x="5355426" y="2651126"/>
            <a:ext cx="1285480" cy="369332"/>
          </a:xfrm>
          <a:prstGeom prst="rect">
            <a:avLst/>
          </a:prstGeom>
          <a:noFill/>
        </p:spPr>
        <p:txBody>
          <a:bodyPr wrap="none" rtlCol="0">
            <a:spAutoFit/>
          </a:bodyPr>
          <a:lstStyle/>
          <a:p>
            <a:r>
              <a:rPr lang="en-US" dirty="0">
                <a:solidFill>
                  <a:srgbClr val="FF0000"/>
                </a:solidFill>
              </a:rPr>
              <a:t>Separations</a:t>
            </a:r>
          </a:p>
        </p:txBody>
      </p:sp>
    </p:spTree>
    <p:extLst>
      <p:ext uri="{BB962C8B-B14F-4D97-AF65-F5344CB8AC3E}">
        <p14:creationId xmlns:p14="http://schemas.microsoft.com/office/powerpoint/2010/main" val="2689762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0E1D9-D100-7943-AA48-5F9A9206695D}"/>
              </a:ext>
            </a:extLst>
          </p:cNvPr>
          <p:cNvSpPr>
            <a:spLocks noGrp="1"/>
          </p:cNvSpPr>
          <p:nvPr>
            <p:ph type="title"/>
          </p:nvPr>
        </p:nvSpPr>
        <p:spPr>
          <a:ln>
            <a:solidFill>
              <a:srgbClr val="0432FF"/>
            </a:solidFill>
          </a:ln>
        </p:spPr>
        <p:txBody>
          <a:bodyPr/>
          <a:lstStyle/>
          <a:p>
            <a:r>
              <a:rPr lang="en-US" dirty="0">
                <a:solidFill>
                  <a:schemeClr val="tx1"/>
                </a:solidFill>
              </a:rPr>
              <a:t>JOLTS:  Hires and Separations</a:t>
            </a:r>
          </a:p>
        </p:txBody>
      </p:sp>
      <p:sp>
        <p:nvSpPr>
          <p:cNvPr id="4" name="Slide Number Placeholder 3">
            <a:extLst>
              <a:ext uri="{FF2B5EF4-FFF2-40B4-BE49-F238E27FC236}">
                <a16:creationId xmlns:a16="http://schemas.microsoft.com/office/drawing/2014/main" id="{1D8BC9AB-359A-294B-B76D-60B3242651D4}"/>
              </a:ext>
            </a:extLst>
          </p:cNvPr>
          <p:cNvSpPr>
            <a:spLocks noGrp="1"/>
          </p:cNvSpPr>
          <p:nvPr>
            <p:ph type="sldNum" sz="quarter" idx="12"/>
          </p:nvPr>
        </p:nvSpPr>
        <p:spPr/>
        <p:txBody>
          <a:bodyPr/>
          <a:lstStyle/>
          <a:p>
            <a:fld id="{D9F085D5-EC86-4F6A-B501-C1359CB39116}" type="slidenum">
              <a:rPr lang="en-GB" smtClean="0"/>
              <a:t>16</a:t>
            </a:fld>
            <a:endParaRPr lang="en-GB" dirty="0"/>
          </a:p>
        </p:txBody>
      </p:sp>
      <p:graphicFrame>
        <p:nvGraphicFramePr>
          <p:cNvPr id="8" name="Chart 7">
            <a:extLst>
              <a:ext uri="{FF2B5EF4-FFF2-40B4-BE49-F238E27FC236}">
                <a16:creationId xmlns:a16="http://schemas.microsoft.com/office/drawing/2014/main" id="{B3786008-5332-D047-BBBA-012BBFC1B460}"/>
              </a:ext>
            </a:extLst>
          </p:cNvPr>
          <p:cNvGraphicFramePr>
            <a:graphicFrameLocks noGrp="1"/>
          </p:cNvGraphicFramePr>
          <p:nvPr/>
        </p:nvGraphicFramePr>
        <p:xfrm>
          <a:off x="601716" y="1126435"/>
          <a:ext cx="10752083" cy="484289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D29564A7-EAEC-5749-B066-194C310D5275}"/>
              </a:ext>
            </a:extLst>
          </p:cNvPr>
          <p:cNvSpPr txBox="1"/>
          <p:nvPr/>
        </p:nvSpPr>
        <p:spPr>
          <a:xfrm>
            <a:off x="1457739" y="2292626"/>
            <a:ext cx="4019242" cy="646331"/>
          </a:xfrm>
          <a:prstGeom prst="rect">
            <a:avLst/>
          </a:prstGeom>
          <a:noFill/>
        </p:spPr>
        <p:txBody>
          <a:bodyPr wrap="none" rtlCol="0">
            <a:spAutoFit/>
          </a:bodyPr>
          <a:lstStyle/>
          <a:p>
            <a:r>
              <a:rPr lang="en-US" dirty="0">
                <a:solidFill>
                  <a:srgbClr val="0432FF"/>
                </a:solidFill>
              </a:rPr>
              <a:t>Hires fell be roughly 650,000</a:t>
            </a:r>
          </a:p>
          <a:p>
            <a:r>
              <a:rPr lang="en-US" dirty="0">
                <a:solidFill>
                  <a:srgbClr val="F14F2D"/>
                </a:solidFill>
              </a:rPr>
              <a:t>Separations increased by nearly 9 million</a:t>
            </a:r>
          </a:p>
        </p:txBody>
      </p:sp>
    </p:spTree>
    <p:extLst>
      <p:ext uri="{BB962C8B-B14F-4D97-AF65-F5344CB8AC3E}">
        <p14:creationId xmlns:p14="http://schemas.microsoft.com/office/powerpoint/2010/main" val="398560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55445-11A3-834C-875D-BD03FBB1C2A7}"/>
              </a:ext>
            </a:extLst>
          </p:cNvPr>
          <p:cNvSpPr>
            <a:spLocks noGrp="1"/>
          </p:cNvSpPr>
          <p:nvPr>
            <p:ph type="title"/>
          </p:nvPr>
        </p:nvSpPr>
        <p:spPr>
          <a:ln>
            <a:solidFill>
              <a:srgbClr val="0432FF"/>
            </a:solidFill>
          </a:ln>
        </p:spPr>
        <p:txBody>
          <a:bodyPr/>
          <a:lstStyle/>
          <a:p>
            <a:r>
              <a:rPr lang="en-US" dirty="0">
                <a:solidFill>
                  <a:schemeClr val="tx1"/>
                </a:solidFill>
              </a:rPr>
              <a:t>Separations:  Quits and Layoffs</a:t>
            </a:r>
          </a:p>
        </p:txBody>
      </p:sp>
      <p:sp>
        <p:nvSpPr>
          <p:cNvPr id="4" name="Slide Number Placeholder 3">
            <a:extLst>
              <a:ext uri="{FF2B5EF4-FFF2-40B4-BE49-F238E27FC236}">
                <a16:creationId xmlns:a16="http://schemas.microsoft.com/office/drawing/2014/main" id="{23F03C47-1A7A-6D40-A2E1-346970B4F8EB}"/>
              </a:ext>
            </a:extLst>
          </p:cNvPr>
          <p:cNvSpPr>
            <a:spLocks noGrp="1"/>
          </p:cNvSpPr>
          <p:nvPr>
            <p:ph type="sldNum" sz="quarter" idx="12"/>
          </p:nvPr>
        </p:nvSpPr>
        <p:spPr/>
        <p:txBody>
          <a:bodyPr/>
          <a:lstStyle/>
          <a:p>
            <a:fld id="{D9F085D5-EC86-4F6A-B501-C1359CB39116}" type="slidenum">
              <a:rPr lang="en-GB" smtClean="0"/>
              <a:t>17</a:t>
            </a:fld>
            <a:endParaRPr lang="en-GB" dirty="0"/>
          </a:p>
        </p:txBody>
      </p:sp>
      <p:graphicFrame>
        <p:nvGraphicFramePr>
          <p:cNvPr id="5" name="Chart 4">
            <a:extLst>
              <a:ext uri="{FF2B5EF4-FFF2-40B4-BE49-F238E27FC236}">
                <a16:creationId xmlns:a16="http://schemas.microsoft.com/office/drawing/2014/main" id="{350A9C01-48A8-9A4F-A69A-02D169A60C0E}"/>
              </a:ext>
            </a:extLst>
          </p:cNvPr>
          <p:cNvGraphicFramePr>
            <a:graphicFrameLocks noGrp="1"/>
          </p:cNvGraphicFramePr>
          <p:nvPr/>
        </p:nvGraphicFramePr>
        <p:xfrm>
          <a:off x="838200" y="1431235"/>
          <a:ext cx="10412896" cy="479899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B92F09A-BBA3-C24B-9035-6FE52EB4667A}"/>
              </a:ext>
            </a:extLst>
          </p:cNvPr>
          <p:cNvSpPr txBox="1"/>
          <p:nvPr/>
        </p:nvSpPr>
        <p:spPr>
          <a:xfrm rot="20517892">
            <a:off x="9328791" y="2773406"/>
            <a:ext cx="846707" cy="461665"/>
          </a:xfrm>
          <a:prstGeom prst="rect">
            <a:avLst/>
          </a:prstGeom>
          <a:noFill/>
        </p:spPr>
        <p:txBody>
          <a:bodyPr wrap="none" rtlCol="0">
            <a:spAutoFit/>
          </a:bodyPr>
          <a:lstStyle/>
          <a:p>
            <a:r>
              <a:rPr lang="en-US" sz="2400" dirty="0"/>
              <a:t>Quits</a:t>
            </a:r>
          </a:p>
        </p:txBody>
      </p:sp>
      <p:cxnSp>
        <p:nvCxnSpPr>
          <p:cNvPr id="8" name="Straight Arrow Connector 7">
            <a:extLst>
              <a:ext uri="{FF2B5EF4-FFF2-40B4-BE49-F238E27FC236}">
                <a16:creationId xmlns:a16="http://schemas.microsoft.com/office/drawing/2014/main" id="{BA25DF64-6CED-AF4E-BD6C-063977285121}"/>
              </a:ext>
            </a:extLst>
          </p:cNvPr>
          <p:cNvCxnSpPr>
            <a:cxnSpLocks/>
          </p:cNvCxnSpPr>
          <p:nvPr/>
        </p:nvCxnSpPr>
        <p:spPr>
          <a:xfrm flipV="1">
            <a:off x="6096000" y="2213114"/>
            <a:ext cx="4939290" cy="18818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584F562-B380-FA4B-B05C-5B92A685C5AB}"/>
              </a:ext>
            </a:extLst>
          </p:cNvPr>
          <p:cNvSpPr txBox="1"/>
          <p:nvPr/>
        </p:nvSpPr>
        <p:spPr>
          <a:xfrm>
            <a:off x="2938911" y="3316057"/>
            <a:ext cx="1056379" cy="461665"/>
          </a:xfrm>
          <a:prstGeom prst="rect">
            <a:avLst/>
          </a:prstGeom>
          <a:noFill/>
        </p:spPr>
        <p:txBody>
          <a:bodyPr wrap="none" rtlCol="0">
            <a:spAutoFit/>
          </a:bodyPr>
          <a:lstStyle/>
          <a:p>
            <a:r>
              <a:rPr lang="en-US" sz="2400" dirty="0">
                <a:solidFill>
                  <a:srgbClr val="FF0000"/>
                </a:solidFill>
              </a:rPr>
              <a:t>Layoffs</a:t>
            </a:r>
          </a:p>
        </p:txBody>
      </p:sp>
    </p:spTree>
    <p:extLst>
      <p:ext uri="{BB962C8B-B14F-4D97-AF65-F5344CB8AC3E}">
        <p14:creationId xmlns:p14="http://schemas.microsoft.com/office/powerpoint/2010/main" val="146867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0E1D9-D100-7943-AA48-5F9A9206695D}"/>
              </a:ext>
            </a:extLst>
          </p:cNvPr>
          <p:cNvSpPr>
            <a:spLocks noGrp="1"/>
          </p:cNvSpPr>
          <p:nvPr>
            <p:ph type="title"/>
          </p:nvPr>
        </p:nvSpPr>
        <p:spPr>
          <a:ln>
            <a:solidFill>
              <a:srgbClr val="0432FF"/>
            </a:solidFill>
          </a:ln>
        </p:spPr>
        <p:txBody>
          <a:bodyPr/>
          <a:lstStyle/>
          <a:p>
            <a:r>
              <a:rPr lang="en-US" dirty="0">
                <a:solidFill>
                  <a:schemeClr val="tx1"/>
                </a:solidFill>
              </a:rPr>
              <a:t>Separations</a:t>
            </a:r>
            <a:r>
              <a:rPr lang="en-US" dirty="0"/>
              <a:t>: Quits and Layoffs</a:t>
            </a:r>
          </a:p>
        </p:txBody>
      </p:sp>
      <p:sp>
        <p:nvSpPr>
          <p:cNvPr id="4" name="Slide Number Placeholder 3">
            <a:extLst>
              <a:ext uri="{FF2B5EF4-FFF2-40B4-BE49-F238E27FC236}">
                <a16:creationId xmlns:a16="http://schemas.microsoft.com/office/drawing/2014/main" id="{1D8BC9AB-359A-294B-B76D-60B3242651D4}"/>
              </a:ext>
            </a:extLst>
          </p:cNvPr>
          <p:cNvSpPr>
            <a:spLocks noGrp="1"/>
          </p:cNvSpPr>
          <p:nvPr>
            <p:ph type="sldNum" sz="quarter" idx="12"/>
          </p:nvPr>
        </p:nvSpPr>
        <p:spPr/>
        <p:txBody>
          <a:bodyPr/>
          <a:lstStyle/>
          <a:p>
            <a:fld id="{D9F085D5-EC86-4F6A-B501-C1359CB39116}" type="slidenum">
              <a:rPr lang="en-GB" smtClean="0"/>
              <a:t>18</a:t>
            </a:fld>
            <a:endParaRPr lang="en-GB" dirty="0"/>
          </a:p>
        </p:txBody>
      </p:sp>
      <p:graphicFrame>
        <p:nvGraphicFramePr>
          <p:cNvPr id="6" name="Chart 5">
            <a:extLst>
              <a:ext uri="{FF2B5EF4-FFF2-40B4-BE49-F238E27FC236}">
                <a16:creationId xmlns:a16="http://schemas.microsoft.com/office/drawing/2014/main" id="{40E8E395-1865-C041-9A05-3D7732037EB9}"/>
              </a:ext>
            </a:extLst>
          </p:cNvPr>
          <p:cNvGraphicFramePr>
            <a:graphicFrameLocks noGrp="1"/>
          </p:cNvGraphicFramePr>
          <p:nvPr/>
        </p:nvGraphicFramePr>
        <p:xfrm>
          <a:off x="838200" y="1345480"/>
          <a:ext cx="10320130" cy="488474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850C967-0496-0C4C-8A66-691DE20A44B9}"/>
              </a:ext>
            </a:extLst>
          </p:cNvPr>
          <p:cNvSpPr txBox="1"/>
          <p:nvPr/>
        </p:nvSpPr>
        <p:spPr>
          <a:xfrm>
            <a:off x="1457739" y="2292626"/>
            <a:ext cx="4143891" cy="646331"/>
          </a:xfrm>
          <a:prstGeom prst="rect">
            <a:avLst/>
          </a:prstGeom>
          <a:noFill/>
        </p:spPr>
        <p:txBody>
          <a:bodyPr wrap="none" rtlCol="0">
            <a:spAutoFit/>
          </a:bodyPr>
          <a:lstStyle/>
          <a:p>
            <a:r>
              <a:rPr lang="en-US" dirty="0"/>
              <a:t>Quits fell be roughly 650,000</a:t>
            </a:r>
          </a:p>
          <a:p>
            <a:r>
              <a:rPr lang="en-US" dirty="0">
                <a:solidFill>
                  <a:srgbClr val="F14F2D"/>
                </a:solidFill>
              </a:rPr>
              <a:t>Layoffs increased by more than 9.5 million</a:t>
            </a:r>
          </a:p>
        </p:txBody>
      </p:sp>
    </p:spTree>
    <p:extLst>
      <p:ext uri="{BB962C8B-B14F-4D97-AF65-F5344CB8AC3E}">
        <p14:creationId xmlns:p14="http://schemas.microsoft.com/office/powerpoint/2010/main" val="15381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9987F-419C-43CF-89DD-9A08BDA77303}"/>
              </a:ext>
            </a:extLst>
          </p:cNvPr>
          <p:cNvSpPr>
            <a:spLocks noGrp="1"/>
          </p:cNvSpPr>
          <p:nvPr>
            <p:ph type="title"/>
          </p:nvPr>
        </p:nvSpPr>
        <p:spPr>
          <a:ln>
            <a:solidFill>
              <a:srgbClr val="0432FF"/>
            </a:solidFill>
          </a:ln>
        </p:spPr>
        <p:txBody>
          <a:bodyPr/>
          <a:lstStyle/>
          <a:p>
            <a:r>
              <a:rPr lang="en-US" dirty="0">
                <a:solidFill>
                  <a:schemeClr val="tx1"/>
                </a:solidFill>
              </a:rPr>
              <a:t>This Time is Different</a:t>
            </a:r>
          </a:p>
        </p:txBody>
      </p:sp>
      <p:sp>
        <p:nvSpPr>
          <p:cNvPr id="3" name="Content Placeholder 2">
            <a:extLst>
              <a:ext uri="{FF2B5EF4-FFF2-40B4-BE49-F238E27FC236}">
                <a16:creationId xmlns:a16="http://schemas.microsoft.com/office/drawing/2014/main" id="{2D4B039C-5B85-4395-9E25-6F00A47F45D5}"/>
              </a:ext>
            </a:extLst>
          </p:cNvPr>
          <p:cNvSpPr>
            <a:spLocks noGrp="1"/>
          </p:cNvSpPr>
          <p:nvPr>
            <p:ph type="body" idx="1"/>
          </p:nvPr>
        </p:nvSpPr>
        <p:spPr/>
        <p:txBody>
          <a:bodyPr>
            <a:normAutofit fontScale="55000" lnSpcReduction="20000"/>
          </a:bodyPr>
          <a:lstStyle/>
          <a:p>
            <a:r>
              <a:rPr lang="en-US" dirty="0"/>
              <a:t>Great Depression </a:t>
            </a:r>
          </a:p>
          <a:p>
            <a:pPr lvl="1"/>
            <a:r>
              <a:rPr lang="en-US" dirty="0"/>
              <a:t>A Financial Crisis which and (initial) flawed policy response</a:t>
            </a:r>
          </a:p>
          <a:p>
            <a:pPr lvl="1"/>
            <a:r>
              <a:rPr lang="en-US" dirty="0"/>
              <a:t>that resulted in persistent high unemployment</a:t>
            </a:r>
          </a:p>
          <a:p>
            <a:r>
              <a:rPr lang="en-US" dirty="0"/>
              <a:t>Great Recession </a:t>
            </a:r>
          </a:p>
          <a:p>
            <a:pPr lvl="1"/>
            <a:r>
              <a:rPr lang="en-US" dirty="0"/>
              <a:t>A Financial Crisis </a:t>
            </a:r>
          </a:p>
          <a:p>
            <a:r>
              <a:rPr lang="en-US" dirty="0"/>
              <a:t>Oil Crisis of 1975 : Supply Shock due to a sharp rise in the price of oil </a:t>
            </a:r>
          </a:p>
          <a:p>
            <a:r>
              <a:rPr lang="en-US" dirty="0"/>
              <a:t>Prior to the pandemic none of the above:</a:t>
            </a:r>
          </a:p>
          <a:p>
            <a:pPr lvl="1"/>
            <a:r>
              <a:rPr lang="en-US" dirty="0"/>
              <a:t>Financial markets were not in trouble.</a:t>
            </a:r>
          </a:p>
          <a:p>
            <a:pPr lvl="1"/>
            <a:r>
              <a:rPr lang="en-US" dirty="0"/>
              <a:t>Real GDP growth was strong buoyed by strong consumer spending.</a:t>
            </a:r>
          </a:p>
          <a:p>
            <a:pPr lvl="1"/>
            <a:r>
              <a:rPr lang="en-US" dirty="0"/>
              <a:t>Unemployment and inflation were both low.</a:t>
            </a:r>
          </a:p>
          <a:p>
            <a:pPr lvl="1"/>
            <a:r>
              <a:rPr lang="en-US" dirty="0"/>
              <a:t>Oil prices were falling.</a:t>
            </a:r>
          </a:p>
          <a:p>
            <a:r>
              <a:rPr lang="en-US" dirty="0"/>
              <a:t>COVID-19 – “Health Shock”</a:t>
            </a:r>
          </a:p>
          <a:p>
            <a:pPr lvl="1"/>
            <a:r>
              <a:rPr lang="en-US" dirty="0"/>
              <a:t>Supply Shocks:  Disrupted supply chains </a:t>
            </a:r>
          </a:p>
          <a:p>
            <a:pPr lvl="1"/>
            <a:r>
              <a:rPr lang="en-US" dirty="0"/>
              <a:t>Demand Shocks: Limit market transaction in order to reduce the spread</a:t>
            </a:r>
          </a:p>
          <a:p>
            <a:r>
              <a:rPr lang="en-US" dirty="0"/>
              <a:t>Spanish Flu (1918)</a:t>
            </a:r>
          </a:p>
          <a:p>
            <a:pPr lvl="1"/>
            <a:r>
              <a:rPr lang="en-US" dirty="0"/>
              <a:t>Structure of production and consumption is notably different </a:t>
            </a:r>
          </a:p>
          <a:p>
            <a:pPr lvl="1"/>
            <a:endParaRPr lang="en-US" dirty="0"/>
          </a:p>
        </p:txBody>
      </p:sp>
      <p:sp>
        <p:nvSpPr>
          <p:cNvPr id="4" name="Slide Number Placeholder 3">
            <a:extLst>
              <a:ext uri="{FF2B5EF4-FFF2-40B4-BE49-F238E27FC236}">
                <a16:creationId xmlns:a16="http://schemas.microsoft.com/office/drawing/2014/main" id="{49B94FB6-5265-442E-A75D-76704E16AC78}"/>
              </a:ext>
            </a:extLst>
          </p:cNvPr>
          <p:cNvSpPr>
            <a:spLocks noGrp="1"/>
          </p:cNvSpPr>
          <p:nvPr>
            <p:ph type="sldNum" idx="12"/>
          </p:nvPr>
        </p:nvSpPr>
        <p:spPr/>
        <p:txBody>
          <a:bodyPr/>
          <a:lstStyle/>
          <a:p>
            <a:fld id="{D9F085D5-EC86-4F6A-B501-C1359CB39116}" type="slidenum">
              <a:rPr lang="en-GB" smtClean="0"/>
              <a:t>19</a:t>
            </a:fld>
            <a:endParaRPr lang="en-GB" dirty="0"/>
          </a:p>
        </p:txBody>
      </p:sp>
    </p:spTree>
    <p:extLst>
      <p:ext uri="{BB962C8B-B14F-4D97-AF65-F5344CB8AC3E}">
        <p14:creationId xmlns:p14="http://schemas.microsoft.com/office/powerpoint/2010/main" val="187384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fade">
                                      <p:cBhvr>
                                        <p:cTn id="51" dur="500"/>
                                        <p:tgtEl>
                                          <p:spTgt spid="3">
                                            <p:txEl>
                                              <p:pRg st="12" end="1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fade">
                                      <p:cBhvr>
                                        <p:cTn id="54" dur="500"/>
                                        <p:tgtEl>
                                          <p:spTgt spid="3">
                                            <p:txEl>
                                              <p:pRg st="13" end="1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Effect transition="in" filter="fade">
                                      <p:cBhvr>
                                        <p:cTn id="59" dur="500"/>
                                        <p:tgtEl>
                                          <p:spTgt spid="3">
                                            <p:txEl>
                                              <p:pRg st="14" end="14"/>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15" end="15"/>
                                            </p:txEl>
                                          </p:spTgt>
                                        </p:tgtEl>
                                        <p:attrNameLst>
                                          <p:attrName>style.visibility</p:attrName>
                                        </p:attrNameLst>
                                      </p:cBhvr>
                                      <p:to>
                                        <p:strVal val="visible"/>
                                      </p:to>
                                    </p:set>
                                    <p:animEffect transition="in" filter="fade">
                                      <p:cBhvr>
                                        <p:cTn id="6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g88a0eb3242_0_7"/>
          <p:cNvPicPr preferRelativeResize="0"/>
          <p:nvPr/>
        </p:nvPicPr>
        <p:blipFill>
          <a:blip r:embed="rId3">
            <a:alphaModFix/>
          </a:blip>
          <a:stretch>
            <a:fillRect/>
          </a:stretch>
        </p:blipFill>
        <p:spPr>
          <a:xfrm>
            <a:off x="152400" y="152400"/>
            <a:ext cx="11877822" cy="6590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2"/>
          <p:cNvSpPr txBox="1">
            <a:spLocks noGrp="1"/>
          </p:cNvSpPr>
          <p:nvPr>
            <p:ph type="title"/>
          </p:nvPr>
        </p:nvSpPr>
        <p:spPr>
          <a:xfrm>
            <a:off x="609600" y="274638"/>
            <a:ext cx="10972800" cy="1143000"/>
          </a:xfrm>
          <a:prstGeom prst="rect">
            <a:avLst/>
          </a:prstGeom>
          <a:noFill/>
          <a:ln w="9525" cap="flat" cmpd="sng">
            <a:solidFill>
              <a:srgbClr val="0432FF"/>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None/>
            </a:pPr>
            <a:r>
              <a:rPr lang="en-US" sz="3600">
                <a:solidFill>
                  <a:srgbClr val="0432FF"/>
                </a:solidFill>
              </a:rPr>
              <a:t>Government Response: Fiscal Response</a:t>
            </a:r>
            <a:endParaRPr/>
          </a:p>
        </p:txBody>
      </p:sp>
      <p:sp>
        <p:nvSpPr>
          <p:cNvPr id="385" name="Google Shape;385;p22"/>
          <p:cNvSpPr txBox="1">
            <a:spLocks noGrp="1"/>
          </p:cNvSpPr>
          <p:nvPr>
            <p:ph type="body" idx="1"/>
          </p:nvPr>
        </p:nvSpPr>
        <p:spPr>
          <a:xfrm>
            <a:off x="609600" y="1600201"/>
            <a:ext cx="10972800" cy="4525963"/>
          </a:xfrm>
          <a:prstGeom prst="rect">
            <a:avLst/>
          </a:prstGeom>
          <a:noFill/>
          <a:ln w="9525" cap="flat" cmpd="sng">
            <a:solidFill>
              <a:srgbClr val="EA6A20"/>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Verdana"/>
              <a:buChar char="•"/>
            </a:pPr>
            <a:r>
              <a:rPr lang="en-US"/>
              <a:t>Respond to the impacted sector(s) – </a:t>
            </a:r>
            <a:r>
              <a:rPr lang="en-US">
                <a:solidFill>
                  <a:srgbClr val="FF0000"/>
                </a:solidFill>
              </a:rPr>
              <a:t>health crisis</a:t>
            </a:r>
            <a:r>
              <a:rPr lang="en-US"/>
              <a:t>, </a:t>
            </a:r>
            <a:endParaRPr/>
          </a:p>
          <a:p>
            <a:pPr marL="342900" lvl="0" indent="-342900" algn="l" rtl="0">
              <a:spcBef>
                <a:spcPts val="640"/>
              </a:spcBef>
              <a:spcAft>
                <a:spcPts val="0"/>
              </a:spcAft>
              <a:buClr>
                <a:schemeClr val="dk1"/>
              </a:buClr>
              <a:buSzPts val="3200"/>
              <a:buFont typeface="Verdana"/>
              <a:buChar char="•"/>
            </a:pPr>
            <a:r>
              <a:rPr lang="en-US"/>
              <a:t>Provide income support for the lower income and most vulnerable,</a:t>
            </a:r>
            <a:endParaRPr/>
          </a:p>
          <a:p>
            <a:pPr marL="342900" lvl="0" indent="-342900" algn="l" rtl="0">
              <a:spcBef>
                <a:spcPts val="640"/>
              </a:spcBef>
              <a:spcAft>
                <a:spcPts val="0"/>
              </a:spcAft>
              <a:buClr>
                <a:schemeClr val="dk1"/>
              </a:buClr>
              <a:buSzPts val="3200"/>
              <a:buFont typeface="Verdana"/>
              <a:buChar char="•"/>
            </a:pPr>
            <a:r>
              <a:rPr lang="en-US"/>
              <a:t>Provide support to maintain employer - employee matches, and</a:t>
            </a:r>
            <a:endParaRPr/>
          </a:p>
          <a:p>
            <a:pPr marL="342900" lvl="0" indent="-342900" algn="l" rtl="0">
              <a:spcBef>
                <a:spcPts val="640"/>
              </a:spcBef>
              <a:spcAft>
                <a:spcPts val="0"/>
              </a:spcAft>
              <a:buClr>
                <a:schemeClr val="dk1"/>
              </a:buClr>
              <a:buSzPts val="3200"/>
              <a:buFont typeface="Verdana"/>
              <a:buChar char="•"/>
            </a:pPr>
            <a:r>
              <a:rPr lang="en-US"/>
              <a:t>Provide support for the sectors that are most exposed to the shock.</a:t>
            </a:r>
            <a:endParaRPr/>
          </a:p>
          <a:p>
            <a:pPr marL="342900" lvl="0" indent="-139700" algn="l" rtl="0">
              <a:spcBef>
                <a:spcPts val="640"/>
              </a:spcBef>
              <a:spcAft>
                <a:spcPts val="0"/>
              </a:spcAft>
              <a:buClr>
                <a:schemeClr val="dk1"/>
              </a:buClr>
              <a:buSzPts val="3200"/>
              <a:buFont typeface="Verdana"/>
              <a:buNone/>
            </a:pPr>
            <a:endParaRPr/>
          </a:p>
        </p:txBody>
      </p:sp>
      <p:sp>
        <p:nvSpPr>
          <p:cNvPr id="386" name="Google Shape;386;p22"/>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3"/>
          <p:cNvSpPr txBox="1">
            <a:spLocks noGrp="1"/>
          </p:cNvSpPr>
          <p:nvPr>
            <p:ph type="title"/>
          </p:nvPr>
        </p:nvSpPr>
        <p:spPr>
          <a:xfrm>
            <a:off x="609600" y="274638"/>
            <a:ext cx="10972800" cy="1143000"/>
          </a:xfrm>
          <a:prstGeom prst="rect">
            <a:avLst/>
          </a:prstGeom>
          <a:noFill/>
          <a:ln w="9525"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432FF"/>
                </a:solidFill>
              </a:rPr>
              <a:t>Fiscal Policy Timeline</a:t>
            </a:r>
            <a:endParaRPr/>
          </a:p>
        </p:txBody>
      </p:sp>
      <p:grpSp>
        <p:nvGrpSpPr>
          <p:cNvPr id="393" name="Google Shape;393;p23"/>
          <p:cNvGrpSpPr/>
          <p:nvPr/>
        </p:nvGrpSpPr>
        <p:grpSpPr>
          <a:xfrm>
            <a:off x="2548550" y="3327107"/>
            <a:ext cx="278027" cy="240956"/>
            <a:chOff x="1334530" y="3880022"/>
            <a:chExt cx="593124" cy="580767"/>
          </a:xfrm>
        </p:grpSpPr>
        <p:sp>
          <p:nvSpPr>
            <p:cNvPr id="394" name="Google Shape;394;p23"/>
            <p:cNvSpPr/>
            <p:nvPr/>
          </p:nvSpPr>
          <p:spPr>
            <a:xfrm>
              <a:off x="1334530" y="3880022"/>
              <a:ext cx="593124" cy="580767"/>
            </a:xfrm>
            <a:prstGeom prst="ellipse">
              <a:avLst/>
            </a:prstGeom>
            <a:solidFill>
              <a:srgbClr val="C0000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95" name="Google Shape;395;p23"/>
            <p:cNvSpPr/>
            <p:nvPr/>
          </p:nvSpPr>
          <p:spPr>
            <a:xfrm>
              <a:off x="1460157" y="3970637"/>
              <a:ext cx="341870" cy="399535"/>
            </a:xfrm>
            <a:prstGeom prst="ellipse">
              <a:avLst/>
            </a:prstGeom>
            <a:solidFill>
              <a:schemeClr val="l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cxnSp>
        <p:nvCxnSpPr>
          <p:cNvPr id="396" name="Google Shape;396;p23"/>
          <p:cNvCxnSpPr>
            <a:endCxn id="397" idx="2"/>
          </p:cNvCxnSpPr>
          <p:nvPr/>
        </p:nvCxnSpPr>
        <p:spPr>
          <a:xfrm rot="10800000" flipH="1">
            <a:off x="2826686" y="3436782"/>
            <a:ext cx="1743300" cy="16500"/>
          </a:xfrm>
          <a:prstGeom prst="straightConnector1">
            <a:avLst/>
          </a:prstGeom>
          <a:noFill/>
          <a:ln w="28575" cap="flat" cmpd="sng">
            <a:solidFill>
              <a:schemeClr val="dk1"/>
            </a:solidFill>
            <a:prstDash val="solid"/>
            <a:round/>
            <a:headEnd type="none" w="sm" len="sm"/>
            <a:tailEnd type="none" w="sm" len="sm"/>
          </a:ln>
        </p:spPr>
      </p:cxnSp>
      <p:grpSp>
        <p:nvGrpSpPr>
          <p:cNvPr id="398" name="Google Shape;398;p23"/>
          <p:cNvGrpSpPr/>
          <p:nvPr/>
        </p:nvGrpSpPr>
        <p:grpSpPr>
          <a:xfrm>
            <a:off x="4569986" y="3316304"/>
            <a:ext cx="278027" cy="240956"/>
            <a:chOff x="1334530" y="3880022"/>
            <a:chExt cx="593124" cy="580767"/>
          </a:xfrm>
        </p:grpSpPr>
        <p:sp>
          <p:nvSpPr>
            <p:cNvPr id="397" name="Google Shape;397;p23"/>
            <p:cNvSpPr/>
            <p:nvPr/>
          </p:nvSpPr>
          <p:spPr>
            <a:xfrm>
              <a:off x="1334530" y="3880022"/>
              <a:ext cx="593124" cy="580767"/>
            </a:xfrm>
            <a:prstGeom prst="ellipse">
              <a:avLst/>
            </a:prstGeom>
            <a:solidFill>
              <a:srgbClr val="C0000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99" name="Google Shape;399;p23"/>
            <p:cNvSpPr/>
            <p:nvPr/>
          </p:nvSpPr>
          <p:spPr>
            <a:xfrm>
              <a:off x="1460157" y="3970637"/>
              <a:ext cx="341870" cy="399535"/>
            </a:xfrm>
            <a:prstGeom prst="ellipse">
              <a:avLst/>
            </a:prstGeom>
            <a:solidFill>
              <a:schemeClr val="l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cxnSp>
        <p:nvCxnSpPr>
          <p:cNvPr id="400" name="Google Shape;400;p23"/>
          <p:cNvCxnSpPr>
            <a:stCxn id="397" idx="6"/>
            <a:endCxn id="401" idx="2"/>
          </p:cNvCxnSpPr>
          <p:nvPr/>
        </p:nvCxnSpPr>
        <p:spPr>
          <a:xfrm>
            <a:off x="4848013" y="3436782"/>
            <a:ext cx="2330400" cy="10800"/>
          </a:xfrm>
          <a:prstGeom prst="straightConnector1">
            <a:avLst/>
          </a:prstGeom>
          <a:noFill/>
          <a:ln w="28575" cap="flat" cmpd="sng">
            <a:solidFill>
              <a:schemeClr val="dk1"/>
            </a:solidFill>
            <a:prstDash val="solid"/>
            <a:round/>
            <a:headEnd type="none" w="sm" len="sm"/>
            <a:tailEnd type="none" w="sm" len="sm"/>
          </a:ln>
        </p:spPr>
      </p:cxnSp>
      <p:grpSp>
        <p:nvGrpSpPr>
          <p:cNvPr id="402" name="Google Shape;402;p23"/>
          <p:cNvGrpSpPr/>
          <p:nvPr/>
        </p:nvGrpSpPr>
        <p:grpSpPr>
          <a:xfrm>
            <a:off x="7178427" y="3327107"/>
            <a:ext cx="278027" cy="240956"/>
            <a:chOff x="1334530" y="3880022"/>
            <a:chExt cx="593124" cy="580767"/>
          </a:xfrm>
        </p:grpSpPr>
        <p:sp>
          <p:nvSpPr>
            <p:cNvPr id="401" name="Google Shape;401;p23"/>
            <p:cNvSpPr/>
            <p:nvPr/>
          </p:nvSpPr>
          <p:spPr>
            <a:xfrm>
              <a:off x="1334530" y="3880022"/>
              <a:ext cx="593124" cy="580767"/>
            </a:xfrm>
            <a:prstGeom prst="ellipse">
              <a:avLst/>
            </a:prstGeom>
            <a:solidFill>
              <a:srgbClr val="C0000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03" name="Google Shape;403;p23"/>
            <p:cNvSpPr/>
            <p:nvPr/>
          </p:nvSpPr>
          <p:spPr>
            <a:xfrm>
              <a:off x="1460157" y="3970637"/>
              <a:ext cx="341870" cy="399535"/>
            </a:xfrm>
            <a:prstGeom prst="ellipse">
              <a:avLst/>
            </a:prstGeom>
            <a:solidFill>
              <a:schemeClr val="l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04" name="Google Shape;404;p23"/>
          <p:cNvGrpSpPr/>
          <p:nvPr/>
        </p:nvGrpSpPr>
        <p:grpSpPr>
          <a:xfrm>
            <a:off x="9484752" y="1742396"/>
            <a:ext cx="1184907" cy="1185292"/>
            <a:chOff x="5111047" y="1870747"/>
            <a:chExt cx="1579876" cy="1580389"/>
          </a:xfrm>
        </p:grpSpPr>
        <p:sp>
          <p:nvSpPr>
            <p:cNvPr id="405" name="Google Shape;405;p23"/>
            <p:cNvSpPr/>
            <p:nvPr/>
          </p:nvSpPr>
          <p:spPr>
            <a:xfrm rot="8287235">
              <a:off x="5343159" y="2099786"/>
              <a:ext cx="1115653" cy="1122310"/>
            </a:xfrm>
            <a:prstGeom prst="teardrop">
              <a:avLst>
                <a:gd name="adj" fmla="val 145842"/>
              </a:avLst>
            </a:prstGeom>
            <a:solidFill>
              <a:srgbClr val="C0000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406" name="Google Shape;406;p23"/>
            <p:cNvGrpSpPr/>
            <p:nvPr/>
          </p:nvGrpSpPr>
          <p:grpSpPr>
            <a:xfrm>
              <a:off x="5474677" y="2288826"/>
              <a:ext cx="852616" cy="744229"/>
              <a:chOff x="2061728" y="2268047"/>
              <a:chExt cx="852616" cy="744229"/>
            </a:xfrm>
          </p:grpSpPr>
          <p:sp>
            <p:nvSpPr>
              <p:cNvPr id="407" name="Google Shape;407;p23"/>
              <p:cNvSpPr/>
              <p:nvPr/>
            </p:nvSpPr>
            <p:spPr>
              <a:xfrm>
                <a:off x="2061728" y="2268047"/>
                <a:ext cx="852616" cy="744229"/>
              </a:xfrm>
              <a:prstGeom prst="ellipse">
                <a:avLst/>
              </a:prstGeom>
              <a:solidFill>
                <a:schemeClr val="l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408" name="Google Shape;408;p23"/>
              <p:cNvPicPr preferRelativeResize="0"/>
              <p:nvPr/>
            </p:nvPicPr>
            <p:blipFill rotWithShape="1">
              <a:blip r:embed="rId3">
                <a:alphaModFix/>
              </a:blip>
              <a:srcRect/>
              <a:stretch/>
            </p:blipFill>
            <p:spPr>
              <a:xfrm>
                <a:off x="2259226" y="2355873"/>
                <a:ext cx="475344" cy="583591"/>
              </a:xfrm>
              <a:prstGeom prst="rect">
                <a:avLst/>
              </a:prstGeom>
              <a:noFill/>
              <a:ln>
                <a:noFill/>
              </a:ln>
            </p:spPr>
          </p:pic>
        </p:grpSp>
      </p:grpSp>
      <p:cxnSp>
        <p:nvCxnSpPr>
          <p:cNvPr id="409" name="Google Shape;409;p23"/>
          <p:cNvCxnSpPr>
            <a:endCxn id="410" idx="2"/>
          </p:cNvCxnSpPr>
          <p:nvPr/>
        </p:nvCxnSpPr>
        <p:spPr>
          <a:xfrm>
            <a:off x="7457053" y="3445099"/>
            <a:ext cx="2469300" cy="28800"/>
          </a:xfrm>
          <a:prstGeom prst="straightConnector1">
            <a:avLst/>
          </a:prstGeom>
          <a:noFill/>
          <a:ln w="28575" cap="flat" cmpd="sng">
            <a:solidFill>
              <a:schemeClr val="dk1"/>
            </a:solidFill>
            <a:prstDash val="solid"/>
            <a:round/>
            <a:headEnd type="none" w="sm" len="sm"/>
            <a:tailEnd type="none" w="sm" len="sm"/>
          </a:ln>
        </p:spPr>
      </p:cxnSp>
      <p:grpSp>
        <p:nvGrpSpPr>
          <p:cNvPr id="411" name="Google Shape;411;p23"/>
          <p:cNvGrpSpPr/>
          <p:nvPr/>
        </p:nvGrpSpPr>
        <p:grpSpPr>
          <a:xfrm>
            <a:off x="9926353" y="3353421"/>
            <a:ext cx="278027" cy="240956"/>
            <a:chOff x="1334530" y="3880022"/>
            <a:chExt cx="593124" cy="580767"/>
          </a:xfrm>
        </p:grpSpPr>
        <p:sp>
          <p:nvSpPr>
            <p:cNvPr id="410" name="Google Shape;410;p23"/>
            <p:cNvSpPr/>
            <p:nvPr/>
          </p:nvSpPr>
          <p:spPr>
            <a:xfrm>
              <a:off x="1334530" y="3880022"/>
              <a:ext cx="593124" cy="580767"/>
            </a:xfrm>
            <a:prstGeom prst="ellipse">
              <a:avLst/>
            </a:prstGeom>
            <a:solidFill>
              <a:srgbClr val="C0000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12" name="Google Shape;412;p23"/>
            <p:cNvSpPr/>
            <p:nvPr/>
          </p:nvSpPr>
          <p:spPr>
            <a:xfrm>
              <a:off x="1460157" y="3970637"/>
              <a:ext cx="341870" cy="399535"/>
            </a:xfrm>
            <a:prstGeom prst="ellipse">
              <a:avLst/>
            </a:prstGeom>
            <a:solidFill>
              <a:schemeClr val="l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13" name="Google Shape;413;p23"/>
          <p:cNvGrpSpPr/>
          <p:nvPr/>
        </p:nvGrpSpPr>
        <p:grpSpPr>
          <a:xfrm>
            <a:off x="6794086" y="1773971"/>
            <a:ext cx="1184907" cy="1185292"/>
            <a:chOff x="5111047" y="1870747"/>
            <a:chExt cx="1579876" cy="1580389"/>
          </a:xfrm>
        </p:grpSpPr>
        <p:sp>
          <p:nvSpPr>
            <p:cNvPr id="414" name="Google Shape;414;p23"/>
            <p:cNvSpPr/>
            <p:nvPr/>
          </p:nvSpPr>
          <p:spPr>
            <a:xfrm rot="8287235">
              <a:off x="5343159" y="2099786"/>
              <a:ext cx="1115653" cy="1122310"/>
            </a:xfrm>
            <a:prstGeom prst="teardrop">
              <a:avLst>
                <a:gd name="adj" fmla="val 145842"/>
              </a:avLst>
            </a:prstGeom>
            <a:solidFill>
              <a:srgbClr val="C0000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415" name="Google Shape;415;p23"/>
            <p:cNvGrpSpPr/>
            <p:nvPr/>
          </p:nvGrpSpPr>
          <p:grpSpPr>
            <a:xfrm>
              <a:off x="5474677" y="2288826"/>
              <a:ext cx="852616" cy="744229"/>
              <a:chOff x="2061728" y="2268047"/>
              <a:chExt cx="852616" cy="744229"/>
            </a:xfrm>
          </p:grpSpPr>
          <p:sp>
            <p:nvSpPr>
              <p:cNvPr id="416" name="Google Shape;416;p23"/>
              <p:cNvSpPr/>
              <p:nvPr/>
            </p:nvSpPr>
            <p:spPr>
              <a:xfrm>
                <a:off x="2061728" y="2268047"/>
                <a:ext cx="852616" cy="744229"/>
              </a:xfrm>
              <a:prstGeom prst="ellipse">
                <a:avLst/>
              </a:prstGeom>
              <a:solidFill>
                <a:schemeClr val="l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417" name="Google Shape;417;p23"/>
              <p:cNvPicPr preferRelativeResize="0"/>
              <p:nvPr/>
            </p:nvPicPr>
            <p:blipFill rotWithShape="1">
              <a:blip r:embed="rId3">
                <a:alphaModFix/>
              </a:blip>
              <a:srcRect/>
              <a:stretch/>
            </p:blipFill>
            <p:spPr>
              <a:xfrm>
                <a:off x="2259226" y="2355873"/>
                <a:ext cx="475344" cy="583591"/>
              </a:xfrm>
              <a:prstGeom prst="rect">
                <a:avLst/>
              </a:prstGeom>
              <a:noFill/>
              <a:ln>
                <a:noFill/>
              </a:ln>
            </p:spPr>
          </p:pic>
        </p:grpSp>
      </p:grpSp>
      <p:grpSp>
        <p:nvGrpSpPr>
          <p:cNvPr id="418" name="Google Shape;418;p23"/>
          <p:cNvGrpSpPr/>
          <p:nvPr/>
        </p:nvGrpSpPr>
        <p:grpSpPr>
          <a:xfrm>
            <a:off x="4187022" y="1794389"/>
            <a:ext cx="1184907" cy="1185292"/>
            <a:chOff x="5111047" y="1870747"/>
            <a:chExt cx="1579876" cy="1580389"/>
          </a:xfrm>
        </p:grpSpPr>
        <p:sp>
          <p:nvSpPr>
            <p:cNvPr id="419" name="Google Shape;419;p23"/>
            <p:cNvSpPr/>
            <p:nvPr/>
          </p:nvSpPr>
          <p:spPr>
            <a:xfrm rot="8287235">
              <a:off x="5343159" y="2099786"/>
              <a:ext cx="1115653" cy="1122310"/>
            </a:xfrm>
            <a:prstGeom prst="teardrop">
              <a:avLst>
                <a:gd name="adj" fmla="val 145842"/>
              </a:avLst>
            </a:prstGeom>
            <a:solidFill>
              <a:srgbClr val="C0000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420" name="Google Shape;420;p23"/>
            <p:cNvGrpSpPr/>
            <p:nvPr/>
          </p:nvGrpSpPr>
          <p:grpSpPr>
            <a:xfrm>
              <a:off x="5474677" y="2288826"/>
              <a:ext cx="852616" cy="744229"/>
              <a:chOff x="2061728" y="2268047"/>
              <a:chExt cx="852616" cy="744229"/>
            </a:xfrm>
          </p:grpSpPr>
          <p:sp>
            <p:nvSpPr>
              <p:cNvPr id="421" name="Google Shape;421;p23"/>
              <p:cNvSpPr/>
              <p:nvPr/>
            </p:nvSpPr>
            <p:spPr>
              <a:xfrm>
                <a:off x="2061728" y="2268047"/>
                <a:ext cx="852616" cy="744229"/>
              </a:xfrm>
              <a:prstGeom prst="ellipse">
                <a:avLst/>
              </a:prstGeom>
              <a:solidFill>
                <a:schemeClr val="l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422" name="Google Shape;422;p23"/>
              <p:cNvPicPr preferRelativeResize="0"/>
              <p:nvPr/>
            </p:nvPicPr>
            <p:blipFill rotWithShape="1">
              <a:blip r:embed="rId3">
                <a:alphaModFix/>
              </a:blip>
              <a:srcRect/>
              <a:stretch/>
            </p:blipFill>
            <p:spPr>
              <a:xfrm>
                <a:off x="2259226" y="2355873"/>
                <a:ext cx="475344" cy="583591"/>
              </a:xfrm>
              <a:prstGeom prst="rect">
                <a:avLst/>
              </a:prstGeom>
              <a:noFill/>
              <a:ln>
                <a:noFill/>
              </a:ln>
            </p:spPr>
          </p:pic>
        </p:grpSp>
      </p:grpSp>
      <p:grpSp>
        <p:nvGrpSpPr>
          <p:cNvPr id="423" name="Google Shape;423;p23"/>
          <p:cNvGrpSpPr/>
          <p:nvPr/>
        </p:nvGrpSpPr>
        <p:grpSpPr>
          <a:xfrm>
            <a:off x="2145225" y="1803575"/>
            <a:ext cx="1184907" cy="1185292"/>
            <a:chOff x="5111047" y="1870747"/>
            <a:chExt cx="1579876" cy="1580389"/>
          </a:xfrm>
        </p:grpSpPr>
        <p:sp>
          <p:nvSpPr>
            <p:cNvPr id="424" name="Google Shape;424;p23"/>
            <p:cNvSpPr/>
            <p:nvPr/>
          </p:nvSpPr>
          <p:spPr>
            <a:xfrm rot="8287235">
              <a:off x="5343159" y="2099786"/>
              <a:ext cx="1115653" cy="1122310"/>
            </a:xfrm>
            <a:prstGeom prst="teardrop">
              <a:avLst>
                <a:gd name="adj" fmla="val 145842"/>
              </a:avLst>
            </a:prstGeom>
            <a:solidFill>
              <a:srgbClr val="C0000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425" name="Google Shape;425;p23"/>
            <p:cNvGrpSpPr/>
            <p:nvPr/>
          </p:nvGrpSpPr>
          <p:grpSpPr>
            <a:xfrm>
              <a:off x="5474677" y="2288826"/>
              <a:ext cx="852616" cy="744229"/>
              <a:chOff x="2061728" y="2268047"/>
              <a:chExt cx="852616" cy="744229"/>
            </a:xfrm>
          </p:grpSpPr>
          <p:sp>
            <p:nvSpPr>
              <p:cNvPr id="426" name="Google Shape;426;p23"/>
              <p:cNvSpPr/>
              <p:nvPr/>
            </p:nvSpPr>
            <p:spPr>
              <a:xfrm>
                <a:off x="2061728" y="2268047"/>
                <a:ext cx="852616" cy="744229"/>
              </a:xfrm>
              <a:prstGeom prst="ellipse">
                <a:avLst/>
              </a:prstGeom>
              <a:solidFill>
                <a:schemeClr val="l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427" name="Google Shape;427;p23"/>
              <p:cNvPicPr preferRelativeResize="0"/>
              <p:nvPr/>
            </p:nvPicPr>
            <p:blipFill rotWithShape="1">
              <a:blip r:embed="rId3">
                <a:alphaModFix/>
              </a:blip>
              <a:srcRect/>
              <a:stretch/>
            </p:blipFill>
            <p:spPr>
              <a:xfrm>
                <a:off x="2259226" y="2355873"/>
                <a:ext cx="475344" cy="583591"/>
              </a:xfrm>
              <a:prstGeom prst="rect">
                <a:avLst/>
              </a:prstGeom>
              <a:noFill/>
              <a:ln>
                <a:noFill/>
              </a:ln>
            </p:spPr>
          </p:pic>
        </p:grpSp>
      </p:grpSp>
      <p:sp>
        <p:nvSpPr>
          <p:cNvPr id="428" name="Google Shape;428;p23"/>
          <p:cNvSpPr txBox="1"/>
          <p:nvPr/>
        </p:nvSpPr>
        <p:spPr>
          <a:xfrm>
            <a:off x="9420445" y="3680207"/>
            <a:ext cx="1011815"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rgbClr val="C00000"/>
                </a:solidFill>
                <a:latin typeface="Arial"/>
                <a:ea typeface="Arial"/>
                <a:cs typeface="Arial"/>
                <a:sym typeface="Arial"/>
              </a:rPr>
              <a:t>Phase III b</a:t>
            </a:r>
            <a:endParaRPr/>
          </a:p>
          <a:p>
            <a:pPr marL="0" marR="0" lvl="0" indent="0" algn="ctr" rtl="0">
              <a:spcBef>
                <a:spcPts val="0"/>
              </a:spcBef>
              <a:spcAft>
                <a:spcPts val="0"/>
              </a:spcAft>
              <a:buNone/>
            </a:pPr>
            <a:r>
              <a:rPr lang="en-US" sz="1350">
                <a:solidFill>
                  <a:srgbClr val="C00000"/>
                </a:solidFill>
                <a:latin typeface="Arial"/>
                <a:ea typeface="Arial"/>
                <a:cs typeface="Arial"/>
                <a:sym typeface="Arial"/>
              </a:rPr>
              <a:t>4/24</a:t>
            </a:r>
            <a:endParaRPr/>
          </a:p>
        </p:txBody>
      </p:sp>
      <p:grpSp>
        <p:nvGrpSpPr>
          <p:cNvPr id="429" name="Google Shape;429;p23"/>
          <p:cNvGrpSpPr/>
          <p:nvPr/>
        </p:nvGrpSpPr>
        <p:grpSpPr>
          <a:xfrm>
            <a:off x="1845617" y="3655645"/>
            <a:ext cx="1646605" cy="1455725"/>
            <a:chOff x="318838" y="4785522"/>
            <a:chExt cx="2195473" cy="1940966"/>
          </a:xfrm>
        </p:grpSpPr>
        <p:sp>
          <p:nvSpPr>
            <p:cNvPr id="430" name="Google Shape;430;p23"/>
            <p:cNvSpPr txBox="1"/>
            <p:nvPr/>
          </p:nvSpPr>
          <p:spPr>
            <a:xfrm>
              <a:off x="318838" y="4785522"/>
              <a:ext cx="2195473" cy="954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rgbClr val="C00000"/>
                  </a:solidFill>
                  <a:latin typeface="Arial"/>
                  <a:ea typeface="Arial"/>
                  <a:cs typeface="Arial"/>
                  <a:sym typeface="Arial"/>
                </a:rPr>
                <a:t>Phase I: H.R. 6074</a:t>
              </a:r>
              <a:endParaRPr/>
            </a:p>
            <a:p>
              <a:pPr marL="0" marR="0" lvl="0" indent="0" algn="ctr" rtl="0">
                <a:spcBef>
                  <a:spcPts val="0"/>
                </a:spcBef>
                <a:spcAft>
                  <a:spcPts val="0"/>
                </a:spcAft>
                <a:buNone/>
              </a:pPr>
              <a:r>
                <a:rPr lang="en-US" sz="1350">
                  <a:solidFill>
                    <a:srgbClr val="C00000"/>
                  </a:solidFill>
                  <a:latin typeface="Arial"/>
                  <a:ea typeface="Arial"/>
                  <a:cs typeface="Arial"/>
                  <a:sym typeface="Arial"/>
                </a:rPr>
                <a:t>3/6</a:t>
              </a:r>
              <a:endParaRPr/>
            </a:p>
            <a:p>
              <a:pPr marL="0" marR="0" lvl="0" indent="0" algn="l" rtl="0">
                <a:spcBef>
                  <a:spcPts val="0"/>
                </a:spcBef>
                <a:spcAft>
                  <a:spcPts val="0"/>
                </a:spcAft>
                <a:buNone/>
              </a:pPr>
              <a:endParaRPr sz="1350">
                <a:solidFill>
                  <a:srgbClr val="C00000"/>
                </a:solidFill>
                <a:latin typeface="Arial"/>
                <a:ea typeface="Arial"/>
                <a:cs typeface="Arial"/>
                <a:sym typeface="Arial"/>
              </a:endParaRPr>
            </a:p>
          </p:txBody>
        </p:sp>
        <p:sp>
          <p:nvSpPr>
            <p:cNvPr id="431" name="Google Shape;431;p23"/>
            <p:cNvSpPr txBox="1"/>
            <p:nvPr/>
          </p:nvSpPr>
          <p:spPr>
            <a:xfrm>
              <a:off x="421431" y="5495381"/>
              <a:ext cx="1990289" cy="1231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dk1"/>
                  </a:solidFill>
                  <a:latin typeface="Arial"/>
                  <a:ea typeface="Arial"/>
                  <a:cs typeface="Arial"/>
                  <a:sym typeface="Arial"/>
                </a:rPr>
                <a:t>R&amp;D</a:t>
              </a:r>
              <a:endParaRPr/>
            </a:p>
            <a:p>
              <a:pPr marL="0" marR="0" lvl="0" indent="0" algn="ctr" rtl="0">
                <a:spcBef>
                  <a:spcPts val="0"/>
                </a:spcBef>
                <a:spcAft>
                  <a:spcPts val="0"/>
                </a:spcAft>
                <a:buNone/>
              </a:pPr>
              <a:r>
                <a:rPr lang="en-US" sz="1350">
                  <a:solidFill>
                    <a:schemeClr val="dk1"/>
                  </a:solidFill>
                  <a:latin typeface="Arial"/>
                  <a:ea typeface="Arial"/>
                  <a:cs typeface="Arial"/>
                  <a:sym typeface="Arial"/>
                </a:rPr>
                <a:t>Public Health</a:t>
              </a:r>
              <a:endParaRPr/>
            </a:p>
            <a:p>
              <a:pPr marL="0" marR="0" lvl="0" indent="0" algn="ctr" rtl="0">
                <a:spcBef>
                  <a:spcPts val="0"/>
                </a:spcBef>
                <a:spcAft>
                  <a:spcPts val="0"/>
                </a:spcAft>
                <a:buNone/>
              </a:pPr>
              <a:r>
                <a:rPr lang="en-US" sz="1350">
                  <a:solidFill>
                    <a:schemeClr val="dk1"/>
                  </a:solidFill>
                  <a:latin typeface="Arial"/>
                  <a:ea typeface="Arial"/>
                  <a:cs typeface="Arial"/>
                  <a:sym typeface="Arial"/>
                </a:rPr>
                <a:t>Medical Supplies</a:t>
              </a:r>
              <a:endParaRPr/>
            </a:p>
            <a:p>
              <a:pPr marL="0" marR="0" lvl="0" indent="0" algn="ctr" rtl="0">
                <a:spcBef>
                  <a:spcPts val="0"/>
                </a:spcBef>
                <a:spcAft>
                  <a:spcPts val="0"/>
                </a:spcAft>
                <a:buNone/>
              </a:pPr>
              <a:r>
                <a:rPr lang="en-US" sz="1350">
                  <a:solidFill>
                    <a:schemeClr val="dk1"/>
                  </a:solidFill>
                  <a:latin typeface="Arial"/>
                  <a:ea typeface="Arial"/>
                  <a:cs typeface="Arial"/>
                  <a:sym typeface="Arial"/>
                </a:rPr>
                <a:t>Other</a:t>
              </a:r>
              <a:endParaRPr/>
            </a:p>
          </p:txBody>
        </p:sp>
      </p:grpSp>
      <p:grpSp>
        <p:nvGrpSpPr>
          <p:cNvPr id="432" name="Google Shape;432;p23"/>
          <p:cNvGrpSpPr/>
          <p:nvPr/>
        </p:nvGrpSpPr>
        <p:grpSpPr>
          <a:xfrm>
            <a:off x="3677251" y="3763539"/>
            <a:ext cx="2204450" cy="1369821"/>
            <a:chOff x="2756701" y="4667137"/>
            <a:chExt cx="2939267" cy="1826428"/>
          </a:xfrm>
        </p:grpSpPr>
        <p:sp>
          <p:nvSpPr>
            <p:cNvPr id="433" name="Google Shape;433;p23"/>
            <p:cNvSpPr txBox="1"/>
            <p:nvPr/>
          </p:nvSpPr>
          <p:spPr>
            <a:xfrm>
              <a:off x="3000397" y="4667137"/>
              <a:ext cx="2477603" cy="954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rgbClr val="C00000"/>
                  </a:solidFill>
                  <a:latin typeface="Arial"/>
                  <a:ea typeface="Arial"/>
                  <a:cs typeface="Arial"/>
                  <a:sym typeface="Arial"/>
                </a:rPr>
                <a:t>Phase II: Family First </a:t>
              </a:r>
              <a:endParaRPr/>
            </a:p>
            <a:p>
              <a:pPr marL="0" marR="0" lvl="0" indent="0" algn="ctr" rtl="0">
                <a:spcBef>
                  <a:spcPts val="0"/>
                </a:spcBef>
                <a:spcAft>
                  <a:spcPts val="0"/>
                </a:spcAft>
                <a:buNone/>
              </a:pPr>
              <a:r>
                <a:rPr lang="en-US" sz="1350">
                  <a:solidFill>
                    <a:srgbClr val="C00000"/>
                  </a:solidFill>
                  <a:latin typeface="Arial"/>
                  <a:ea typeface="Arial"/>
                  <a:cs typeface="Arial"/>
                  <a:sym typeface="Arial"/>
                </a:rPr>
                <a:t>3/14</a:t>
              </a:r>
              <a:endParaRPr/>
            </a:p>
            <a:p>
              <a:pPr marL="0" marR="0" lvl="0" indent="0" algn="l" rtl="0">
                <a:spcBef>
                  <a:spcPts val="0"/>
                </a:spcBef>
                <a:spcAft>
                  <a:spcPts val="0"/>
                </a:spcAft>
                <a:buNone/>
              </a:pPr>
              <a:endParaRPr sz="1350">
                <a:solidFill>
                  <a:srgbClr val="C00000"/>
                </a:solidFill>
                <a:latin typeface="Arial"/>
                <a:ea typeface="Arial"/>
                <a:cs typeface="Arial"/>
                <a:sym typeface="Arial"/>
              </a:endParaRPr>
            </a:p>
          </p:txBody>
        </p:sp>
        <p:sp>
          <p:nvSpPr>
            <p:cNvPr id="434" name="Google Shape;434;p23"/>
            <p:cNvSpPr txBox="1"/>
            <p:nvPr/>
          </p:nvSpPr>
          <p:spPr>
            <a:xfrm>
              <a:off x="2756701" y="5262459"/>
              <a:ext cx="2939267" cy="12311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dk1"/>
                  </a:solidFill>
                  <a:latin typeface="Arial"/>
                  <a:ea typeface="Arial"/>
                  <a:cs typeface="Arial"/>
                  <a:sym typeface="Arial"/>
                </a:rPr>
                <a:t>Paid Sick Leave</a:t>
              </a:r>
              <a:endParaRPr/>
            </a:p>
            <a:p>
              <a:pPr marL="0" marR="0" lvl="0" indent="0" algn="ctr" rtl="0">
                <a:spcBef>
                  <a:spcPts val="0"/>
                </a:spcBef>
                <a:spcAft>
                  <a:spcPts val="0"/>
                </a:spcAft>
                <a:buNone/>
              </a:pPr>
              <a:r>
                <a:rPr lang="en-US" sz="1350">
                  <a:solidFill>
                    <a:schemeClr val="dk1"/>
                  </a:solidFill>
                  <a:latin typeface="Arial"/>
                  <a:ea typeface="Arial"/>
                  <a:cs typeface="Arial"/>
                  <a:sym typeface="Arial"/>
                </a:rPr>
                <a:t>Family Medical Leave</a:t>
              </a:r>
              <a:endParaRPr/>
            </a:p>
            <a:p>
              <a:pPr marL="0" marR="0" lvl="0" indent="0" algn="ctr" rtl="0">
                <a:spcBef>
                  <a:spcPts val="0"/>
                </a:spcBef>
                <a:spcAft>
                  <a:spcPts val="0"/>
                </a:spcAft>
                <a:buNone/>
              </a:pPr>
              <a:r>
                <a:rPr lang="en-US" sz="1350">
                  <a:solidFill>
                    <a:schemeClr val="dk1"/>
                  </a:solidFill>
                  <a:latin typeface="Arial"/>
                  <a:ea typeface="Arial"/>
                  <a:cs typeface="Arial"/>
                  <a:sym typeface="Arial"/>
                </a:rPr>
                <a:t>Covid-19 Testing</a:t>
              </a:r>
              <a:endParaRPr/>
            </a:p>
            <a:p>
              <a:pPr marL="0" marR="0" lvl="0" indent="0" algn="ctr" rtl="0">
                <a:spcBef>
                  <a:spcPts val="0"/>
                </a:spcBef>
                <a:spcAft>
                  <a:spcPts val="0"/>
                </a:spcAft>
                <a:buNone/>
              </a:pPr>
              <a:r>
                <a:rPr lang="en-US" sz="1350">
                  <a:solidFill>
                    <a:schemeClr val="dk1"/>
                  </a:solidFill>
                  <a:latin typeface="Arial"/>
                  <a:ea typeface="Arial"/>
                  <a:cs typeface="Arial"/>
                  <a:sym typeface="Arial"/>
                </a:rPr>
                <a:t>Unemployment Expansion</a:t>
              </a:r>
              <a:endParaRPr/>
            </a:p>
          </p:txBody>
        </p:sp>
      </p:grpSp>
      <p:grpSp>
        <p:nvGrpSpPr>
          <p:cNvPr id="435" name="Google Shape;435;p23"/>
          <p:cNvGrpSpPr/>
          <p:nvPr/>
        </p:nvGrpSpPr>
        <p:grpSpPr>
          <a:xfrm>
            <a:off x="6053483" y="3710975"/>
            <a:ext cx="2666114" cy="1577434"/>
            <a:chOff x="5925011" y="4597052"/>
            <a:chExt cx="3554818" cy="2103246"/>
          </a:xfrm>
        </p:grpSpPr>
        <p:sp>
          <p:nvSpPr>
            <p:cNvPr id="436" name="Google Shape;436;p23"/>
            <p:cNvSpPr txBox="1"/>
            <p:nvPr/>
          </p:nvSpPr>
          <p:spPr>
            <a:xfrm>
              <a:off x="6580914" y="4597052"/>
              <a:ext cx="2272418"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rgbClr val="C00000"/>
                  </a:solidFill>
                  <a:latin typeface="Arial"/>
                  <a:ea typeface="Arial"/>
                  <a:cs typeface="Arial"/>
                  <a:sym typeface="Arial"/>
                </a:rPr>
                <a:t>Phase IIIa: CARES </a:t>
              </a:r>
              <a:endParaRPr/>
            </a:p>
            <a:p>
              <a:pPr marL="0" marR="0" lvl="0" indent="0" algn="ctr" rtl="0">
                <a:spcBef>
                  <a:spcPts val="0"/>
                </a:spcBef>
                <a:spcAft>
                  <a:spcPts val="0"/>
                </a:spcAft>
                <a:buNone/>
              </a:pPr>
              <a:r>
                <a:rPr lang="en-US" sz="1350">
                  <a:solidFill>
                    <a:srgbClr val="C00000"/>
                  </a:solidFill>
                  <a:latin typeface="Arial"/>
                  <a:ea typeface="Arial"/>
                  <a:cs typeface="Arial"/>
                  <a:sym typeface="Arial"/>
                </a:rPr>
                <a:t>3/18</a:t>
              </a:r>
              <a:endParaRPr/>
            </a:p>
          </p:txBody>
        </p:sp>
        <p:sp>
          <p:nvSpPr>
            <p:cNvPr id="437" name="Google Shape;437;p23"/>
            <p:cNvSpPr txBox="1"/>
            <p:nvPr/>
          </p:nvSpPr>
          <p:spPr>
            <a:xfrm>
              <a:off x="5925011" y="5192192"/>
              <a:ext cx="3554818" cy="15081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dk1"/>
                  </a:solidFill>
                  <a:latin typeface="Arial"/>
                  <a:ea typeface="Arial"/>
                  <a:cs typeface="Arial"/>
                  <a:sym typeface="Arial"/>
                </a:rPr>
                <a:t>HHLD Payments</a:t>
              </a:r>
              <a:endParaRPr/>
            </a:p>
            <a:p>
              <a:pPr marL="0" marR="0" lvl="0" indent="0" algn="ctr" rtl="0">
                <a:spcBef>
                  <a:spcPts val="0"/>
                </a:spcBef>
                <a:spcAft>
                  <a:spcPts val="0"/>
                </a:spcAft>
                <a:buNone/>
              </a:pPr>
              <a:r>
                <a:rPr lang="en-US" sz="1350">
                  <a:solidFill>
                    <a:schemeClr val="dk1"/>
                  </a:solidFill>
                  <a:latin typeface="Arial"/>
                  <a:ea typeface="Arial"/>
                  <a:cs typeface="Arial"/>
                  <a:sym typeface="Arial"/>
                </a:rPr>
                <a:t>Support for Small Firms</a:t>
              </a:r>
              <a:endParaRPr/>
            </a:p>
            <a:p>
              <a:pPr marL="0" marR="0" lvl="0" indent="0" algn="ctr" rtl="0">
                <a:spcBef>
                  <a:spcPts val="0"/>
                </a:spcBef>
                <a:spcAft>
                  <a:spcPts val="0"/>
                </a:spcAft>
                <a:buNone/>
              </a:pPr>
              <a:r>
                <a:rPr lang="en-US" sz="1350">
                  <a:solidFill>
                    <a:schemeClr val="dk1"/>
                  </a:solidFill>
                  <a:latin typeface="Arial"/>
                  <a:ea typeface="Arial"/>
                  <a:cs typeface="Arial"/>
                  <a:sym typeface="Arial"/>
                </a:rPr>
                <a:t>Support for Medium Sized Firms</a:t>
              </a:r>
              <a:endParaRPr/>
            </a:p>
            <a:p>
              <a:pPr marL="0" marR="0" lvl="0" indent="0" algn="ctr" rtl="0">
                <a:spcBef>
                  <a:spcPts val="0"/>
                </a:spcBef>
                <a:spcAft>
                  <a:spcPts val="0"/>
                </a:spcAft>
                <a:buNone/>
              </a:pPr>
              <a:r>
                <a:rPr lang="en-US" sz="1350">
                  <a:solidFill>
                    <a:schemeClr val="dk1"/>
                  </a:solidFill>
                  <a:latin typeface="Arial"/>
                  <a:ea typeface="Arial"/>
                  <a:cs typeface="Arial"/>
                  <a:sym typeface="Arial"/>
                </a:rPr>
                <a:t>Unemployment Insurance </a:t>
              </a:r>
              <a:endParaRPr/>
            </a:p>
            <a:p>
              <a:pPr marL="0" marR="0" lvl="0" indent="0" algn="ctr" rtl="0">
                <a:spcBef>
                  <a:spcPts val="0"/>
                </a:spcBef>
                <a:spcAft>
                  <a:spcPts val="0"/>
                </a:spcAft>
                <a:buNone/>
              </a:pPr>
              <a:r>
                <a:rPr lang="en-US" sz="1350">
                  <a:solidFill>
                    <a:schemeClr val="dk1"/>
                  </a:solidFill>
                  <a:latin typeface="Arial"/>
                  <a:ea typeface="Arial"/>
                  <a:cs typeface="Arial"/>
                  <a:sym typeface="Arial"/>
                </a:rPr>
                <a:t>Aid to States</a:t>
              </a:r>
              <a:endParaRPr/>
            </a:p>
          </p:txBody>
        </p:sp>
      </p:grpSp>
      <p:sp>
        <p:nvSpPr>
          <p:cNvPr id="438" name="Google Shape;438;p23"/>
          <p:cNvSpPr txBox="1"/>
          <p:nvPr/>
        </p:nvSpPr>
        <p:spPr>
          <a:xfrm>
            <a:off x="8672014" y="4157331"/>
            <a:ext cx="2560316" cy="7155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dk1"/>
                </a:solidFill>
                <a:latin typeface="Arial"/>
                <a:ea typeface="Arial"/>
                <a:cs typeface="Arial"/>
                <a:sym typeface="Arial"/>
              </a:rPr>
              <a:t>(More) Support for Small Firms</a:t>
            </a:r>
            <a:endParaRPr/>
          </a:p>
          <a:p>
            <a:pPr marL="0" marR="0" lvl="0" indent="0" algn="ctr" rtl="0">
              <a:spcBef>
                <a:spcPts val="0"/>
              </a:spcBef>
              <a:spcAft>
                <a:spcPts val="0"/>
              </a:spcAft>
              <a:buNone/>
            </a:pPr>
            <a:r>
              <a:rPr lang="en-US" sz="1350">
                <a:solidFill>
                  <a:schemeClr val="dk1"/>
                </a:solidFill>
                <a:latin typeface="Arial"/>
                <a:ea typeface="Arial"/>
                <a:cs typeface="Arial"/>
                <a:sym typeface="Arial"/>
              </a:rPr>
              <a:t>COVID-19 Testing </a:t>
            </a:r>
            <a:endParaRPr/>
          </a:p>
          <a:p>
            <a:pPr marL="0" marR="0" lvl="0" indent="0" algn="ctr" rtl="0">
              <a:spcBef>
                <a:spcPts val="0"/>
              </a:spcBef>
              <a:spcAft>
                <a:spcPts val="0"/>
              </a:spcAft>
              <a:buNone/>
            </a:pPr>
            <a:r>
              <a:rPr lang="en-US" sz="1350">
                <a:solidFill>
                  <a:schemeClr val="dk1"/>
                </a:solidFill>
                <a:latin typeface="Arial"/>
                <a:ea typeface="Arial"/>
                <a:cs typeface="Arial"/>
                <a:sym typeface="Arial"/>
              </a:rPr>
              <a:t>Hospitals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93"/>
                                        </p:tgtEl>
                                        <p:attrNameLst>
                                          <p:attrName>style.visibility</p:attrName>
                                        </p:attrNameLst>
                                      </p:cBhvr>
                                      <p:to>
                                        <p:strVal val="visible"/>
                                      </p:to>
                                    </p:set>
                                    <p:anim calcmode="lin" valueType="num">
                                      <p:cBhvr additive="base">
                                        <p:cTn id="7" dur="500"/>
                                        <p:tgtEl>
                                          <p:spTgt spid="393"/>
                                        </p:tgtEl>
                                        <p:attrNameLst>
                                          <p:attrName>ppt_w</p:attrName>
                                        </p:attrNameLst>
                                      </p:cBhvr>
                                      <p:tavLst>
                                        <p:tav tm="0">
                                          <p:val>
                                            <p:strVal val="0"/>
                                          </p:val>
                                        </p:tav>
                                        <p:tav tm="100000">
                                          <p:val>
                                            <p:strVal val="#ppt_w"/>
                                          </p:val>
                                        </p:tav>
                                      </p:tavLst>
                                    </p:anim>
                                    <p:anim calcmode="lin" valueType="num">
                                      <p:cBhvr additive="base">
                                        <p:cTn id="8" dur="500"/>
                                        <p:tgtEl>
                                          <p:spTgt spid="393"/>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250"/>
                                        <p:tgtEl>
                                          <p:spTgt spid="423"/>
                                        </p:tgtEl>
                                        <p:attrNameLst>
                                          <p:attrName>ppt_w</p:attrName>
                                        </p:attrNameLst>
                                      </p:cBhvr>
                                      <p:tavLst>
                                        <p:tav tm="0">
                                          <p:val>
                                            <p:strVal val="0"/>
                                          </p:val>
                                        </p:tav>
                                        <p:tav tm="100000">
                                          <p:val>
                                            <p:strVal val="#ppt_w"/>
                                          </p:val>
                                        </p:tav>
                                      </p:tavLst>
                                    </p:anim>
                                    <p:anim calcmode="lin" valueType="num">
                                      <p:cBhvr additive="base">
                                        <p:cTn id="13" dur="250"/>
                                        <p:tgtEl>
                                          <p:spTgt spid="423"/>
                                        </p:tgtEl>
                                        <p:attrNameLst>
                                          <p:attrName>ppt_h</p:attrName>
                                        </p:attrNameLst>
                                      </p:cBhvr>
                                      <p:tavLst>
                                        <p:tav tm="0">
                                          <p:val>
                                            <p:strVal val="0"/>
                                          </p:val>
                                        </p:tav>
                                        <p:tav tm="100000">
                                          <p:val>
                                            <p:strVal val="#ppt_h"/>
                                          </p:val>
                                        </p:tav>
                                      </p:tavLst>
                                    </p:anim>
                                  </p:childTnLst>
                                </p:cTn>
                              </p:par>
                            </p:childTnLst>
                          </p:cTn>
                        </p:par>
                        <p:par>
                          <p:cTn id="14" fill="hold">
                            <p:stCondLst>
                              <p:cond delay="750"/>
                            </p:stCondLst>
                            <p:childTnLst>
                              <p:par>
                                <p:cTn id="15" presetID="1" presetClass="entr" presetSubtype="0" fill="hold" nodeType="afterEffect">
                                  <p:stCondLst>
                                    <p:cond delay="0"/>
                                  </p:stCondLst>
                                  <p:childTnLst>
                                    <p:set>
                                      <p:cBhvr>
                                        <p:cTn id="16" dur="1" fill="hold">
                                          <p:stCondLst>
                                            <p:cond delay="0"/>
                                          </p:stCondLst>
                                        </p:cTn>
                                        <p:tgtEl>
                                          <p:spTgt spid="429"/>
                                        </p:tgtEl>
                                        <p:attrNameLst>
                                          <p:attrName>style.visibility</p:attrName>
                                        </p:attrNameLst>
                                      </p:cBhvr>
                                      <p:to>
                                        <p:strVal val="visible"/>
                                      </p:to>
                                    </p:set>
                                  </p:childTnLst>
                                </p:cTn>
                              </p:par>
                            </p:childTnLst>
                          </p:cTn>
                        </p:par>
                        <p:par>
                          <p:cTn id="17" fill="hold">
                            <p:stCondLst>
                              <p:cond delay="751"/>
                            </p:stCondLst>
                            <p:childTnLst>
                              <p:par>
                                <p:cTn id="18" presetID="10" presetClass="entr" presetSubtype="0" fill="hold" nodeType="afterEffect">
                                  <p:stCondLst>
                                    <p:cond delay="0"/>
                                  </p:stCondLst>
                                  <p:childTnLst>
                                    <p:set>
                                      <p:cBhvr>
                                        <p:cTn id="19" dur="1" fill="hold">
                                          <p:stCondLst>
                                            <p:cond delay="0"/>
                                          </p:stCondLst>
                                        </p:cTn>
                                        <p:tgtEl>
                                          <p:spTgt spid="396"/>
                                        </p:tgtEl>
                                        <p:attrNameLst>
                                          <p:attrName>style.visibility</p:attrName>
                                        </p:attrNameLst>
                                      </p:cBhvr>
                                      <p:to>
                                        <p:strVal val="visible"/>
                                      </p:to>
                                    </p:set>
                                    <p:animEffect transition="in" filter="fade">
                                      <p:cBhvr>
                                        <p:cTn id="20" dur="500"/>
                                        <p:tgtEl>
                                          <p:spTgt spid="396"/>
                                        </p:tgtEl>
                                      </p:cBhvr>
                                    </p:animEffect>
                                  </p:childTnLst>
                                </p:cTn>
                              </p:par>
                            </p:childTnLst>
                          </p:cTn>
                        </p:par>
                        <p:par>
                          <p:cTn id="21" fill="hold">
                            <p:stCondLst>
                              <p:cond delay="1251"/>
                            </p:stCondLst>
                            <p:childTnLst>
                              <p:par>
                                <p:cTn id="22" presetID="23" presetClass="entr" presetSubtype="16" fill="hold" nodeType="afterEffect">
                                  <p:stCondLst>
                                    <p:cond delay="0"/>
                                  </p:stCondLst>
                                  <p:childTnLst>
                                    <p:set>
                                      <p:cBhvr>
                                        <p:cTn id="23" dur="1" fill="hold">
                                          <p:stCondLst>
                                            <p:cond delay="0"/>
                                          </p:stCondLst>
                                        </p:cTn>
                                        <p:tgtEl>
                                          <p:spTgt spid="398"/>
                                        </p:tgtEl>
                                        <p:attrNameLst>
                                          <p:attrName>style.visibility</p:attrName>
                                        </p:attrNameLst>
                                      </p:cBhvr>
                                      <p:to>
                                        <p:strVal val="visible"/>
                                      </p:to>
                                    </p:set>
                                    <p:anim calcmode="lin" valueType="num">
                                      <p:cBhvr additive="base">
                                        <p:cTn id="24" dur="250"/>
                                        <p:tgtEl>
                                          <p:spTgt spid="398"/>
                                        </p:tgtEl>
                                        <p:attrNameLst>
                                          <p:attrName>ppt_w</p:attrName>
                                        </p:attrNameLst>
                                      </p:cBhvr>
                                      <p:tavLst>
                                        <p:tav tm="0">
                                          <p:val>
                                            <p:strVal val="0"/>
                                          </p:val>
                                        </p:tav>
                                        <p:tav tm="100000">
                                          <p:val>
                                            <p:strVal val="#ppt_w"/>
                                          </p:val>
                                        </p:tav>
                                      </p:tavLst>
                                    </p:anim>
                                    <p:anim calcmode="lin" valueType="num">
                                      <p:cBhvr additive="base">
                                        <p:cTn id="25" dur="250"/>
                                        <p:tgtEl>
                                          <p:spTgt spid="398"/>
                                        </p:tgtEl>
                                        <p:attrNameLst>
                                          <p:attrName>ppt_h</p:attrName>
                                        </p:attrNameLst>
                                      </p:cBhvr>
                                      <p:tavLst>
                                        <p:tav tm="0">
                                          <p:val>
                                            <p:strVal val="0"/>
                                          </p:val>
                                        </p:tav>
                                        <p:tav tm="100000">
                                          <p:val>
                                            <p:strVal val="#ppt_h"/>
                                          </p:val>
                                        </p:tav>
                                      </p:tavLst>
                                    </p:anim>
                                  </p:childTnLst>
                                </p:cTn>
                              </p:par>
                            </p:childTnLst>
                          </p:cTn>
                        </p:par>
                        <p:par>
                          <p:cTn id="26" fill="hold">
                            <p:stCondLst>
                              <p:cond delay="1501"/>
                            </p:stCondLst>
                            <p:childTnLst>
                              <p:par>
                                <p:cTn id="27" presetID="23" presetClass="entr" presetSubtype="16" fill="hold" nodeType="afterEffect">
                                  <p:stCondLst>
                                    <p:cond delay="0"/>
                                  </p:stCondLst>
                                  <p:childTnLst>
                                    <p:set>
                                      <p:cBhvr>
                                        <p:cTn id="28" dur="1" fill="hold">
                                          <p:stCondLst>
                                            <p:cond delay="0"/>
                                          </p:stCondLst>
                                        </p:cTn>
                                        <p:tgtEl>
                                          <p:spTgt spid="418"/>
                                        </p:tgtEl>
                                        <p:attrNameLst>
                                          <p:attrName>style.visibility</p:attrName>
                                        </p:attrNameLst>
                                      </p:cBhvr>
                                      <p:to>
                                        <p:strVal val="visible"/>
                                      </p:to>
                                    </p:set>
                                    <p:anim calcmode="lin" valueType="num">
                                      <p:cBhvr additive="base">
                                        <p:cTn id="29" dur="250"/>
                                        <p:tgtEl>
                                          <p:spTgt spid="418"/>
                                        </p:tgtEl>
                                        <p:attrNameLst>
                                          <p:attrName>ppt_w</p:attrName>
                                        </p:attrNameLst>
                                      </p:cBhvr>
                                      <p:tavLst>
                                        <p:tav tm="0">
                                          <p:val>
                                            <p:strVal val="0"/>
                                          </p:val>
                                        </p:tav>
                                        <p:tav tm="100000">
                                          <p:val>
                                            <p:strVal val="#ppt_w"/>
                                          </p:val>
                                        </p:tav>
                                      </p:tavLst>
                                    </p:anim>
                                    <p:anim calcmode="lin" valueType="num">
                                      <p:cBhvr additive="base">
                                        <p:cTn id="30" dur="250"/>
                                        <p:tgtEl>
                                          <p:spTgt spid="418"/>
                                        </p:tgtEl>
                                        <p:attrNameLst>
                                          <p:attrName>ppt_h</p:attrName>
                                        </p:attrNameLst>
                                      </p:cBhvr>
                                      <p:tavLst>
                                        <p:tav tm="0">
                                          <p:val>
                                            <p:strVal val="0"/>
                                          </p:val>
                                        </p:tav>
                                        <p:tav tm="100000">
                                          <p:val>
                                            <p:strVal val="#ppt_h"/>
                                          </p:val>
                                        </p:tav>
                                      </p:tavLst>
                                    </p:anim>
                                  </p:childTnLst>
                                </p:cTn>
                              </p:par>
                            </p:childTnLst>
                          </p:cTn>
                        </p:par>
                        <p:par>
                          <p:cTn id="31" fill="hold">
                            <p:stCondLst>
                              <p:cond delay="1751"/>
                            </p:stCondLst>
                            <p:childTnLst>
                              <p:par>
                                <p:cTn id="32" presetID="1" presetClass="entr" presetSubtype="0" fill="hold" nodeType="afterEffect">
                                  <p:stCondLst>
                                    <p:cond delay="0"/>
                                  </p:stCondLst>
                                  <p:childTnLst>
                                    <p:set>
                                      <p:cBhvr>
                                        <p:cTn id="33" dur="1" fill="hold">
                                          <p:stCondLst>
                                            <p:cond delay="0"/>
                                          </p:stCondLst>
                                        </p:cTn>
                                        <p:tgtEl>
                                          <p:spTgt spid="432"/>
                                        </p:tgtEl>
                                        <p:attrNameLst>
                                          <p:attrName>style.visibility</p:attrName>
                                        </p:attrNameLst>
                                      </p:cBhvr>
                                      <p:to>
                                        <p:strVal val="visible"/>
                                      </p:to>
                                    </p:set>
                                  </p:childTnLst>
                                </p:cTn>
                              </p:par>
                            </p:childTnLst>
                          </p:cTn>
                        </p:par>
                        <p:par>
                          <p:cTn id="34" fill="hold">
                            <p:stCondLst>
                              <p:cond delay="1752"/>
                            </p:stCondLst>
                            <p:childTnLst>
                              <p:par>
                                <p:cTn id="35" presetID="10" presetClass="entr" presetSubtype="0" fill="hold" nodeType="afterEffect">
                                  <p:stCondLst>
                                    <p:cond delay="0"/>
                                  </p:stCondLst>
                                  <p:childTnLst>
                                    <p:set>
                                      <p:cBhvr>
                                        <p:cTn id="36" dur="1" fill="hold">
                                          <p:stCondLst>
                                            <p:cond delay="0"/>
                                          </p:stCondLst>
                                        </p:cTn>
                                        <p:tgtEl>
                                          <p:spTgt spid="400"/>
                                        </p:tgtEl>
                                        <p:attrNameLst>
                                          <p:attrName>style.visibility</p:attrName>
                                        </p:attrNameLst>
                                      </p:cBhvr>
                                      <p:to>
                                        <p:strVal val="visible"/>
                                      </p:to>
                                    </p:set>
                                    <p:animEffect transition="in" filter="fade">
                                      <p:cBhvr>
                                        <p:cTn id="37" dur="500"/>
                                        <p:tgtEl>
                                          <p:spTgt spid="400"/>
                                        </p:tgtEl>
                                      </p:cBhvr>
                                    </p:animEffect>
                                  </p:childTnLst>
                                </p:cTn>
                              </p:par>
                            </p:childTnLst>
                          </p:cTn>
                        </p:par>
                        <p:par>
                          <p:cTn id="38" fill="hold">
                            <p:stCondLst>
                              <p:cond delay="2252"/>
                            </p:stCondLst>
                            <p:childTnLst>
                              <p:par>
                                <p:cTn id="39" presetID="23" presetClass="entr" presetSubtype="16" fill="hold" nodeType="afterEffect">
                                  <p:stCondLst>
                                    <p:cond delay="0"/>
                                  </p:stCondLst>
                                  <p:childTnLst>
                                    <p:set>
                                      <p:cBhvr>
                                        <p:cTn id="40" dur="1" fill="hold">
                                          <p:stCondLst>
                                            <p:cond delay="0"/>
                                          </p:stCondLst>
                                        </p:cTn>
                                        <p:tgtEl>
                                          <p:spTgt spid="402"/>
                                        </p:tgtEl>
                                        <p:attrNameLst>
                                          <p:attrName>style.visibility</p:attrName>
                                        </p:attrNameLst>
                                      </p:cBhvr>
                                      <p:to>
                                        <p:strVal val="visible"/>
                                      </p:to>
                                    </p:set>
                                    <p:anim calcmode="lin" valueType="num">
                                      <p:cBhvr additive="base">
                                        <p:cTn id="41" dur="250"/>
                                        <p:tgtEl>
                                          <p:spTgt spid="402"/>
                                        </p:tgtEl>
                                        <p:attrNameLst>
                                          <p:attrName>ppt_w</p:attrName>
                                        </p:attrNameLst>
                                      </p:cBhvr>
                                      <p:tavLst>
                                        <p:tav tm="0">
                                          <p:val>
                                            <p:strVal val="0"/>
                                          </p:val>
                                        </p:tav>
                                        <p:tav tm="100000">
                                          <p:val>
                                            <p:strVal val="#ppt_w"/>
                                          </p:val>
                                        </p:tav>
                                      </p:tavLst>
                                    </p:anim>
                                    <p:anim calcmode="lin" valueType="num">
                                      <p:cBhvr additive="base">
                                        <p:cTn id="42" dur="250"/>
                                        <p:tgtEl>
                                          <p:spTgt spid="402"/>
                                        </p:tgtEl>
                                        <p:attrNameLst>
                                          <p:attrName>ppt_h</p:attrName>
                                        </p:attrNameLst>
                                      </p:cBhvr>
                                      <p:tavLst>
                                        <p:tav tm="0">
                                          <p:val>
                                            <p:strVal val="0"/>
                                          </p:val>
                                        </p:tav>
                                        <p:tav tm="100000">
                                          <p:val>
                                            <p:strVal val="#ppt_h"/>
                                          </p:val>
                                        </p:tav>
                                      </p:tavLst>
                                    </p:anim>
                                  </p:childTnLst>
                                </p:cTn>
                              </p:par>
                            </p:childTnLst>
                          </p:cTn>
                        </p:par>
                        <p:par>
                          <p:cTn id="43" fill="hold">
                            <p:stCondLst>
                              <p:cond delay="2502"/>
                            </p:stCondLst>
                            <p:childTnLst>
                              <p:par>
                                <p:cTn id="44" presetID="23" presetClass="entr" presetSubtype="16" fill="hold" nodeType="afterEffect">
                                  <p:stCondLst>
                                    <p:cond delay="0"/>
                                  </p:stCondLst>
                                  <p:childTnLst>
                                    <p:set>
                                      <p:cBhvr>
                                        <p:cTn id="45" dur="1" fill="hold">
                                          <p:stCondLst>
                                            <p:cond delay="0"/>
                                          </p:stCondLst>
                                        </p:cTn>
                                        <p:tgtEl>
                                          <p:spTgt spid="413"/>
                                        </p:tgtEl>
                                        <p:attrNameLst>
                                          <p:attrName>style.visibility</p:attrName>
                                        </p:attrNameLst>
                                      </p:cBhvr>
                                      <p:to>
                                        <p:strVal val="visible"/>
                                      </p:to>
                                    </p:set>
                                    <p:anim calcmode="lin" valueType="num">
                                      <p:cBhvr additive="base">
                                        <p:cTn id="46" dur="250"/>
                                        <p:tgtEl>
                                          <p:spTgt spid="413"/>
                                        </p:tgtEl>
                                        <p:attrNameLst>
                                          <p:attrName>ppt_w</p:attrName>
                                        </p:attrNameLst>
                                      </p:cBhvr>
                                      <p:tavLst>
                                        <p:tav tm="0">
                                          <p:val>
                                            <p:strVal val="0"/>
                                          </p:val>
                                        </p:tav>
                                        <p:tav tm="100000">
                                          <p:val>
                                            <p:strVal val="#ppt_w"/>
                                          </p:val>
                                        </p:tav>
                                      </p:tavLst>
                                    </p:anim>
                                    <p:anim calcmode="lin" valueType="num">
                                      <p:cBhvr additive="base">
                                        <p:cTn id="47" dur="250"/>
                                        <p:tgtEl>
                                          <p:spTgt spid="413"/>
                                        </p:tgtEl>
                                        <p:attrNameLst>
                                          <p:attrName>ppt_h</p:attrName>
                                        </p:attrNameLst>
                                      </p:cBhvr>
                                      <p:tavLst>
                                        <p:tav tm="0">
                                          <p:val>
                                            <p:strVal val="0"/>
                                          </p:val>
                                        </p:tav>
                                        <p:tav tm="100000">
                                          <p:val>
                                            <p:strVal val="#ppt_h"/>
                                          </p:val>
                                        </p:tav>
                                      </p:tavLst>
                                    </p:anim>
                                  </p:childTnLst>
                                </p:cTn>
                              </p:par>
                            </p:childTnLst>
                          </p:cTn>
                        </p:par>
                        <p:par>
                          <p:cTn id="48" fill="hold">
                            <p:stCondLst>
                              <p:cond delay="2752"/>
                            </p:stCondLst>
                            <p:childTnLst>
                              <p:par>
                                <p:cTn id="49" presetID="1" presetClass="entr" presetSubtype="0" fill="hold" nodeType="afterEffect">
                                  <p:stCondLst>
                                    <p:cond delay="0"/>
                                  </p:stCondLst>
                                  <p:childTnLst>
                                    <p:set>
                                      <p:cBhvr>
                                        <p:cTn id="50" dur="1" fill="hold">
                                          <p:stCondLst>
                                            <p:cond delay="0"/>
                                          </p:stCondLst>
                                        </p:cTn>
                                        <p:tgtEl>
                                          <p:spTgt spid="435"/>
                                        </p:tgtEl>
                                        <p:attrNameLst>
                                          <p:attrName>style.visibility</p:attrName>
                                        </p:attrNameLst>
                                      </p:cBhvr>
                                      <p:to>
                                        <p:strVal val="visible"/>
                                      </p:to>
                                    </p:set>
                                  </p:childTnLst>
                                </p:cTn>
                              </p:par>
                            </p:childTnLst>
                          </p:cTn>
                        </p:par>
                        <p:par>
                          <p:cTn id="51" fill="hold">
                            <p:stCondLst>
                              <p:cond delay="2753"/>
                            </p:stCondLst>
                            <p:childTnLst>
                              <p:par>
                                <p:cTn id="52" presetID="10" presetClass="entr" presetSubtype="0" fill="hold" nodeType="afterEffect">
                                  <p:stCondLst>
                                    <p:cond delay="0"/>
                                  </p:stCondLst>
                                  <p:childTnLst>
                                    <p:set>
                                      <p:cBhvr>
                                        <p:cTn id="53" dur="1" fill="hold">
                                          <p:stCondLst>
                                            <p:cond delay="0"/>
                                          </p:stCondLst>
                                        </p:cTn>
                                        <p:tgtEl>
                                          <p:spTgt spid="409"/>
                                        </p:tgtEl>
                                        <p:attrNameLst>
                                          <p:attrName>style.visibility</p:attrName>
                                        </p:attrNameLst>
                                      </p:cBhvr>
                                      <p:to>
                                        <p:strVal val="visible"/>
                                      </p:to>
                                    </p:set>
                                    <p:animEffect transition="in" filter="fade">
                                      <p:cBhvr>
                                        <p:cTn id="54" dur="500"/>
                                        <p:tgtEl>
                                          <p:spTgt spid="409"/>
                                        </p:tgtEl>
                                      </p:cBhvr>
                                    </p:animEffect>
                                  </p:childTnLst>
                                </p:cTn>
                              </p:par>
                            </p:childTnLst>
                          </p:cTn>
                        </p:par>
                        <p:par>
                          <p:cTn id="55" fill="hold">
                            <p:stCondLst>
                              <p:cond delay="3253"/>
                            </p:stCondLst>
                            <p:childTnLst>
                              <p:par>
                                <p:cTn id="56" presetID="23" presetClass="entr" presetSubtype="16" fill="hold" nodeType="afterEffect">
                                  <p:stCondLst>
                                    <p:cond delay="0"/>
                                  </p:stCondLst>
                                  <p:childTnLst>
                                    <p:set>
                                      <p:cBhvr>
                                        <p:cTn id="57" dur="1" fill="hold">
                                          <p:stCondLst>
                                            <p:cond delay="0"/>
                                          </p:stCondLst>
                                        </p:cTn>
                                        <p:tgtEl>
                                          <p:spTgt spid="411"/>
                                        </p:tgtEl>
                                        <p:attrNameLst>
                                          <p:attrName>style.visibility</p:attrName>
                                        </p:attrNameLst>
                                      </p:cBhvr>
                                      <p:to>
                                        <p:strVal val="visible"/>
                                      </p:to>
                                    </p:set>
                                    <p:anim calcmode="lin" valueType="num">
                                      <p:cBhvr additive="base">
                                        <p:cTn id="58" dur="250"/>
                                        <p:tgtEl>
                                          <p:spTgt spid="411"/>
                                        </p:tgtEl>
                                        <p:attrNameLst>
                                          <p:attrName>ppt_w</p:attrName>
                                        </p:attrNameLst>
                                      </p:cBhvr>
                                      <p:tavLst>
                                        <p:tav tm="0">
                                          <p:val>
                                            <p:strVal val="0"/>
                                          </p:val>
                                        </p:tav>
                                        <p:tav tm="100000">
                                          <p:val>
                                            <p:strVal val="#ppt_w"/>
                                          </p:val>
                                        </p:tav>
                                      </p:tavLst>
                                    </p:anim>
                                    <p:anim calcmode="lin" valueType="num">
                                      <p:cBhvr additive="base">
                                        <p:cTn id="59" dur="250"/>
                                        <p:tgtEl>
                                          <p:spTgt spid="411"/>
                                        </p:tgtEl>
                                        <p:attrNameLst>
                                          <p:attrName>ppt_h</p:attrName>
                                        </p:attrNameLst>
                                      </p:cBhvr>
                                      <p:tavLst>
                                        <p:tav tm="0">
                                          <p:val>
                                            <p:strVal val="0"/>
                                          </p:val>
                                        </p:tav>
                                        <p:tav tm="100000">
                                          <p:val>
                                            <p:strVal val="#ppt_h"/>
                                          </p:val>
                                        </p:tav>
                                      </p:tavLst>
                                    </p:anim>
                                  </p:childTnLst>
                                </p:cTn>
                              </p:par>
                            </p:childTnLst>
                          </p:cTn>
                        </p:par>
                        <p:par>
                          <p:cTn id="60" fill="hold">
                            <p:stCondLst>
                              <p:cond delay="3503"/>
                            </p:stCondLst>
                            <p:childTnLst>
                              <p:par>
                                <p:cTn id="61" presetID="23" presetClass="entr" presetSubtype="16" fill="hold" nodeType="afterEffect">
                                  <p:stCondLst>
                                    <p:cond delay="0"/>
                                  </p:stCondLst>
                                  <p:childTnLst>
                                    <p:set>
                                      <p:cBhvr>
                                        <p:cTn id="62" dur="1" fill="hold">
                                          <p:stCondLst>
                                            <p:cond delay="0"/>
                                          </p:stCondLst>
                                        </p:cTn>
                                        <p:tgtEl>
                                          <p:spTgt spid="404"/>
                                        </p:tgtEl>
                                        <p:attrNameLst>
                                          <p:attrName>style.visibility</p:attrName>
                                        </p:attrNameLst>
                                      </p:cBhvr>
                                      <p:to>
                                        <p:strVal val="visible"/>
                                      </p:to>
                                    </p:set>
                                    <p:anim calcmode="lin" valueType="num">
                                      <p:cBhvr additive="base">
                                        <p:cTn id="63" dur="250"/>
                                        <p:tgtEl>
                                          <p:spTgt spid="404"/>
                                        </p:tgtEl>
                                        <p:attrNameLst>
                                          <p:attrName>ppt_w</p:attrName>
                                        </p:attrNameLst>
                                      </p:cBhvr>
                                      <p:tavLst>
                                        <p:tav tm="0">
                                          <p:val>
                                            <p:strVal val="0"/>
                                          </p:val>
                                        </p:tav>
                                        <p:tav tm="100000">
                                          <p:val>
                                            <p:strVal val="#ppt_w"/>
                                          </p:val>
                                        </p:tav>
                                      </p:tavLst>
                                    </p:anim>
                                    <p:anim calcmode="lin" valueType="num">
                                      <p:cBhvr additive="base">
                                        <p:cTn id="64" dur="250"/>
                                        <p:tgtEl>
                                          <p:spTgt spid="404"/>
                                        </p:tgtEl>
                                        <p:attrNameLst>
                                          <p:attrName>ppt_h</p:attrName>
                                        </p:attrNameLst>
                                      </p:cBhvr>
                                      <p:tavLst>
                                        <p:tav tm="0">
                                          <p:val>
                                            <p:strVal val="0"/>
                                          </p:val>
                                        </p:tav>
                                        <p:tav tm="100000">
                                          <p:val>
                                            <p:strVal val="#ppt_h"/>
                                          </p:val>
                                        </p:tav>
                                      </p:tavLst>
                                    </p:anim>
                                  </p:childTnLst>
                                </p:cTn>
                              </p:par>
                            </p:childTnLst>
                          </p:cTn>
                        </p:par>
                        <p:par>
                          <p:cTn id="65" fill="hold">
                            <p:stCondLst>
                              <p:cond delay="3753"/>
                            </p:stCondLst>
                            <p:childTnLst>
                              <p:par>
                                <p:cTn id="66" presetID="1" presetClass="entr" presetSubtype="0" fill="hold" nodeType="afterEffect">
                                  <p:stCondLst>
                                    <p:cond delay="0"/>
                                  </p:stCondLst>
                                  <p:childTnLst>
                                    <p:set>
                                      <p:cBhvr>
                                        <p:cTn id="67" dur="1" fill="hold">
                                          <p:stCondLst>
                                            <p:cond delay="0"/>
                                          </p:stCondLst>
                                        </p:cTn>
                                        <p:tgtEl>
                                          <p:spTgt spid="428"/>
                                        </p:tgtEl>
                                        <p:attrNameLst>
                                          <p:attrName>style.visibility</p:attrName>
                                        </p:attrNameLst>
                                      </p:cBhvr>
                                      <p:to>
                                        <p:strVal val="visible"/>
                                      </p:to>
                                    </p:set>
                                  </p:childTnLst>
                                </p:cTn>
                              </p:par>
                            </p:childTnLst>
                          </p:cTn>
                        </p:par>
                        <p:par>
                          <p:cTn id="68" fill="hold">
                            <p:stCondLst>
                              <p:cond delay="3754"/>
                            </p:stCondLst>
                            <p:childTnLst>
                              <p:par>
                                <p:cTn id="69" presetID="10" presetClass="entr" presetSubtype="0" fill="hold" nodeType="afterEffect">
                                  <p:stCondLst>
                                    <p:cond delay="0"/>
                                  </p:stCondLst>
                                  <p:childTnLst>
                                    <p:set>
                                      <p:cBhvr>
                                        <p:cTn id="70" dur="1" fill="hold">
                                          <p:stCondLst>
                                            <p:cond delay="0"/>
                                          </p:stCondLst>
                                        </p:cTn>
                                        <p:tgtEl>
                                          <p:spTgt spid="438"/>
                                        </p:tgtEl>
                                        <p:attrNameLst>
                                          <p:attrName>style.visibility</p:attrName>
                                        </p:attrNameLst>
                                      </p:cBhvr>
                                      <p:to>
                                        <p:strVal val="visible"/>
                                      </p:to>
                                    </p:set>
                                    <p:animEffect transition="in" filter="fade">
                                      <p:cBhvr>
                                        <p:cTn id="71" dur="250"/>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24"/>
          <p:cNvSpPr txBox="1">
            <a:spLocks noGrp="1"/>
          </p:cNvSpPr>
          <p:nvPr>
            <p:ph type="title"/>
          </p:nvPr>
        </p:nvSpPr>
        <p:spPr>
          <a:xfrm>
            <a:off x="609600" y="274638"/>
            <a:ext cx="10972800" cy="1143000"/>
          </a:xfrm>
          <a:prstGeom prst="rect">
            <a:avLst/>
          </a:prstGeom>
          <a:noFill/>
          <a:ln w="9525" cap="flat" cmpd="sng">
            <a:solidFill>
              <a:srgbClr val="0432FF"/>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None/>
            </a:pPr>
            <a:r>
              <a:rPr lang="en-US" sz="3200">
                <a:solidFill>
                  <a:srgbClr val="0432FF"/>
                </a:solidFill>
              </a:rPr>
              <a:t>Government Response (Phase II):  Family First (H.R. 6201)</a:t>
            </a:r>
            <a:endParaRPr/>
          </a:p>
        </p:txBody>
      </p:sp>
      <p:sp>
        <p:nvSpPr>
          <p:cNvPr id="444" name="Google Shape;444;p24"/>
          <p:cNvSpPr txBox="1">
            <a:spLocks noGrp="1"/>
          </p:cNvSpPr>
          <p:nvPr>
            <p:ph type="body" idx="1"/>
          </p:nvPr>
        </p:nvSpPr>
        <p:spPr>
          <a:xfrm>
            <a:off x="609600" y="1600201"/>
            <a:ext cx="10972800" cy="4525963"/>
          </a:xfrm>
          <a:prstGeom prst="rect">
            <a:avLst/>
          </a:prstGeom>
          <a:noFill/>
          <a:ln w="9525" cap="flat" cmpd="sng">
            <a:solidFill>
              <a:srgbClr val="ED6C22"/>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Verdana"/>
              <a:buChar char="•"/>
            </a:pPr>
            <a:r>
              <a:rPr lang="en-US"/>
              <a:t>Free testing for anyone whose doctor recommends testing.</a:t>
            </a:r>
            <a:endParaRPr/>
          </a:p>
          <a:p>
            <a:pPr marL="342900" lvl="0" indent="-342900" algn="l" rtl="0">
              <a:spcBef>
                <a:spcPts val="640"/>
              </a:spcBef>
              <a:spcAft>
                <a:spcPts val="0"/>
              </a:spcAft>
              <a:buClr>
                <a:schemeClr val="dk1"/>
              </a:buClr>
              <a:buSzPts val="3200"/>
              <a:buFont typeface="Verdana"/>
              <a:buChar char="•"/>
            </a:pPr>
            <a:r>
              <a:rPr lang="en-US"/>
              <a:t>Expand family and medical leave. </a:t>
            </a:r>
            <a:endParaRPr/>
          </a:p>
          <a:p>
            <a:pPr marL="342900" lvl="0" indent="-342900" algn="l" rtl="0">
              <a:spcBef>
                <a:spcPts val="640"/>
              </a:spcBef>
              <a:spcAft>
                <a:spcPts val="0"/>
              </a:spcAft>
              <a:buClr>
                <a:schemeClr val="dk1"/>
              </a:buClr>
              <a:buSzPts val="3200"/>
              <a:buFont typeface="Verdana"/>
              <a:buChar char="•"/>
            </a:pPr>
            <a:r>
              <a:rPr lang="en-US"/>
              <a:t>Paid emergency sick leave.</a:t>
            </a:r>
            <a:endParaRPr/>
          </a:p>
          <a:p>
            <a:pPr marL="342900" lvl="0" indent="-342900" algn="l" rtl="0">
              <a:spcBef>
                <a:spcPts val="640"/>
              </a:spcBef>
              <a:spcAft>
                <a:spcPts val="0"/>
              </a:spcAft>
              <a:buClr>
                <a:schemeClr val="dk1"/>
              </a:buClr>
              <a:buSzPts val="3200"/>
              <a:buFont typeface="Verdana"/>
              <a:buChar char="•"/>
            </a:pPr>
            <a:r>
              <a:rPr lang="en-US"/>
              <a:t>Additional unemployment benefits.</a:t>
            </a:r>
            <a:endParaRPr/>
          </a:p>
          <a:p>
            <a:pPr marL="342900" lvl="0" indent="-342900" algn="l" rtl="0">
              <a:spcBef>
                <a:spcPts val="640"/>
              </a:spcBef>
              <a:spcAft>
                <a:spcPts val="0"/>
              </a:spcAft>
              <a:buClr>
                <a:schemeClr val="dk1"/>
              </a:buClr>
              <a:buSzPts val="3200"/>
              <a:buFont typeface="Verdana"/>
              <a:buChar char="•"/>
            </a:pPr>
            <a:r>
              <a:rPr lang="en-US"/>
              <a:t>Food assistance: Supplemental Nutrition Assistance Program (SNAP) and Home-Delivered. </a:t>
            </a:r>
            <a:endParaRPr/>
          </a:p>
        </p:txBody>
      </p:sp>
      <p:sp>
        <p:nvSpPr>
          <p:cNvPr id="445" name="Google Shape;445;p24"/>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147502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4">
                                            <p:txEl>
                                              <p:pRg st="0" end="0"/>
                                            </p:txEl>
                                          </p:spTgt>
                                        </p:tgtEl>
                                        <p:attrNameLst>
                                          <p:attrName>style.visibility</p:attrName>
                                        </p:attrNameLst>
                                      </p:cBhvr>
                                      <p:to>
                                        <p:strVal val="visible"/>
                                      </p:to>
                                    </p:set>
                                    <p:animEffect transition="in" filter="fade">
                                      <p:cBhvr>
                                        <p:cTn id="7" dur="500"/>
                                        <p:tgtEl>
                                          <p:spTgt spid="4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4">
                                            <p:txEl>
                                              <p:pRg st="1" end="1"/>
                                            </p:txEl>
                                          </p:spTgt>
                                        </p:tgtEl>
                                        <p:attrNameLst>
                                          <p:attrName>style.visibility</p:attrName>
                                        </p:attrNameLst>
                                      </p:cBhvr>
                                      <p:to>
                                        <p:strVal val="visible"/>
                                      </p:to>
                                    </p:set>
                                    <p:animEffect transition="in" filter="fade">
                                      <p:cBhvr>
                                        <p:cTn id="12" dur="500"/>
                                        <p:tgtEl>
                                          <p:spTgt spid="4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4">
                                            <p:txEl>
                                              <p:pRg st="2" end="2"/>
                                            </p:txEl>
                                          </p:spTgt>
                                        </p:tgtEl>
                                        <p:attrNameLst>
                                          <p:attrName>style.visibility</p:attrName>
                                        </p:attrNameLst>
                                      </p:cBhvr>
                                      <p:to>
                                        <p:strVal val="visible"/>
                                      </p:to>
                                    </p:set>
                                    <p:animEffect transition="in" filter="fade">
                                      <p:cBhvr>
                                        <p:cTn id="17" dur="500"/>
                                        <p:tgtEl>
                                          <p:spTgt spid="4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4">
                                            <p:txEl>
                                              <p:pRg st="3" end="3"/>
                                            </p:txEl>
                                          </p:spTgt>
                                        </p:tgtEl>
                                        <p:attrNameLst>
                                          <p:attrName>style.visibility</p:attrName>
                                        </p:attrNameLst>
                                      </p:cBhvr>
                                      <p:to>
                                        <p:strVal val="visible"/>
                                      </p:to>
                                    </p:set>
                                    <p:animEffect transition="in" filter="fade">
                                      <p:cBhvr>
                                        <p:cTn id="22" dur="500"/>
                                        <p:tgtEl>
                                          <p:spTgt spid="44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4">
                                            <p:txEl>
                                              <p:pRg st="4" end="4"/>
                                            </p:txEl>
                                          </p:spTgt>
                                        </p:tgtEl>
                                        <p:attrNameLst>
                                          <p:attrName>style.visibility</p:attrName>
                                        </p:attrNameLst>
                                      </p:cBhvr>
                                      <p:to>
                                        <p:strVal val="visible"/>
                                      </p:to>
                                    </p:set>
                                    <p:animEffect transition="in" filter="fade">
                                      <p:cBhvr>
                                        <p:cTn id="27" dur="500"/>
                                        <p:tgtEl>
                                          <p:spTgt spid="4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5"/>
          <p:cNvSpPr txBox="1">
            <a:spLocks noGrp="1"/>
          </p:cNvSpPr>
          <p:nvPr>
            <p:ph type="title"/>
          </p:nvPr>
        </p:nvSpPr>
        <p:spPr>
          <a:xfrm>
            <a:off x="609600" y="274638"/>
            <a:ext cx="10972800" cy="1143000"/>
          </a:xfrm>
          <a:prstGeom prst="rect">
            <a:avLst/>
          </a:prstGeom>
          <a:noFill/>
          <a:ln w="9525" cap="flat" cmpd="sng">
            <a:solidFill>
              <a:srgbClr val="0432FF"/>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None/>
            </a:pPr>
            <a:r>
              <a:rPr lang="en-US" sz="3600">
                <a:solidFill>
                  <a:srgbClr val="0432FF"/>
                </a:solidFill>
              </a:rPr>
              <a:t>Fiscal Response (Phase III a-b): CARES Act</a:t>
            </a:r>
            <a:endParaRPr/>
          </a:p>
        </p:txBody>
      </p:sp>
      <p:sp>
        <p:nvSpPr>
          <p:cNvPr id="451" name="Google Shape;451;p25"/>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23</a:t>
            </a:fld>
            <a:endParaRPr/>
          </a:p>
        </p:txBody>
      </p:sp>
      <p:sp>
        <p:nvSpPr>
          <p:cNvPr id="452" name="Google Shape;452;p25"/>
          <p:cNvSpPr txBox="1">
            <a:spLocks noGrp="1"/>
          </p:cNvSpPr>
          <p:nvPr>
            <p:ph type="body" idx="1"/>
          </p:nvPr>
        </p:nvSpPr>
        <p:spPr>
          <a:xfrm>
            <a:off x="1260389" y="1600201"/>
            <a:ext cx="10058399" cy="4525963"/>
          </a:xfrm>
          <a:prstGeom prst="rect">
            <a:avLst/>
          </a:prstGeom>
          <a:noFill/>
          <a:ln w="9525" cap="flat" cmpd="sng">
            <a:solidFill>
              <a:srgbClr val="ED6C22"/>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480"/>
              <a:buFont typeface="Verdana"/>
              <a:buChar char="•"/>
            </a:pPr>
            <a:r>
              <a:rPr lang="en-US" sz="2480"/>
              <a:t>Direct payment to households $1,200 for every adult and $500 for every child – similar to  the 2008 rebate but purpose is different.</a:t>
            </a:r>
            <a:endParaRPr/>
          </a:p>
          <a:p>
            <a:pPr marL="342900" lvl="0" indent="-342900" algn="l" rtl="0">
              <a:lnSpc>
                <a:spcPct val="80000"/>
              </a:lnSpc>
              <a:spcBef>
                <a:spcPts val="496"/>
              </a:spcBef>
              <a:spcAft>
                <a:spcPts val="0"/>
              </a:spcAft>
              <a:buClr>
                <a:schemeClr val="dk1"/>
              </a:buClr>
              <a:buSzPts val="2480"/>
              <a:buFont typeface="Verdana"/>
              <a:buChar char="•"/>
            </a:pPr>
            <a:r>
              <a:rPr lang="en-US" sz="2480"/>
              <a:t>Small business loans (Paycheck Protection Program)-- $350 billion</a:t>
            </a:r>
            <a:endParaRPr/>
          </a:p>
          <a:p>
            <a:pPr marL="742950" lvl="1" indent="-285750" algn="l" rtl="0">
              <a:lnSpc>
                <a:spcPct val="80000"/>
              </a:lnSpc>
              <a:spcBef>
                <a:spcPts val="434"/>
              </a:spcBef>
              <a:spcAft>
                <a:spcPts val="0"/>
              </a:spcAft>
              <a:buClr>
                <a:schemeClr val="dk1"/>
              </a:buClr>
              <a:buSzPts val="2170"/>
              <a:buChar char="–"/>
            </a:pPr>
            <a:r>
              <a:rPr lang="en-US" sz="2170"/>
              <a:t>&lt;500 employees and designed to cover six (6) weeks of payroll.</a:t>
            </a:r>
            <a:endParaRPr/>
          </a:p>
          <a:p>
            <a:pPr marL="342900" lvl="0" indent="-342900" algn="l" rtl="0">
              <a:lnSpc>
                <a:spcPct val="80000"/>
              </a:lnSpc>
              <a:spcBef>
                <a:spcPts val="496"/>
              </a:spcBef>
              <a:spcAft>
                <a:spcPts val="0"/>
              </a:spcAft>
              <a:buClr>
                <a:schemeClr val="dk1"/>
              </a:buClr>
              <a:buSzPts val="2480"/>
              <a:buFont typeface="Verdana"/>
              <a:buChar char="•"/>
            </a:pPr>
            <a:r>
              <a:rPr lang="en-US" sz="2480"/>
              <a:t>Economic Stabilization Fund (Main Street Lending Program) – $500bn </a:t>
            </a:r>
            <a:endParaRPr/>
          </a:p>
          <a:p>
            <a:pPr marL="742950" lvl="1" indent="-285750" algn="l" rtl="0">
              <a:lnSpc>
                <a:spcPct val="80000"/>
              </a:lnSpc>
              <a:spcBef>
                <a:spcPts val="434"/>
              </a:spcBef>
              <a:spcAft>
                <a:spcPts val="0"/>
              </a:spcAft>
              <a:buClr>
                <a:schemeClr val="dk1"/>
              </a:buClr>
              <a:buSzPts val="2170"/>
              <a:buChar char="–"/>
            </a:pPr>
            <a:r>
              <a:rPr lang="en-US" sz="2170"/>
              <a:t>for medium sized firms, </a:t>
            </a:r>
            <a:endParaRPr/>
          </a:p>
          <a:p>
            <a:pPr marL="742950" lvl="1" indent="-285750" algn="l" rtl="0">
              <a:lnSpc>
                <a:spcPct val="80000"/>
              </a:lnSpc>
              <a:spcBef>
                <a:spcPts val="434"/>
              </a:spcBef>
              <a:spcAft>
                <a:spcPts val="0"/>
              </a:spcAft>
              <a:buClr>
                <a:schemeClr val="dk1"/>
              </a:buClr>
              <a:buSzPts val="2170"/>
              <a:buChar char="–"/>
            </a:pPr>
            <a:r>
              <a:rPr lang="en-US" sz="2170"/>
              <a:t>state and local municipalities, and</a:t>
            </a:r>
            <a:endParaRPr/>
          </a:p>
          <a:p>
            <a:pPr marL="742950" lvl="1" indent="-285750" algn="l" rtl="0">
              <a:lnSpc>
                <a:spcPct val="80000"/>
              </a:lnSpc>
              <a:spcBef>
                <a:spcPts val="434"/>
              </a:spcBef>
              <a:spcAft>
                <a:spcPts val="0"/>
              </a:spcAft>
              <a:buClr>
                <a:schemeClr val="dk1"/>
              </a:buClr>
              <a:buSzPts val="2170"/>
              <a:buChar char="–"/>
            </a:pPr>
            <a:r>
              <a:rPr lang="en-US" sz="2170"/>
              <a:t>passenger and cargo air carriers, and firms maintaining national security.</a:t>
            </a:r>
            <a:endParaRPr/>
          </a:p>
          <a:p>
            <a:pPr marL="342900" lvl="0" indent="-342900" algn="l" rtl="0">
              <a:lnSpc>
                <a:spcPct val="80000"/>
              </a:lnSpc>
              <a:spcBef>
                <a:spcPts val="496"/>
              </a:spcBef>
              <a:spcAft>
                <a:spcPts val="0"/>
              </a:spcAft>
              <a:buClr>
                <a:schemeClr val="dk1"/>
              </a:buClr>
              <a:buSzPts val="2480"/>
              <a:buFont typeface="Verdana"/>
              <a:buChar char="•"/>
            </a:pPr>
            <a:r>
              <a:rPr lang="en-US" sz="2480"/>
              <a:t>Expand unemployment benefits</a:t>
            </a:r>
            <a:endParaRPr/>
          </a:p>
        </p:txBody>
      </p:sp>
    </p:spTree>
    <p:extLst>
      <p:ext uri="{BB962C8B-B14F-4D97-AF65-F5344CB8AC3E}">
        <p14:creationId xmlns:p14="http://schemas.microsoft.com/office/powerpoint/2010/main" val="320021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2">
                                            <p:txEl>
                                              <p:pRg st="0" end="0"/>
                                            </p:txEl>
                                          </p:spTgt>
                                        </p:tgtEl>
                                        <p:attrNameLst>
                                          <p:attrName>style.visibility</p:attrName>
                                        </p:attrNameLst>
                                      </p:cBhvr>
                                      <p:to>
                                        <p:strVal val="visible"/>
                                      </p:to>
                                    </p:set>
                                    <p:animEffect transition="in" filter="fade">
                                      <p:cBhvr>
                                        <p:cTn id="7" dur="500"/>
                                        <p:tgtEl>
                                          <p:spTgt spid="4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2">
                                            <p:txEl>
                                              <p:pRg st="1" end="1"/>
                                            </p:txEl>
                                          </p:spTgt>
                                        </p:tgtEl>
                                        <p:attrNameLst>
                                          <p:attrName>style.visibility</p:attrName>
                                        </p:attrNameLst>
                                      </p:cBhvr>
                                      <p:to>
                                        <p:strVal val="visible"/>
                                      </p:to>
                                    </p:set>
                                    <p:animEffect transition="in" filter="fade">
                                      <p:cBhvr>
                                        <p:cTn id="12" dur="500"/>
                                        <p:tgtEl>
                                          <p:spTgt spid="4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2">
                                            <p:txEl>
                                              <p:pRg st="2" end="2"/>
                                            </p:txEl>
                                          </p:spTgt>
                                        </p:tgtEl>
                                        <p:attrNameLst>
                                          <p:attrName>style.visibility</p:attrName>
                                        </p:attrNameLst>
                                      </p:cBhvr>
                                      <p:to>
                                        <p:strVal val="visible"/>
                                      </p:to>
                                    </p:set>
                                    <p:animEffect transition="in" filter="fade">
                                      <p:cBhvr>
                                        <p:cTn id="17" dur="500"/>
                                        <p:tgtEl>
                                          <p:spTgt spid="4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2">
                                            <p:txEl>
                                              <p:pRg st="3" end="3"/>
                                            </p:txEl>
                                          </p:spTgt>
                                        </p:tgtEl>
                                        <p:attrNameLst>
                                          <p:attrName>style.visibility</p:attrName>
                                        </p:attrNameLst>
                                      </p:cBhvr>
                                      <p:to>
                                        <p:strVal val="visible"/>
                                      </p:to>
                                    </p:set>
                                    <p:animEffect transition="in" filter="fade">
                                      <p:cBhvr>
                                        <p:cTn id="22" dur="500"/>
                                        <p:tgtEl>
                                          <p:spTgt spid="4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2">
                                            <p:txEl>
                                              <p:pRg st="4" end="4"/>
                                            </p:txEl>
                                          </p:spTgt>
                                        </p:tgtEl>
                                        <p:attrNameLst>
                                          <p:attrName>style.visibility</p:attrName>
                                        </p:attrNameLst>
                                      </p:cBhvr>
                                      <p:to>
                                        <p:strVal val="visible"/>
                                      </p:to>
                                    </p:set>
                                    <p:animEffect transition="in" filter="fade">
                                      <p:cBhvr>
                                        <p:cTn id="27" dur="500"/>
                                        <p:tgtEl>
                                          <p:spTgt spid="45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2">
                                            <p:txEl>
                                              <p:pRg st="5" end="5"/>
                                            </p:txEl>
                                          </p:spTgt>
                                        </p:tgtEl>
                                        <p:attrNameLst>
                                          <p:attrName>style.visibility</p:attrName>
                                        </p:attrNameLst>
                                      </p:cBhvr>
                                      <p:to>
                                        <p:strVal val="visible"/>
                                      </p:to>
                                    </p:set>
                                    <p:animEffect transition="in" filter="fade">
                                      <p:cBhvr>
                                        <p:cTn id="32" dur="500"/>
                                        <p:tgtEl>
                                          <p:spTgt spid="45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52">
                                            <p:txEl>
                                              <p:pRg st="6" end="6"/>
                                            </p:txEl>
                                          </p:spTgt>
                                        </p:tgtEl>
                                        <p:attrNameLst>
                                          <p:attrName>style.visibility</p:attrName>
                                        </p:attrNameLst>
                                      </p:cBhvr>
                                      <p:to>
                                        <p:strVal val="visible"/>
                                      </p:to>
                                    </p:set>
                                    <p:animEffect transition="in" filter="fade">
                                      <p:cBhvr>
                                        <p:cTn id="37" dur="500"/>
                                        <p:tgtEl>
                                          <p:spTgt spid="45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52">
                                            <p:txEl>
                                              <p:pRg st="7" end="7"/>
                                            </p:txEl>
                                          </p:spTgt>
                                        </p:tgtEl>
                                        <p:attrNameLst>
                                          <p:attrName>style.visibility</p:attrName>
                                        </p:attrNameLst>
                                      </p:cBhvr>
                                      <p:to>
                                        <p:strVal val="visible"/>
                                      </p:to>
                                    </p:set>
                                    <p:animEffect transition="in" filter="fade">
                                      <p:cBhvr>
                                        <p:cTn id="42" dur="500"/>
                                        <p:tgtEl>
                                          <p:spTgt spid="45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6"/>
          <p:cNvSpPr txBox="1">
            <a:spLocks noGrp="1"/>
          </p:cNvSpPr>
          <p:nvPr>
            <p:ph type="title"/>
          </p:nvPr>
        </p:nvSpPr>
        <p:spPr>
          <a:xfrm>
            <a:off x="609600" y="274638"/>
            <a:ext cx="10972800" cy="1143000"/>
          </a:xfrm>
          <a:prstGeom prst="rect">
            <a:avLst/>
          </a:prstGeom>
          <a:noFill/>
          <a:ln w="9525"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432FF"/>
                </a:solidFill>
              </a:rPr>
              <a:t>Federal Reserve Timeline</a:t>
            </a:r>
            <a:endParaRPr/>
          </a:p>
        </p:txBody>
      </p:sp>
      <p:grpSp>
        <p:nvGrpSpPr>
          <p:cNvPr id="458" name="Google Shape;458;p26"/>
          <p:cNvGrpSpPr/>
          <p:nvPr/>
        </p:nvGrpSpPr>
        <p:grpSpPr>
          <a:xfrm>
            <a:off x="2282398" y="3924828"/>
            <a:ext cx="250225" cy="240957"/>
            <a:chOff x="1816443" y="3669957"/>
            <a:chExt cx="753762" cy="803189"/>
          </a:xfrm>
        </p:grpSpPr>
        <p:sp>
          <p:nvSpPr>
            <p:cNvPr id="459" name="Google Shape;459;p26"/>
            <p:cNvSpPr/>
            <p:nvPr/>
          </p:nvSpPr>
          <p:spPr>
            <a:xfrm>
              <a:off x="1816443" y="3669957"/>
              <a:ext cx="753762" cy="803189"/>
            </a:xfrm>
            <a:prstGeom prst="ellipse">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60" name="Google Shape;460;p26"/>
            <p:cNvSpPr/>
            <p:nvPr/>
          </p:nvSpPr>
          <p:spPr>
            <a:xfrm>
              <a:off x="1958545" y="3822356"/>
              <a:ext cx="469557" cy="498389"/>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cxnSp>
        <p:nvCxnSpPr>
          <p:cNvPr id="461" name="Google Shape;461;p26"/>
          <p:cNvCxnSpPr/>
          <p:nvPr/>
        </p:nvCxnSpPr>
        <p:spPr>
          <a:xfrm>
            <a:off x="2532621" y="4045306"/>
            <a:ext cx="1363168" cy="0"/>
          </a:xfrm>
          <a:prstGeom prst="straightConnector1">
            <a:avLst/>
          </a:prstGeom>
          <a:noFill/>
          <a:ln w="28575" cap="flat" cmpd="sng">
            <a:solidFill>
              <a:srgbClr val="002060"/>
            </a:solidFill>
            <a:prstDash val="solid"/>
            <a:round/>
            <a:headEnd type="none" w="sm" len="sm"/>
            <a:tailEnd type="none" w="sm" len="sm"/>
          </a:ln>
        </p:spPr>
      </p:cxnSp>
      <p:grpSp>
        <p:nvGrpSpPr>
          <p:cNvPr id="462" name="Google Shape;462;p26"/>
          <p:cNvGrpSpPr/>
          <p:nvPr/>
        </p:nvGrpSpPr>
        <p:grpSpPr>
          <a:xfrm>
            <a:off x="3839349" y="3924828"/>
            <a:ext cx="250225" cy="240957"/>
            <a:chOff x="1816443" y="3669957"/>
            <a:chExt cx="753762" cy="803189"/>
          </a:xfrm>
        </p:grpSpPr>
        <p:sp>
          <p:nvSpPr>
            <p:cNvPr id="463" name="Google Shape;463;p26"/>
            <p:cNvSpPr/>
            <p:nvPr/>
          </p:nvSpPr>
          <p:spPr>
            <a:xfrm>
              <a:off x="1816443" y="3669957"/>
              <a:ext cx="753762" cy="803189"/>
            </a:xfrm>
            <a:prstGeom prst="ellipse">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64" name="Google Shape;464;p26"/>
            <p:cNvSpPr/>
            <p:nvPr/>
          </p:nvSpPr>
          <p:spPr>
            <a:xfrm>
              <a:off x="1958545" y="3822356"/>
              <a:ext cx="469557" cy="498389"/>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cxnSp>
        <p:nvCxnSpPr>
          <p:cNvPr id="465" name="Google Shape;465;p26"/>
          <p:cNvCxnSpPr/>
          <p:nvPr/>
        </p:nvCxnSpPr>
        <p:spPr>
          <a:xfrm>
            <a:off x="4089573" y="4045306"/>
            <a:ext cx="1363168" cy="0"/>
          </a:xfrm>
          <a:prstGeom prst="straightConnector1">
            <a:avLst/>
          </a:prstGeom>
          <a:noFill/>
          <a:ln w="28575" cap="flat" cmpd="sng">
            <a:solidFill>
              <a:srgbClr val="002060"/>
            </a:solidFill>
            <a:prstDash val="solid"/>
            <a:round/>
            <a:headEnd type="none" w="sm" len="sm"/>
            <a:tailEnd type="none" w="sm" len="sm"/>
          </a:ln>
        </p:spPr>
      </p:cxnSp>
      <p:grpSp>
        <p:nvGrpSpPr>
          <p:cNvPr id="466" name="Google Shape;466;p26"/>
          <p:cNvGrpSpPr/>
          <p:nvPr/>
        </p:nvGrpSpPr>
        <p:grpSpPr>
          <a:xfrm>
            <a:off x="5396301" y="3924828"/>
            <a:ext cx="250225" cy="240957"/>
            <a:chOff x="1816443" y="3669957"/>
            <a:chExt cx="753762" cy="803189"/>
          </a:xfrm>
        </p:grpSpPr>
        <p:sp>
          <p:nvSpPr>
            <p:cNvPr id="467" name="Google Shape;467;p26"/>
            <p:cNvSpPr/>
            <p:nvPr/>
          </p:nvSpPr>
          <p:spPr>
            <a:xfrm>
              <a:off x="1816443" y="3669957"/>
              <a:ext cx="753762" cy="803189"/>
            </a:xfrm>
            <a:prstGeom prst="ellipse">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68" name="Google Shape;468;p26"/>
            <p:cNvSpPr/>
            <p:nvPr/>
          </p:nvSpPr>
          <p:spPr>
            <a:xfrm>
              <a:off x="1958545" y="3822356"/>
              <a:ext cx="469557" cy="498389"/>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cxnSp>
        <p:nvCxnSpPr>
          <p:cNvPr id="469" name="Google Shape;469;p26"/>
          <p:cNvCxnSpPr>
            <a:endCxn id="470" idx="2"/>
          </p:cNvCxnSpPr>
          <p:nvPr/>
        </p:nvCxnSpPr>
        <p:spPr>
          <a:xfrm>
            <a:off x="5646436" y="4045306"/>
            <a:ext cx="1477800" cy="0"/>
          </a:xfrm>
          <a:prstGeom prst="straightConnector1">
            <a:avLst/>
          </a:prstGeom>
          <a:noFill/>
          <a:ln w="28575" cap="flat" cmpd="sng">
            <a:solidFill>
              <a:srgbClr val="002060"/>
            </a:solidFill>
            <a:prstDash val="solid"/>
            <a:round/>
            <a:headEnd type="none" w="sm" len="sm"/>
            <a:tailEnd type="none" w="sm" len="sm"/>
          </a:ln>
        </p:spPr>
      </p:cxnSp>
      <p:grpSp>
        <p:nvGrpSpPr>
          <p:cNvPr id="471" name="Google Shape;471;p26"/>
          <p:cNvGrpSpPr/>
          <p:nvPr/>
        </p:nvGrpSpPr>
        <p:grpSpPr>
          <a:xfrm>
            <a:off x="7124236" y="3924828"/>
            <a:ext cx="250225" cy="240957"/>
            <a:chOff x="1816443" y="3669957"/>
            <a:chExt cx="753762" cy="803189"/>
          </a:xfrm>
        </p:grpSpPr>
        <p:sp>
          <p:nvSpPr>
            <p:cNvPr id="470" name="Google Shape;470;p26"/>
            <p:cNvSpPr/>
            <p:nvPr/>
          </p:nvSpPr>
          <p:spPr>
            <a:xfrm>
              <a:off x="1816443" y="3669957"/>
              <a:ext cx="753762" cy="803189"/>
            </a:xfrm>
            <a:prstGeom prst="ellipse">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72" name="Google Shape;472;p26"/>
            <p:cNvSpPr/>
            <p:nvPr/>
          </p:nvSpPr>
          <p:spPr>
            <a:xfrm>
              <a:off x="1958545" y="3822356"/>
              <a:ext cx="469557" cy="498389"/>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cxnSp>
        <p:nvCxnSpPr>
          <p:cNvPr id="473" name="Google Shape;473;p26"/>
          <p:cNvCxnSpPr/>
          <p:nvPr/>
        </p:nvCxnSpPr>
        <p:spPr>
          <a:xfrm>
            <a:off x="7349196" y="4045306"/>
            <a:ext cx="1728264" cy="0"/>
          </a:xfrm>
          <a:prstGeom prst="straightConnector1">
            <a:avLst/>
          </a:prstGeom>
          <a:noFill/>
          <a:ln w="28575" cap="flat" cmpd="sng">
            <a:solidFill>
              <a:srgbClr val="002060"/>
            </a:solidFill>
            <a:prstDash val="solid"/>
            <a:round/>
            <a:headEnd type="none" w="sm" len="sm"/>
            <a:tailEnd type="none" w="sm" len="sm"/>
          </a:ln>
        </p:spPr>
      </p:cxnSp>
      <p:grpSp>
        <p:nvGrpSpPr>
          <p:cNvPr id="474" name="Google Shape;474;p26"/>
          <p:cNvGrpSpPr/>
          <p:nvPr/>
        </p:nvGrpSpPr>
        <p:grpSpPr>
          <a:xfrm>
            <a:off x="9077461" y="3905981"/>
            <a:ext cx="250225" cy="240957"/>
            <a:chOff x="1816443" y="3669957"/>
            <a:chExt cx="753762" cy="803189"/>
          </a:xfrm>
        </p:grpSpPr>
        <p:sp>
          <p:nvSpPr>
            <p:cNvPr id="475" name="Google Shape;475;p26"/>
            <p:cNvSpPr/>
            <p:nvPr/>
          </p:nvSpPr>
          <p:spPr>
            <a:xfrm>
              <a:off x="1816443" y="3669957"/>
              <a:ext cx="753762" cy="803189"/>
            </a:xfrm>
            <a:prstGeom prst="ellipse">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76" name="Google Shape;476;p26"/>
            <p:cNvSpPr/>
            <p:nvPr/>
          </p:nvSpPr>
          <p:spPr>
            <a:xfrm>
              <a:off x="1958545" y="3822356"/>
              <a:ext cx="469557" cy="498389"/>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77" name="Google Shape;477;p26"/>
          <p:cNvGrpSpPr/>
          <p:nvPr/>
        </p:nvGrpSpPr>
        <p:grpSpPr>
          <a:xfrm>
            <a:off x="4933668" y="2396921"/>
            <a:ext cx="1111814" cy="1111441"/>
            <a:chOff x="5213802" y="2093409"/>
            <a:chExt cx="1482419" cy="1481920"/>
          </a:xfrm>
        </p:grpSpPr>
        <p:grpSp>
          <p:nvGrpSpPr>
            <p:cNvPr id="478" name="Google Shape;478;p26"/>
            <p:cNvGrpSpPr/>
            <p:nvPr/>
          </p:nvGrpSpPr>
          <p:grpSpPr>
            <a:xfrm>
              <a:off x="5213802" y="2093409"/>
              <a:ext cx="1482419" cy="1481920"/>
              <a:chOff x="1049575" y="2093625"/>
              <a:chExt cx="1482419" cy="1481920"/>
            </a:xfrm>
          </p:grpSpPr>
          <p:sp>
            <p:nvSpPr>
              <p:cNvPr id="479" name="Google Shape;479;p26"/>
              <p:cNvSpPr/>
              <p:nvPr/>
            </p:nvSpPr>
            <p:spPr>
              <a:xfrm rot="7996755">
                <a:off x="1269460" y="2307385"/>
                <a:ext cx="1042650" cy="1054400"/>
              </a:xfrm>
              <a:prstGeom prst="teardrop">
                <a:avLst>
                  <a:gd name="adj" fmla="val 164631"/>
                </a:avLst>
              </a:prstGeom>
              <a:solidFill>
                <a:srgbClr val="00206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80" name="Google Shape;480;p26"/>
              <p:cNvSpPr/>
              <p:nvPr/>
            </p:nvSpPr>
            <p:spPr>
              <a:xfrm>
                <a:off x="1410578" y="2467044"/>
                <a:ext cx="760413" cy="710000"/>
              </a:xfrm>
              <a:prstGeom prst="ellipse">
                <a:avLst/>
              </a:prstGeom>
              <a:solidFill>
                <a:schemeClr val="l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pic>
          <p:nvPicPr>
            <p:cNvPr id="481" name="Google Shape;481;p26"/>
            <p:cNvPicPr preferRelativeResize="0"/>
            <p:nvPr/>
          </p:nvPicPr>
          <p:blipFill rotWithShape="1">
            <a:blip r:embed="rId3">
              <a:alphaModFix/>
            </a:blip>
            <a:srcRect/>
            <a:stretch/>
          </p:blipFill>
          <p:spPr>
            <a:xfrm>
              <a:off x="5697434" y="2576391"/>
              <a:ext cx="515957" cy="515957"/>
            </a:xfrm>
            <a:prstGeom prst="rect">
              <a:avLst/>
            </a:prstGeom>
            <a:noFill/>
            <a:ln>
              <a:noFill/>
            </a:ln>
          </p:spPr>
        </p:pic>
      </p:grpSp>
      <p:grpSp>
        <p:nvGrpSpPr>
          <p:cNvPr id="482" name="Google Shape;482;p26"/>
          <p:cNvGrpSpPr/>
          <p:nvPr/>
        </p:nvGrpSpPr>
        <p:grpSpPr>
          <a:xfrm>
            <a:off x="6693439" y="2396921"/>
            <a:ext cx="1111814" cy="1111441"/>
            <a:chOff x="5213802" y="2093409"/>
            <a:chExt cx="1482419" cy="1481920"/>
          </a:xfrm>
        </p:grpSpPr>
        <p:grpSp>
          <p:nvGrpSpPr>
            <p:cNvPr id="483" name="Google Shape;483;p26"/>
            <p:cNvGrpSpPr/>
            <p:nvPr/>
          </p:nvGrpSpPr>
          <p:grpSpPr>
            <a:xfrm>
              <a:off x="5213802" y="2093409"/>
              <a:ext cx="1482419" cy="1481920"/>
              <a:chOff x="1049575" y="2093625"/>
              <a:chExt cx="1482419" cy="1481920"/>
            </a:xfrm>
          </p:grpSpPr>
          <p:sp>
            <p:nvSpPr>
              <p:cNvPr id="484" name="Google Shape;484;p26"/>
              <p:cNvSpPr/>
              <p:nvPr/>
            </p:nvSpPr>
            <p:spPr>
              <a:xfrm rot="7996755">
                <a:off x="1269460" y="2307385"/>
                <a:ext cx="1042650" cy="1054400"/>
              </a:xfrm>
              <a:prstGeom prst="teardrop">
                <a:avLst>
                  <a:gd name="adj" fmla="val 164631"/>
                </a:avLst>
              </a:prstGeom>
              <a:solidFill>
                <a:srgbClr val="00206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85" name="Google Shape;485;p26"/>
              <p:cNvSpPr/>
              <p:nvPr/>
            </p:nvSpPr>
            <p:spPr>
              <a:xfrm>
                <a:off x="1410578" y="2467044"/>
                <a:ext cx="760413" cy="710000"/>
              </a:xfrm>
              <a:prstGeom prst="ellipse">
                <a:avLst/>
              </a:prstGeom>
              <a:solidFill>
                <a:schemeClr val="l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pic>
          <p:nvPicPr>
            <p:cNvPr id="486" name="Google Shape;486;p26"/>
            <p:cNvPicPr preferRelativeResize="0"/>
            <p:nvPr/>
          </p:nvPicPr>
          <p:blipFill rotWithShape="1">
            <a:blip r:embed="rId3">
              <a:alphaModFix/>
            </a:blip>
            <a:srcRect/>
            <a:stretch/>
          </p:blipFill>
          <p:spPr>
            <a:xfrm>
              <a:off x="5697434" y="2576391"/>
              <a:ext cx="515957" cy="515957"/>
            </a:xfrm>
            <a:prstGeom prst="rect">
              <a:avLst/>
            </a:prstGeom>
            <a:noFill/>
            <a:ln>
              <a:noFill/>
            </a:ln>
          </p:spPr>
        </p:pic>
      </p:grpSp>
      <p:grpSp>
        <p:nvGrpSpPr>
          <p:cNvPr id="487" name="Google Shape;487;p26"/>
          <p:cNvGrpSpPr/>
          <p:nvPr/>
        </p:nvGrpSpPr>
        <p:grpSpPr>
          <a:xfrm>
            <a:off x="8610096" y="2387515"/>
            <a:ext cx="1111814" cy="1111441"/>
            <a:chOff x="5213802" y="2093409"/>
            <a:chExt cx="1482419" cy="1481920"/>
          </a:xfrm>
        </p:grpSpPr>
        <p:grpSp>
          <p:nvGrpSpPr>
            <p:cNvPr id="488" name="Google Shape;488;p26"/>
            <p:cNvGrpSpPr/>
            <p:nvPr/>
          </p:nvGrpSpPr>
          <p:grpSpPr>
            <a:xfrm>
              <a:off x="5213802" y="2093409"/>
              <a:ext cx="1482419" cy="1481920"/>
              <a:chOff x="1049575" y="2093625"/>
              <a:chExt cx="1482419" cy="1481920"/>
            </a:xfrm>
          </p:grpSpPr>
          <p:sp>
            <p:nvSpPr>
              <p:cNvPr id="489" name="Google Shape;489;p26"/>
              <p:cNvSpPr/>
              <p:nvPr/>
            </p:nvSpPr>
            <p:spPr>
              <a:xfrm rot="7996755">
                <a:off x="1269460" y="2307385"/>
                <a:ext cx="1042650" cy="1054400"/>
              </a:xfrm>
              <a:prstGeom prst="teardrop">
                <a:avLst>
                  <a:gd name="adj" fmla="val 164631"/>
                </a:avLst>
              </a:prstGeom>
              <a:solidFill>
                <a:srgbClr val="00206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90" name="Google Shape;490;p26"/>
              <p:cNvSpPr/>
              <p:nvPr/>
            </p:nvSpPr>
            <p:spPr>
              <a:xfrm>
                <a:off x="1410578" y="2467044"/>
                <a:ext cx="760413" cy="710000"/>
              </a:xfrm>
              <a:prstGeom prst="ellipse">
                <a:avLst/>
              </a:prstGeom>
              <a:solidFill>
                <a:schemeClr val="l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pic>
          <p:nvPicPr>
            <p:cNvPr id="491" name="Google Shape;491;p26"/>
            <p:cNvPicPr preferRelativeResize="0"/>
            <p:nvPr/>
          </p:nvPicPr>
          <p:blipFill rotWithShape="1">
            <a:blip r:embed="rId3">
              <a:alphaModFix/>
            </a:blip>
            <a:srcRect/>
            <a:stretch/>
          </p:blipFill>
          <p:spPr>
            <a:xfrm>
              <a:off x="5697434" y="2576391"/>
              <a:ext cx="515957" cy="515957"/>
            </a:xfrm>
            <a:prstGeom prst="rect">
              <a:avLst/>
            </a:prstGeom>
            <a:noFill/>
            <a:ln>
              <a:noFill/>
            </a:ln>
          </p:spPr>
        </p:pic>
      </p:grpSp>
      <p:grpSp>
        <p:nvGrpSpPr>
          <p:cNvPr id="492" name="Google Shape;492;p26"/>
          <p:cNvGrpSpPr/>
          <p:nvPr/>
        </p:nvGrpSpPr>
        <p:grpSpPr>
          <a:xfrm>
            <a:off x="3383422" y="2356639"/>
            <a:ext cx="1111814" cy="1111441"/>
            <a:chOff x="5213802" y="2093409"/>
            <a:chExt cx="1482419" cy="1481920"/>
          </a:xfrm>
        </p:grpSpPr>
        <p:grpSp>
          <p:nvGrpSpPr>
            <p:cNvPr id="493" name="Google Shape;493;p26"/>
            <p:cNvGrpSpPr/>
            <p:nvPr/>
          </p:nvGrpSpPr>
          <p:grpSpPr>
            <a:xfrm>
              <a:off x="5213802" y="2093409"/>
              <a:ext cx="1482419" cy="1481920"/>
              <a:chOff x="1049575" y="2093625"/>
              <a:chExt cx="1482419" cy="1481920"/>
            </a:xfrm>
          </p:grpSpPr>
          <p:sp>
            <p:nvSpPr>
              <p:cNvPr id="494" name="Google Shape;494;p26"/>
              <p:cNvSpPr/>
              <p:nvPr/>
            </p:nvSpPr>
            <p:spPr>
              <a:xfrm rot="7996755">
                <a:off x="1269460" y="2307385"/>
                <a:ext cx="1042650" cy="1054400"/>
              </a:xfrm>
              <a:prstGeom prst="teardrop">
                <a:avLst>
                  <a:gd name="adj" fmla="val 164631"/>
                </a:avLst>
              </a:prstGeom>
              <a:solidFill>
                <a:srgbClr val="00206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95" name="Google Shape;495;p26"/>
              <p:cNvSpPr/>
              <p:nvPr/>
            </p:nvSpPr>
            <p:spPr>
              <a:xfrm>
                <a:off x="1410578" y="2467044"/>
                <a:ext cx="760413" cy="710000"/>
              </a:xfrm>
              <a:prstGeom prst="ellipse">
                <a:avLst/>
              </a:prstGeom>
              <a:solidFill>
                <a:schemeClr val="l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pic>
          <p:nvPicPr>
            <p:cNvPr id="496" name="Google Shape;496;p26"/>
            <p:cNvPicPr preferRelativeResize="0"/>
            <p:nvPr/>
          </p:nvPicPr>
          <p:blipFill rotWithShape="1">
            <a:blip r:embed="rId3">
              <a:alphaModFix/>
            </a:blip>
            <a:srcRect/>
            <a:stretch/>
          </p:blipFill>
          <p:spPr>
            <a:xfrm>
              <a:off x="5697434" y="2576391"/>
              <a:ext cx="515957" cy="515957"/>
            </a:xfrm>
            <a:prstGeom prst="rect">
              <a:avLst/>
            </a:prstGeom>
            <a:noFill/>
            <a:ln>
              <a:noFill/>
            </a:ln>
          </p:spPr>
        </p:pic>
      </p:grpSp>
      <p:grpSp>
        <p:nvGrpSpPr>
          <p:cNvPr id="497" name="Google Shape;497;p26"/>
          <p:cNvGrpSpPr/>
          <p:nvPr/>
        </p:nvGrpSpPr>
        <p:grpSpPr>
          <a:xfrm>
            <a:off x="1825069" y="2406326"/>
            <a:ext cx="1111814" cy="1111441"/>
            <a:chOff x="5213802" y="2093409"/>
            <a:chExt cx="1482419" cy="1481920"/>
          </a:xfrm>
        </p:grpSpPr>
        <p:grpSp>
          <p:nvGrpSpPr>
            <p:cNvPr id="498" name="Google Shape;498;p26"/>
            <p:cNvGrpSpPr/>
            <p:nvPr/>
          </p:nvGrpSpPr>
          <p:grpSpPr>
            <a:xfrm>
              <a:off x="5213802" y="2093409"/>
              <a:ext cx="1482419" cy="1481920"/>
              <a:chOff x="1049575" y="2093625"/>
              <a:chExt cx="1482419" cy="1481920"/>
            </a:xfrm>
          </p:grpSpPr>
          <p:sp>
            <p:nvSpPr>
              <p:cNvPr id="499" name="Google Shape;499;p26"/>
              <p:cNvSpPr/>
              <p:nvPr/>
            </p:nvSpPr>
            <p:spPr>
              <a:xfrm rot="7996755">
                <a:off x="1269460" y="2307385"/>
                <a:ext cx="1042650" cy="1054400"/>
              </a:xfrm>
              <a:prstGeom prst="teardrop">
                <a:avLst>
                  <a:gd name="adj" fmla="val 164631"/>
                </a:avLst>
              </a:prstGeom>
              <a:solidFill>
                <a:srgbClr val="00206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00" name="Google Shape;500;p26"/>
              <p:cNvSpPr/>
              <p:nvPr/>
            </p:nvSpPr>
            <p:spPr>
              <a:xfrm>
                <a:off x="1410578" y="2467044"/>
                <a:ext cx="760413" cy="710000"/>
              </a:xfrm>
              <a:prstGeom prst="ellipse">
                <a:avLst/>
              </a:prstGeom>
              <a:solidFill>
                <a:schemeClr val="l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pic>
          <p:nvPicPr>
            <p:cNvPr id="501" name="Google Shape;501;p26"/>
            <p:cNvPicPr preferRelativeResize="0"/>
            <p:nvPr/>
          </p:nvPicPr>
          <p:blipFill rotWithShape="1">
            <a:blip r:embed="rId3">
              <a:alphaModFix/>
            </a:blip>
            <a:srcRect/>
            <a:stretch/>
          </p:blipFill>
          <p:spPr>
            <a:xfrm>
              <a:off x="5697434" y="2576391"/>
              <a:ext cx="515957" cy="515957"/>
            </a:xfrm>
            <a:prstGeom prst="rect">
              <a:avLst/>
            </a:prstGeom>
            <a:noFill/>
            <a:ln>
              <a:noFill/>
            </a:ln>
          </p:spPr>
        </p:pic>
      </p:grpSp>
      <p:sp>
        <p:nvSpPr>
          <p:cNvPr id="502" name="Google Shape;502;p26"/>
          <p:cNvSpPr txBox="1"/>
          <p:nvPr/>
        </p:nvSpPr>
        <p:spPr>
          <a:xfrm>
            <a:off x="2036833" y="4233309"/>
            <a:ext cx="719043"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dk1"/>
                </a:solidFill>
                <a:latin typeface="Arial"/>
                <a:ea typeface="Arial"/>
                <a:cs typeface="Arial"/>
                <a:sym typeface="Arial"/>
              </a:rPr>
              <a:t>March 3</a:t>
            </a:r>
            <a:endParaRPr/>
          </a:p>
        </p:txBody>
      </p:sp>
      <p:sp>
        <p:nvSpPr>
          <p:cNvPr id="503" name="Google Shape;503;p26"/>
          <p:cNvSpPr txBox="1"/>
          <p:nvPr/>
        </p:nvSpPr>
        <p:spPr>
          <a:xfrm>
            <a:off x="6855765" y="4191757"/>
            <a:ext cx="906017" cy="3000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dk1"/>
                </a:solidFill>
                <a:latin typeface="Arial"/>
                <a:ea typeface="Arial"/>
                <a:cs typeface="Arial"/>
                <a:sym typeface="Arial"/>
              </a:rPr>
              <a:t>March 23</a:t>
            </a:r>
            <a:endParaRPr/>
          </a:p>
        </p:txBody>
      </p:sp>
      <p:sp>
        <p:nvSpPr>
          <p:cNvPr id="504" name="Google Shape;504;p26"/>
          <p:cNvSpPr txBox="1"/>
          <p:nvPr/>
        </p:nvSpPr>
        <p:spPr>
          <a:xfrm>
            <a:off x="9077461" y="4177199"/>
            <a:ext cx="675185"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April 9</a:t>
            </a:r>
            <a:endParaRPr/>
          </a:p>
        </p:txBody>
      </p:sp>
      <p:sp>
        <p:nvSpPr>
          <p:cNvPr id="505" name="Google Shape;505;p26"/>
          <p:cNvSpPr txBox="1"/>
          <p:nvPr/>
        </p:nvSpPr>
        <p:spPr>
          <a:xfrm>
            <a:off x="1944049" y="4676055"/>
            <a:ext cx="958436" cy="3462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25">
                <a:solidFill>
                  <a:schemeClr val="dk1"/>
                </a:solidFill>
                <a:latin typeface="Arial"/>
                <a:ea typeface="Arial"/>
                <a:cs typeface="Arial"/>
                <a:sym typeface="Arial"/>
              </a:rPr>
              <a:t>Federal Funds Rate</a:t>
            </a:r>
            <a:endParaRPr/>
          </a:p>
        </p:txBody>
      </p:sp>
      <p:sp>
        <p:nvSpPr>
          <p:cNvPr id="506" name="Google Shape;506;p26"/>
          <p:cNvSpPr txBox="1"/>
          <p:nvPr/>
        </p:nvSpPr>
        <p:spPr>
          <a:xfrm>
            <a:off x="3483088" y="4185493"/>
            <a:ext cx="822564"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dk1"/>
                </a:solidFill>
                <a:latin typeface="Arial"/>
                <a:ea typeface="Arial"/>
                <a:cs typeface="Arial"/>
                <a:sym typeface="Arial"/>
              </a:rPr>
              <a:t>March 15</a:t>
            </a:r>
            <a:endParaRPr/>
          </a:p>
        </p:txBody>
      </p:sp>
      <p:sp>
        <p:nvSpPr>
          <p:cNvPr id="507" name="Google Shape;507;p26"/>
          <p:cNvSpPr txBox="1"/>
          <p:nvPr/>
        </p:nvSpPr>
        <p:spPr>
          <a:xfrm>
            <a:off x="3235562" y="4622531"/>
            <a:ext cx="1320455" cy="7271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25">
                <a:solidFill>
                  <a:srgbClr val="002060"/>
                </a:solidFill>
                <a:latin typeface="Arial"/>
                <a:ea typeface="Arial"/>
                <a:cs typeface="Arial"/>
                <a:sym typeface="Arial"/>
              </a:rPr>
              <a:t>Federal Funds Rate</a:t>
            </a:r>
            <a:endParaRPr/>
          </a:p>
          <a:p>
            <a:pPr marL="0" marR="0" lvl="0" indent="0" algn="ctr" rtl="0">
              <a:spcBef>
                <a:spcPts val="0"/>
              </a:spcBef>
              <a:spcAft>
                <a:spcPts val="0"/>
              </a:spcAft>
              <a:buNone/>
            </a:pPr>
            <a:r>
              <a:rPr lang="en-US" sz="825">
                <a:solidFill>
                  <a:srgbClr val="002060"/>
                </a:solidFill>
                <a:latin typeface="Arial"/>
                <a:ea typeface="Arial"/>
                <a:cs typeface="Arial"/>
                <a:sym typeface="Arial"/>
              </a:rPr>
              <a:t>Discount Window Lending</a:t>
            </a:r>
            <a:endParaRPr/>
          </a:p>
          <a:p>
            <a:pPr marL="0" marR="0" lvl="0" indent="0" algn="ctr" rtl="0">
              <a:spcBef>
                <a:spcPts val="0"/>
              </a:spcBef>
              <a:spcAft>
                <a:spcPts val="0"/>
              </a:spcAft>
              <a:buNone/>
            </a:pPr>
            <a:r>
              <a:rPr lang="en-US" sz="825">
                <a:solidFill>
                  <a:srgbClr val="002060"/>
                </a:solidFill>
                <a:latin typeface="Arial"/>
                <a:ea typeface="Arial"/>
                <a:cs typeface="Arial"/>
                <a:sym typeface="Arial"/>
              </a:rPr>
              <a:t>Quantitative Easing</a:t>
            </a:r>
            <a:endParaRPr/>
          </a:p>
          <a:p>
            <a:pPr marL="0" marR="0" lvl="0" indent="0" algn="ctr" rtl="0">
              <a:spcBef>
                <a:spcPts val="0"/>
              </a:spcBef>
              <a:spcAft>
                <a:spcPts val="0"/>
              </a:spcAft>
              <a:buNone/>
            </a:pPr>
            <a:r>
              <a:rPr lang="en-US" sz="825">
                <a:solidFill>
                  <a:srgbClr val="002060"/>
                </a:solidFill>
                <a:latin typeface="Arial"/>
                <a:ea typeface="Arial"/>
                <a:cs typeface="Arial"/>
                <a:sym typeface="Arial"/>
              </a:rPr>
              <a:t>Forward Guidance</a:t>
            </a:r>
            <a:endParaRPr/>
          </a:p>
        </p:txBody>
      </p:sp>
      <p:sp>
        <p:nvSpPr>
          <p:cNvPr id="508" name="Google Shape;508;p26"/>
          <p:cNvSpPr txBox="1"/>
          <p:nvPr/>
        </p:nvSpPr>
        <p:spPr>
          <a:xfrm>
            <a:off x="4933668" y="4210899"/>
            <a:ext cx="1111815"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dk1"/>
                </a:solidFill>
                <a:latin typeface="Arial"/>
                <a:ea typeface="Arial"/>
                <a:cs typeface="Arial"/>
                <a:sym typeface="Arial"/>
              </a:rPr>
              <a:t>March 17/18</a:t>
            </a:r>
            <a:endParaRPr/>
          </a:p>
        </p:txBody>
      </p:sp>
      <p:sp>
        <p:nvSpPr>
          <p:cNvPr id="509" name="Google Shape;509;p26"/>
          <p:cNvSpPr txBox="1"/>
          <p:nvPr/>
        </p:nvSpPr>
        <p:spPr>
          <a:xfrm>
            <a:off x="4637765" y="4477281"/>
            <a:ext cx="1739830" cy="8540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25">
                <a:solidFill>
                  <a:srgbClr val="002060"/>
                </a:solidFill>
                <a:latin typeface="Arial"/>
                <a:ea typeface="Arial"/>
                <a:cs typeface="Arial"/>
                <a:sym typeface="Arial"/>
              </a:rPr>
              <a:t>Primary Dealer Credit Facility </a:t>
            </a:r>
            <a:endParaRPr/>
          </a:p>
          <a:p>
            <a:pPr marL="0" marR="0" lvl="0" indent="0" algn="ctr" rtl="0">
              <a:spcBef>
                <a:spcPts val="0"/>
              </a:spcBef>
              <a:spcAft>
                <a:spcPts val="0"/>
              </a:spcAft>
              <a:buNone/>
            </a:pPr>
            <a:r>
              <a:rPr lang="en-US" sz="825">
                <a:solidFill>
                  <a:srgbClr val="002060"/>
                </a:solidFill>
                <a:latin typeface="Arial"/>
                <a:ea typeface="Arial"/>
                <a:cs typeface="Arial"/>
                <a:sym typeface="Arial"/>
              </a:rPr>
              <a:t>(PDCF)</a:t>
            </a:r>
            <a:endParaRPr/>
          </a:p>
          <a:p>
            <a:pPr marL="0" marR="0" lvl="0" indent="0" algn="ctr" rtl="0">
              <a:spcBef>
                <a:spcPts val="0"/>
              </a:spcBef>
              <a:spcAft>
                <a:spcPts val="0"/>
              </a:spcAft>
              <a:buNone/>
            </a:pPr>
            <a:r>
              <a:rPr lang="en-US" sz="825">
                <a:solidFill>
                  <a:srgbClr val="002060"/>
                </a:solidFill>
                <a:latin typeface="Arial"/>
                <a:ea typeface="Arial"/>
                <a:cs typeface="Arial"/>
                <a:sym typeface="Arial"/>
              </a:rPr>
              <a:t>Commercial Paper Funding Funding Facility (CPFF)</a:t>
            </a:r>
            <a:endParaRPr/>
          </a:p>
          <a:p>
            <a:pPr marL="0" marR="0" lvl="0" indent="0" algn="ctr" rtl="0">
              <a:spcBef>
                <a:spcPts val="0"/>
              </a:spcBef>
              <a:spcAft>
                <a:spcPts val="0"/>
              </a:spcAft>
              <a:buNone/>
            </a:pPr>
            <a:r>
              <a:rPr lang="en-US" sz="825">
                <a:solidFill>
                  <a:srgbClr val="002060"/>
                </a:solidFill>
                <a:latin typeface="Arial"/>
                <a:ea typeface="Arial"/>
                <a:cs typeface="Arial"/>
                <a:sym typeface="Arial"/>
              </a:rPr>
              <a:t>Money Market Mutual Fund Facility (MMLF)</a:t>
            </a:r>
            <a:endParaRPr/>
          </a:p>
        </p:txBody>
      </p:sp>
      <p:sp>
        <p:nvSpPr>
          <p:cNvPr id="510" name="Google Shape;510;p26"/>
          <p:cNvSpPr txBox="1"/>
          <p:nvPr/>
        </p:nvSpPr>
        <p:spPr>
          <a:xfrm>
            <a:off x="6428333" y="4422139"/>
            <a:ext cx="2029597" cy="12349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25">
                <a:solidFill>
                  <a:srgbClr val="002060"/>
                </a:solidFill>
                <a:latin typeface="Arial"/>
                <a:ea typeface="Arial"/>
                <a:cs typeface="Arial"/>
                <a:sym typeface="Arial"/>
              </a:rPr>
              <a:t>Primary Market Corporate Credit Facility </a:t>
            </a:r>
            <a:endParaRPr/>
          </a:p>
          <a:p>
            <a:pPr marL="0" marR="0" lvl="0" indent="0" algn="ctr" rtl="0">
              <a:spcBef>
                <a:spcPts val="0"/>
              </a:spcBef>
              <a:spcAft>
                <a:spcPts val="0"/>
              </a:spcAft>
              <a:buNone/>
            </a:pPr>
            <a:r>
              <a:rPr lang="en-US" sz="825">
                <a:solidFill>
                  <a:srgbClr val="002060"/>
                </a:solidFill>
                <a:latin typeface="Arial"/>
                <a:ea typeface="Arial"/>
                <a:cs typeface="Arial"/>
                <a:sym typeface="Arial"/>
              </a:rPr>
              <a:t>(PMCCF)</a:t>
            </a:r>
            <a:endParaRPr/>
          </a:p>
          <a:p>
            <a:pPr marL="0" marR="0" lvl="0" indent="0" algn="ctr" rtl="0">
              <a:spcBef>
                <a:spcPts val="0"/>
              </a:spcBef>
              <a:spcAft>
                <a:spcPts val="0"/>
              </a:spcAft>
              <a:buNone/>
            </a:pPr>
            <a:r>
              <a:rPr lang="en-US" sz="825">
                <a:solidFill>
                  <a:srgbClr val="002060"/>
                </a:solidFill>
                <a:latin typeface="Arial"/>
                <a:ea typeface="Arial"/>
                <a:cs typeface="Arial"/>
                <a:sym typeface="Arial"/>
              </a:rPr>
              <a:t>Secondary Market Corporate Credit Facility </a:t>
            </a:r>
            <a:endParaRPr/>
          </a:p>
          <a:p>
            <a:pPr marL="0" marR="0" lvl="0" indent="0" algn="ctr" rtl="0">
              <a:spcBef>
                <a:spcPts val="0"/>
              </a:spcBef>
              <a:spcAft>
                <a:spcPts val="0"/>
              </a:spcAft>
              <a:buNone/>
            </a:pPr>
            <a:r>
              <a:rPr lang="en-US" sz="825">
                <a:solidFill>
                  <a:srgbClr val="002060"/>
                </a:solidFill>
                <a:latin typeface="Arial"/>
                <a:ea typeface="Arial"/>
                <a:cs typeface="Arial"/>
                <a:sym typeface="Arial"/>
              </a:rPr>
              <a:t>(CMCCF)</a:t>
            </a:r>
            <a:endParaRPr/>
          </a:p>
          <a:p>
            <a:pPr marL="0" marR="0" lvl="0" indent="0" algn="ctr" rtl="0">
              <a:spcBef>
                <a:spcPts val="0"/>
              </a:spcBef>
              <a:spcAft>
                <a:spcPts val="0"/>
              </a:spcAft>
              <a:buNone/>
            </a:pPr>
            <a:r>
              <a:rPr lang="en-US" sz="825">
                <a:solidFill>
                  <a:srgbClr val="002060"/>
                </a:solidFill>
                <a:latin typeface="Arial"/>
                <a:ea typeface="Arial"/>
                <a:cs typeface="Arial"/>
                <a:sym typeface="Arial"/>
              </a:rPr>
              <a:t>Term Asset-Backed Securities Loan Facility</a:t>
            </a:r>
            <a:endParaRPr/>
          </a:p>
          <a:p>
            <a:pPr marL="0" marR="0" lvl="0" indent="0" algn="ctr" rtl="0">
              <a:spcBef>
                <a:spcPts val="0"/>
              </a:spcBef>
              <a:spcAft>
                <a:spcPts val="0"/>
              </a:spcAft>
              <a:buNone/>
            </a:pPr>
            <a:r>
              <a:rPr lang="en-US" sz="825">
                <a:solidFill>
                  <a:srgbClr val="002060"/>
                </a:solidFill>
                <a:latin typeface="Arial"/>
                <a:ea typeface="Arial"/>
                <a:cs typeface="Arial"/>
                <a:sym typeface="Arial"/>
              </a:rPr>
              <a:t>(TALF)</a:t>
            </a:r>
            <a:endParaRPr/>
          </a:p>
        </p:txBody>
      </p:sp>
      <p:sp>
        <p:nvSpPr>
          <p:cNvPr id="511" name="Google Shape;511;p26"/>
          <p:cNvSpPr txBox="1"/>
          <p:nvPr/>
        </p:nvSpPr>
        <p:spPr>
          <a:xfrm>
            <a:off x="8360942" y="4494974"/>
            <a:ext cx="2307059"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25">
                <a:solidFill>
                  <a:srgbClr val="002060"/>
                </a:solidFill>
                <a:latin typeface="Arial"/>
                <a:ea typeface="Arial"/>
                <a:cs typeface="Arial"/>
                <a:sym typeface="Arial"/>
              </a:rPr>
              <a:t>Paycheck Protection Program Liquidity Facility (PPPLF)</a:t>
            </a:r>
            <a:endParaRPr/>
          </a:p>
          <a:p>
            <a:pPr marL="0" marR="0" lvl="0" indent="0" algn="ctr" rtl="0">
              <a:spcBef>
                <a:spcPts val="0"/>
              </a:spcBef>
              <a:spcAft>
                <a:spcPts val="0"/>
              </a:spcAft>
              <a:buNone/>
            </a:pPr>
            <a:r>
              <a:rPr lang="en-US" sz="825">
                <a:solidFill>
                  <a:srgbClr val="002060"/>
                </a:solidFill>
                <a:latin typeface="Arial"/>
                <a:ea typeface="Arial"/>
                <a:cs typeface="Arial"/>
                <a:sym typeface="Arial"/>
              </a:rPr>
              <a:t>Main Street Business Lending Program</a:t>
            </a:r>
            <a:endParaRPr/>
          </a:p>
          <a:p>
            <a:pPr marL="0" marR="0" lvl="0" indent="0" algn="ctr" rtl="0">
              <a:spcBef>
                <a:spcPts val="0"/>
              </a:spcBef>
              <a:spcAft>
                <a:spcPts val="0"/>
              </a:spcAft>
              <a:buNone/>
            </a:pPr>
            <a:r>
              <a:rPr lang="en-US" sz="825">
                <a:solidFill>
                  <a:srgbClr val="002060"/>
                </a:solidFill>
                <a:latin typeface="Arial"/>
                <a:ea typeface="Arial"/>
                <a:cs typeface="Arial"/>
                <a:sym typeface="Arial"/>
              </a:rPr>
              <a:t>Municipal Liquidity Facility</a:t>
            </a:r>
            <a:endParaRPr/>
          </a:p>
        </p:txBody>
      </p:sp>
    </p:spTree>
    <p:extLst>
      <p:ext uri="{BB962C8B-B14F-4D97-AF65-F5344CB8AC3E}">
        <p14:creationId xmlns:p14="http://schemas.microsoft.com/office/powerpoint/2010/main" val="81390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fade">
                                      <p:cBhvr>
                                        <p:cTn id="7" dur="500"/>
                                        <p:tgtEl>
                                          <p:spTgt spid="45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97"/>
                                        </p:tgtEl>
                                        <p:attrNameLst>
                                          <p:attrName>style.visibility</p:attrName>
                                        </p:attrNameLst>
                                      </p:cBhvr>
                                      <p:to>
                                        <p:strVal val="visible"/>
                                      </p:to>
                                    </p:set>
                                    <p:anim calcmode="lin" valueType="num">
                                      <p:cBhvr additive="base">
                                        <p:cTn id="11" dur="250"/>
                                        <p:tgtEl>
                                          <p:spTgt spid="497"/>
                                        </p:tgtEl>
                                        <p:attrNameLst>
                                          <p:attrName>ppt_w</p:attrName>
                                        </p:attrNameLst>
                                      </p:cBhvr>
                                      <p:tavLst>
                                        <p:tav tm="0">
                                          <p:val>
                                            <p:strVal val="0"/>
                                          </p:val>
                                        </p:tav>
                                        <p:tav tm="100000">
                                          <p:val>
                                            <p:strVal val="#ppt_w"/>
                                          </p:val>
                                        </p:tav>
                                      </p:tavLst>
                                    </p:anim>
                                    <p:anim calcmode="lin" valueType="num">
                                      <p:cBhvr additive="base">
                                        <p:cTn id="12" dur="250"/>
                                        <p:tgtEl>
                                          <p:spTgt spid="497"/>
                                        </p:tgtEl>
                                        <p:attrNameLst>
                                          <p:attrName>ppt_h</p:attrName>
                                        </p:attrNameLst>
                                      </p:cBhvr>
                                      <p:tavLst>
                                        <p:tav tm="0">
                                          <p:val>
                                            <p:strVal val="0"/>
                                          </p:val>
                                        </p:tav>
                                        <p:tav tm="100000">
                                          <p:val>
                                            <p:strVal val="#ppt_h"/>
                                          </p:val>
                                        </p:tav>
                                      </p:tavLst>
                                    </p:anim>
                                  </p:childTnLst>
                                </p:cTn>
                              </p:par>
                            </p:childTnLst>
                          </p:cTn>
                        </p:par>
                        <p:par>
                          <p:cTn id="13" fill="hold">
                            <p:stCondLst>
                              <p:cond delay="750"/>
                            </p:stCondLst>
                            <p:childTnLst>
                              <p:par>
                                <p:cTn id="14" presetID="23" presetClass="entr" presetSubtype="16" fill="hold" nodeType="afterEffect">
                                  <p:stCondLst>
                                    <p:cond delay="0"/>
                                  </p:stCondLst>
                                  <p:childTnLst>
                                    <p:set>
                                      <p:cBhvr>
                                        <p:cTn id="15" dur="1" fill="hold">
                                          <p:stCondLst>
                                            <p:cond delay="0"/>
                                          </p:stCondLst>
                                        </p:cTn>
                                        <p:tgtEl>
                                          <p:spTgt spid="502"/>
                                        </p:tgtEl>
                                        <p:attrNameLst>
                                          <p:attrName>style.visibility</p:attrName>
                                        </p:attrNameLst>
                                      </p:cBhvr>
                                      <p:to>
                                        <p:strVal val="visible"/>
                                      </p:to>
                                    </p:set>
                                    <p:anim calcmode="lin" valueType="num">
                                      <p:cBhvr additive="base">
                                        <p:cTn id="16" dur="250"/>
                                        <p:tgtEl>
                                          <p:spTgt spid="502"/>
                                        </p:tgtEl>
                                        <p:attrNameLst>
                                          <p:attrName>ppt_w</p:attrName>
                                        </p:attrNameLst>
                                      </p:cBhvr>
                                      <p:tavLst>
                                        <p:tav tm="0">
                                          <p:val>
                                            <p:strVal val="0"/>
                                          </p:val>
                                        </p:tav>
                                        <p:tav tm="100000">
                                          <p:val>
                                            <p:strVal val="#ppt_w"/>
                                          </p:val>
                                        </p:tav>
                                      </p:tavLst>
                                    </p:anim>
                                    <p:anim calcmode="lin" valueType="num">
                                      <p:cBhvr additive="base">
                                        <p:cTn id="17" dur="250"/>
                                        <p:tgtEl>
                                          <p:spTgt spid="502"/>
                                        </p:tgtEl>
                                        <p:attrNameLst>
                                          <p:attrName>ppt_h</p:attrName>
                                        </p:attrNameLst>
                                      </p:cBhvr>
                                      <p:tavLst>
                                        <p:tav tm="0">
                                          <p:val>
                                            <p:strVal val="0"/>
                                          </p:val>
                                        </p:tav>
                                        <p:tav tm="100000">
                                          <p:val>
                                            <p:strVal val="#ppt_h"/>
                                          </p:val>
                                        </p:tav>
                                      </p:tavLst>
                                    </p:anim>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505"/>
                                        </p:tgtEl>
                                        <p:attrNameLst>
                                          <p:attrName>style.visibility</p:attrName>
                                        </p:attrNameLst>
                                      </p:cBhvr>
                                      <p:to>
                                        <p:strVal val="visible"/>
                                      </p:to>
                                    </p:set>
                                  </p:childTnLst>
                                </p:cTn>
                              </p:par>
                            </p:childTnLst>
                          </p:cTn>
                        </p:par>
                        <p:par>
                          <p:cTn id="21" fill="hold">
                            <p:stCondLst>
                              <p:cond delay="1001"/>
                            </p:stCondLst>
                            <p:childTnLst>
                              <p:par>
                                <p:cTn id="22" presetID="10" presetClass="entr" presetSubtype="0" fill="hold" nodeType="afterEffect">
                                  <p:stCondLst>
                                    <p:cond delay="0"/>
                                  </p:stCondLst>
                                  <p:childTnLst>
                                    <p:set>
                                      <p:cBhvr>
                                        <p:cTn id="23" dur="1" fill="hold">
                                          <p:stCondLst>
                                            <p:cond delay="0"/>
                                          </p:stCondLst>
                                        </p:cTn>
                                        <p:tgtEl>
                                          <p:spTgt spid="461"/>
                                        </p:tgtEl>
                                        <p:attrNameLst>
                                          <p:attrName>style.visibility</p:attrName>
                                        </p:attrNameLst>
                                      </p:cBhvr>
                                      <p:to>
                                        <p:strVal val="visible"/>
                                      </p:to>
                                    </p:set>
                                    <p:animEffect transition="in" filter="fade">
                                      <p:cBhvr>
                                        <p:cTn id="24" dur="500"/>
                                        <p:tgtEl>
                                          <p:spTgt spid="461"/>
                                        </p:tgtEl>
                                      </p:cBhvr>
                                    </p:animEffect>
                                  </p:childTnLst>
                                </p:cTn>
                              </p:par>
                            </p:childTnLst>
                          </p:cTn>
                        </p:par>
                        <p:par>
                          <p:cTn id="25" fill="hold">
                            <p:stCondLst>
                              <p:cond delay="1501"/>
                            </p:stCondLst>
                            <p:childTnLst>
                              <p:par>
                                <p:cTn id="26" presetID="23" presetClass="entr" presetSubtype="16" fill="hold" nodeType="afterEffect">
                                  <p:stCondLst>
                                    <p:cond delay="0"/>
                                  </p:stCondLst>
                                  <p:childTnLst>
                                    <p:set>
                                      <p:cBhvr>
                                        <p:cTn id="27" dur="1" fill="hold">
                                          <p:stCondLst>
                                            <p:cond delay="0"/>
                                          </p:stCondLst>
                                        </p:cTn>
                                        <p:tgtEl>
                                          <p:spTgt spid="462"/>
                                        </p:tgtEl>
                                        <p:attrNameLst>
                                          <p:attrName>style.visibility</p:attrName>
                                        </p:attrNameLst>
                                      </p:cBhvr>
                                      <p:to>
                                        <p:strVal val="visible"/>
                                      </p:to>
                                    </p:set>
                                    <p:anim calcmode="lin" valueType="num">
                                      <p:cBhvr additive="base">
                                        <p:cTn id="28" dur="250"/>
                                        <p:tgtEl>
                                          <p:spTgt spid="462"/>
                                        </p:tgtEl>
                                        <p:attrNameLst>
                                          <p:attrName>ppt_w</p:attrName>
                                        </p:attrNameLst>
                                      </p:cBhvr>
                                      <p:tavLst>
                                        <p:tav tm="0">
                                          <p:val>
                                            <p:strVal val="0"/>
                                          </p:val>
                                        </p:tav>
                                        <p:tav tm="100000">
                                          <p:val>
                                            <p:strVal val="#ppt_w"/>
                                          </p:val>
                                        </p:tav>
                                      </p:tavLst>
                                    </p:anim>
                                    <p:anim calcmode="lin" valueType="num">
                                      <p:cBhvr additive="base">
                                        <p:cTn id="29" dur="250"/>
                                        <p:tgtEl>
                                          <p:spTgt spid="462"/>
                                        </p:tgtEl>
                                        <p:attrNameLst>
                                          <p:attrName>ppt_h</p:attrName>
                                        </p:attrNameLst>
                                      </p:cBhvr>
                                      <p:tavLst>
                                        <p:tav tm="0">
                                          <p:val>
                                            <p:strVal val="0"/>
                                          </p:val>
                                        </p:tav>
                                        <p:tav tm="100000">
                                          <p:val>
                                            <p:strVal val="#ppt_h"/>
                                          </p:val>
                                        </p:tav>
                                      </p:tavLst>
                                    </p:anim>
                                  </p:childTnLst>
                                </p:cTn>
                              </p:par>
                            </p:childTnLst>
                          </p:cTn>
                        </p:par>
                        <p:par>
                          <p:cTn id="30" fill="hold">
                            <p:stCondLst>
                              <p:cond delay="1751"/>
                            </p:stCondLst>
                            <p:childTnLst>
                              <p:par>
                                <p:cTn id="31" presetID="23" presetClass="entr" presetSubtype="16" fill="hold" nodeType="afterEffect">
                                  <p:stCondLst>
                                    <p:cond delay="0"/>
                                  </p:stCondLst>
                                  <p:childTnLst>
                                    <p:set>
                                      <p:cBhvr>
                                        <p:cTn id="32" dur="1" fill="hold">
                                          <p:stCondLst>
                                            <p:cond delay="0"/>
                                          </p:stCondLst>
                                        </p:cTn>
                                        <p:tgtEl>
                                          <p:spTgt spid="492"/>
                                        </p:tgtEl>
                                        <p:attrNameLst>
                                          <p:attrName>style.visibility</p:attrName>
                                        </p:attrNameLst>
                                      </p:cBhvr>
                                      <p:to>
                                        <p:strVal val="visible"/>
                                      </p:to>
                                    </p:set>
                                    <p:anim calcmode="lin" valueType="num">
                                      <p:cBhvr additive="base">
                                        <p:cTn id="33" dur="250"/>
                                        <p:tgtEl>
                                          <p:spTgt spid="492"/>
                                        </p:tgtEl>
                                        <p:attrNameLst>
                                          <p:attrName>ppt_w</p:attrName>
                                        </p:attrNameLst>
                                      </p:cBhvr>
                                      <p:tavLst>
                                        <p:tav tm="0">
                                          <p:val>
                                            <p:strVal val="0"/>
                                          </p:val>
                                        </p:tav>
                                        <p:tav tm="100000">
                                          <p:val>
                                            <p:strVal val="#ppt_w"/>
                                          </p:val>
                                        </p:tav>
                                      </p:tavLst>
                                    </p:anim>
                                    <p:anim calcmode="lin" valueType="num">
                                      <p:cBhvr additive="base">
                                        <p:cTn id="34" dur="250"/>
                                        <p:tgtEl>
                                          <p:spTgt spid="492"/>
                                        </p:tgtEl>
                                        <p:attrNameLst>
                                          <p:attrName>ppt_h</p:attrName>
                                        </p:attrNameLst>
                                      </p:cBhvr>
                                      <p:tavLst>
                                        <p:tav tm="0">
                                          <p:val>
                                            <p:strVal val="0"/>
                                          </p:val>
                                        </p:tav>
                                        <p:tav tm="100000">
                                          <p:val>
                                            <p:strVal val="#ppt_h"/>
                                          </p:val>
                                        </p:tav>
                                      </p:tavLst>
                                    </p:anim>
                                  </p:childTnLst>
                                </p:cTn>
                              </p:par>
                            </p:childTnLst>
                          </p:cTn>
                        </p:par>
                        <p:par>
                          <p:cTn id="35" fill="hold">
                            <p:stCondLst>
                              <p:cond delay="2001"/>
                            </p:stCondLst>
                            <p:childTnLst>
                              <p:par>
                                <p:cTn id="36" presetID="23" presetClass="entr" presetSubtype="16" fill="hold" nodeType="afterEffect">
                                  <p:stCondLst>
                                    <p:cond delay="0"/>
                                  </p:stCondLst>
                                  <p:childTnLst>
                                    <p:set>
                                      <p:cBhvr>
                                        <p:cTn id="37" dur="1" fill="hold">
                                          <p:stCondLst>
                                            <p:cond delay="0"/>
                                          </p:stCondLst>
                                        </p:cTn>
                                        <p:tgtEl>
                                          <p:spTgt spid="506"/>
                                        </p:tgtEl>
                                        <p:attrNameLst>
                                          <p:attrName>style.visibility</p:attrName>
                                        </p:attrNameLst>
                                      </p:cBhvr>
                                      <p:to>
                                        <p:strVal val="visible"/>
                                      </p:to>
                                    </p:set>
                                    <p:anim calcmode="lin" valueType="num">
                                      <p:cBhvr additive="base">
                                        <p:cTn id="38" dur="250"/>
                                        <p:tgtEl>
                                          <p:spTgt spid="506"/>
                                        </p:tgtEl>
                                        <p:attrNameLst>
                                          <p:attrName>ppt_w</p:attrName>
                                        </p:attrNameLst>
                                      </p:cBhvr>
                                      <p:tavLst>
                                        <p:tav tm="0">
                                          <p:val>
                                            <p:strVal val="0"/>
                                          </p:val>
                                        </p:tav>
                                        <p:tav tm="100000">
                                          <p:val>
                                            <p:strVal val="#ppt_w"/>
                                          </p:val>
                                        </p:tav>
                                      </p:tavLst>
                                    </p:anim>
                                    <p:anim calcmode="lin" valueType="num">
                                      <p:cBhvr additive="base">
                                        <p:cTn id="39" dur="250"/>
                                        <p:tgtEl>
                                          <p:spTgt spid="506"/>
                                        </p:tgtEl>
                                        <p:attrNameLst>
                                          <p:attrName>ppt_h</p:attrName>
                                        </p:attrNameLst>
                                      </p:cBhvr>
                                      <p:tavLst>
                                        <p:tav tm="0">
                                          <p:val>
                                            <p:strVal val="0"/>
                                          </p:val>
                                        </p:tav>
                                        <p:tav tm="100000">
                                          <p:val>
                                            <p:strVal val="#ppt_h"/>
                                          </p:val>
                                        </p:tav>
                                      </p:tavLst>
                                    </p:anim>
                                  </p:childTnLst>
                                </p:cTn>
                              </p:par>
                            </p:childTnLst>
                          </p:cTn>
                        </p:par>
                        <p:par>
                          <p:cTn id="40" fill="hold">
                            <p:stCondLst>
                              <p:cond delay="2251"/>
                            </p:stCondLst>
                            <p:childTnLst>
                              <p:par>
                                <p:cTn id="41" presetID="1" presetClass="entr" presetSubtype="0" fill="hold" nodeType="afterEffect">
                                  <p:stCondLst>
                                    <p:cond delay="0"/>
                                  </p:stCondLst>
                                  <p:childTnLst>
                                    <p:set>
                                      <p:cBhvr>
                                        <p:cTn id="42" dur="1" fill="hold">
                                          <p:stCondLst>
                                            <p:cond delay="0"/>
                                          </p:stCondLst>
                                        </p:cTn>
                                        <p:tgtEl>
                                          <p:spTgt spid="507"/>
                                        </p:tgtEl>
                                        <p:attrNameLst>
                                          <p:attrName>style.visibility</p:attrName>
                                        </p:attrNameLst>
                                      </p:cBhvr>
                                      <p:to>
                                        <p:strVal val="visible"/>
                                      </p:to>
                                    </p:set>
                                  </p:childTnLst>
                                </p:cTn>
                              </p:par>
                            </p:childTnLst>
                          </p:cTn>
                        </p:par>
                        <p:par>
                          <p:cTn id="43" fill="hold">
                            <p:stCondLst>
                              <p:cond delay="2252"/>
                            </p:stCondLst>
                            <p:childTnLst>
                              <p:par>
                                <p:cTn id="44" presetID="10" presetClass="entr" presetSubtype="0" fill="hold" nodeType="afterEffect">
                                  <p:stCondLst>
                                    <p:cond delay="0"/>
                                  </p:stCondLst>
                                  <p:childTnLst>
                                    <p:set>
                                      <p:cBhvr>
                                        <p:cTn id="45" dur="1" fill="hold">
                                          <p:stCondLst>
                                            <p:cond delay="0"/>
                                          </p:stCondLst>
                                        </p:cTn>
                                        <p:tgtEl>
                                          <p:spTgt spid="465"/>
                                        </p:tgtEl>
                                        <p:attrNameLst>
                                          <p:attrName>style.visibility</p:attrName>
                                        </p:attrNameLst>
                                      </p:cBhvr>
                                      <p:to>
                                        <p:strVal val="visible"/>
                                      </p:to>
                                    </p:set>
                                    <p:animEffect transition="in" filter="fade">
                                      <p:cBhvr>
                                        <p:cTn id="46" dur="500"/>
                                        <p:tgtEl>
                                          <p:spTgt spid="465"/>
                                        </p:tgtEl>
                                      </p:cBhvr>
                                    </p:animEffect>
                                  </p:childTnLst>
                                </p:cTn>
                              </p:par>
                            </p:childTnLst>
                          </p:cTn>
                        </p:par>
                        <p:par>
                          <p:cTn id="47" fill="hold">
                            <p:stCondLst>
                              <p:cond delay="2752"/>
                            </p:stCondLst>
                            <p:childTnLst>
                              <p:par>
                                <p:cTn id="48" presetID="23" presetClass="entr" presetSubtype="16" fill="hold" nodeType="afterEffect">
                                  <p:stCondLst>
                                    <p:cond delay="0"/>
                                  </p:stCondLst>
                                  <p:childTnLst>
                                    <p:set>
                                      <p:cBhvr>
                                        <p:cTn id="49" dur="1" fill="hold">
                                          <p:stCondLst>
                                            <p:cond delay="0"/>
                                          </p:stCondLst>
                                        </p:cTn>
                                        <p:tgtEl>
                                          <p:spTgt spid="466"/>
                                        </p:tgtEl>
                                        <p:attrNameLst>
                                          <p:attrName>style.visibility</p:attrName>
                                        </p:attrNameLst>
                                      </p:cBhvr>
                                      <p:to>
                                        <p:strVal val="visible"/>
                                      </p:to>
                                    </p:set>
                                    <p:anim calcmode="lin" valueType="num">
                                      <p:cBhvr additive="base">
                                        <p:cTn id="50" dur="250"/>
                                        <p:tgtEl>
                                          <p:spTgt spid="466"/>
                                        </p:tgtEl>
                                        <p:attrNameLst>
                                          <p:attrName>ppt_w</p:attrName>
                                        </p:attrNameLst>
                                      </p:cBhvr>
                                      <p:tavLst>
                                        <p:tav tm="0">
                                          <p:val>
                                            <p:strVal val="0"/>
                                          </p:val>
                                        </p:tav>
                                        <p:tav tm="100000">
                                          <p:val>
                                            <p:strVal val="#ppt_w"/>
                                          </p:val>
                                        </p:tav>
                                      </p:tavLst>
                                    </p:anim>
                                    <p:anim calcmode="lin" valueType="num">
                                      <p:cBhvr additive="base">
                                        <p:cTn id="51" dur="250"/>
                                        <p:tgtEl>
                                          <p:spTgt spid="466"/>
                                        </p:tgtEl>
                                        <p:attrNameLst>
                                          <p:attrName>ppt_h</p:attrName>
                                        </p:attrNameLst>
                                      </p:cBhvr>
                                      <p:tavLst>
                                        <p:tav tm="0">
                                          <p:val>
                                            <p:strVal val="0"/>
                                          </p:val>
                                        </p:tav>
                                        <p:tav tm="100000">
                                          <p:val>
                                            <p:strVal val="#ppt_h"/>
                                          </p:val>
                                        </p:tav>
                                      </p:tavLst>
                                    </p:anim>
                                  </p:childTnLst>
                                </p:cTn>
                              </p:par>
                            </p:childTnLst>
                          </p:cTn>
                        </p:par>
                        <p:par>
                          <p:cTn id="52" fill="hold">
                            <p:stCondLst>
                              <p:cond delay="3002"/>
                            </p:stCondLst>
                            <p:childTnLst>
                              <p:par>
                                <p:cTn id="53" presetID="23" presetClass="entr" presetSubtype="16" fill="hold" nodeType="afterEffect">
                                  <p:stCondLst>
                                    <p:cond delay="0"/>
                                  </p:stCondLst>
                                  <p:childTnLst>
                                    <p:set>
                                      <p:cBhvr>
                                        <p:cTn id="54" dur="1" fill="hold">
                                          <p:stCondLst>
                                            <p:cond delay="0"/>
                                          </p:stCondLst>
                                        </p:cTn>
                                        <p:tgtEl>
                                          <p:spTgt spid="477"/>
                                        </p:tgtEl>
                                        <p:attrNameLst>
                                          <p:attrName>style.visibility</p:attrName>
                                        </p:attrNameLst>
                                      </p:cBhvr>
                                      <p:to>
                                        <p:strVal val="visible"/>
                                      </p:to>
                                    </p:set>
                                    <p:anim calcmode="lin" valueType="num">
                                      <p:cBhvr additive="base">
                                        <p:cTn id="55" dur="250"/>
                                        <p:tgtEl>
                                          <p:spTgt spid="477"/>
                                        </p:tgtEl>
                                        <p:attrNameLst>
                                          <p:attrName>ppt_w</p:attrName>
                                        </p:attrNameLst>
                                      </p:cBhvr>
                                      <p:tavLst>
                                        <p:tav tm="0">
                                          <p:val>
                                            <p:strVal val="0"/>
                                          </p:val>
                                        </p:tav>
                                        <p:tav tm="100000">
                                          <p:val>
                                            <p:strVal val="#ppt_w"/>
                                          </p:val>
                                        </p:tav>
                                      </p:tavLst>
                                    </p:anim>
                                    <p:anim calcmode="lin" valueType="num">
                                      <p:cBhvr additive="base">
                                        <p:cTn id="56" dur="250"/>
                                        <p:tgtEl>
                                          <p:spTgt spid="477"/>
                                        </p:tgtEl>
                                        <p:attrNameLst>
                                          <p:attrName>ppt_h</p:attrName>
                                        </p:attrNameLst>
                                      </p:cBhvr>
                                      <p:tavLst>
                                        <p:tav tm="0">
                                          <p:val>
                                            <p:strVal val="0"/>
                                          </p:val>
                                        </p:tav>
                                        <p:tav tm="100000">
                                          <p:val>
                                            <p:strVal val="#ppt_h"/>
                                          </p:val>
                                        </p:tav>
                                      </p:tavLst>
                                    </p:anim>
                                  </p:childTnLst>
                                </p:cTn>
                              </p:par>
                            </p:childTnLst>
                          </p:cTn>
                        </p:par>
                        <p:par>
                          <p:cTn id="57" fill="hold">
                            <p:stCondLst>
                              <p:cond delay="3252"/>
                            </p:stCondLst>
                            <p:childTnLst>
                              <p:par>
                                <p:cTn id="58" presetID="23" presetClass="entr" presetSubtype="16" fill="hold" nodeType="afterEffect">
                                  <p:stCondLst>
                                    <p:cond delay="0"/>
                                  </p:stCondLst>
                                  <p:childTnLst>
                                    <p:set>
                                      <p:cBhvr>
                                        <p:cTn id="59" dur="1" fill="hold">
                                          <p:stCondLst>
                                            <p:cond delay="0"/>
                                          </p:stCondLst>
                                        </p:cTn>
                                        <p:tgtEl>
                                          <p:spTgt spid="508"/>
                                        </p:tgtEl>
                                        <p:attrNameLst>
                                          <p:attrName>style.visibility</p:attrName>
                                        </p:attrNameLst>
                                      </p:cBhvr>
                                      <p:to>
                                        <p:strVal val="visible"/>
                                      </p:to>
                                    </p:set>
                                    <p:anim calcmode="lin" valueType="num">
                                      <p:cBhvr additive="base">
                                        <p:cTn id="60" dur="250"/>
                                        <p:tgtEl>
                                          <p:spTgt spid="508"/>
                                        </p:tgtEl>
                                        <p:attrNameLst>
                                          <p:attrName>ppt_w</p:attrName>
                                        </p:attrNameLst>
                                      </p:cBhvr>
                                      <p:tavLst>
                                        <p:tav tm="0">
                                          <p:val>
                                            <p:strVal val="0"/>
                                          </p:val>
                                        </p:tav>
                                        <p:tav tm="100000">
                                          <p:val>
                                            <p:strVal val="#ppt_w"/>
                                          </p:val>
                                        </p:tav>
                                      </p:tavLst>
                                    </p:anim>
                                    <p:anim calcmode="lin" valueType="num">
                                      <p:cBhvr additive="base">
                                        <p:cTn id="61" dur="250"/>
                                        <p:tgtEl>
                                          <p:spTgt spid="508"/>
                                        </p:tgtEl>
                                        <p:attrNameLst>
                                          <p:attrName>ppt_h</p:attrName>
                                        </p:attrNameLst>
                                      </p:cBhvr>
                                      <p:tavLst>
                                        <p:tav tm="0">
                                          <p:val>
                                            <p:strVal val="0"/>
                                          </p:val>
                                        </p:tav>
                                        <p:tav tm="100000">
                                          <p:val>
                                            <p:strVal val="#ppt_h"/>
                                          </p:val>
                                        </p:tav>
                                      </p:tavLst>
                                    </p:anim>
                                  </p:childTnLst>
                                </p:cTn>
                              </p:par>
                            </p:childTnLst>
                          </p:cTn>
                        </p:par>
                        <p:par>
                          <p:cTn id="62" fill="hold">
                            <p:stCondLst>
                              <p:cond delay="3502"/>
                            </p:stCondLst>
                            <p:childTnLst>
                              <p:par>
                                <p:cTn id="63" presetID="1" presetClass="entr" presetSubtype="0" fill="hold" nodeType="afterEffect">
                                  <p:stCondLst>
                                    <p:cond delay="0"/>
                                  </p:stCondLst>
                                  <p:childTnLst>
                                    <p:set>
                                      <p:cBhvr>
                                        <p:cTn id="64" dur="1" fill="hold">
                                          <p:stCondLst>
                                            <p:cond delay="0"/>
                                          </p:stCondLst>
                                        </p:cTn>
                                        <p:tgtEl>
                                          <p:spTgt spid="509"/>
                                        </p:tgtEl>
                                        <p:attrNameLst>
                                          <p:attrName>style.visibility</p:attrName>
                                        </p:attrNameLst>
                                      </p:cBhvr>
                                      <p:to>
                                        <p:strVal val="visible"/>
                                      </p:to>
                                    </p:set>
                                  </p:childTnLst>
                                </p:cTn>
                              </p:par>
                            </p:childTnLst>
                          </p:cTn>
                        </p:par>
                        <p:par>
                          <p:cTn id="65" fill="hold">
                            <p:stCondLst>
                              <p:cond delay="3503"/>
                            </p:stCondLst>
                            <p:childTnLst>
                              <p:par>
                                <p:cTn id="66" presetID="10" presetClass="entr" presetSubtype="0" fill="hold" nodeType="afterEffect">
                                  <p:stCondLst>
                                    <p:cond delay="0"/>
                                  </p:stCondLst>
                                  <p:childTnLst>
                                    <p:set>
                                      <p:cBhvr>
                                        <p:cTn id="67" dur="1" fill="hold">
                                          <p:stCondLst>
                                            <p:cond delay="0"/>
                                          </p:stCondLst>
                                        </p:cTn>
                                        <p:tgtEl>
                                          <p:spTgt spid="469"/>
                                        </p:tgtEl>
                                        <p:attrNameLst>
                                          <p:attrName>style.visibility</p:attrName>
                                        </p:attrNameLst>
                                      </p:cBhvr>
                                      <p:to>
                                        <p:strVal val="visible"/>
                                      </p:to>
                                    </p:set>
                                    <p:animEffect transition="in" filter="fade">
                                      <p:cBhvr>
                                        <p:cTn id="68" dur="500"/>
                                        <p:tgtEl>
                                          <p:spTgt spid="469"/>
                                        </p:tgtEl>
                                      </p:cBhvr>
                                    </p:animEffect>
                                  </p:childTnLst>
                                </p:cTn>
                              </p:par>
                            </p:childTnLst>
                          </p:cTn>
                        </p:par>
                        <p:par>
                          <p:cTn id="69" fill="hold">
                            <p:stCondLst>
                              <p:cond delay="4003"/>
                            </p:stCondLst>
                            <p:childTnLst>
                              <p:par>
                                <p:cTn id="70" presetID="23" presetClass="entr" presetSubtype="16" fill="hold" nodeType="afterEffect">
                                  <p:stCondLst>
                                    <p:cond delay="0"/>
                                  </p:stCondLst>
                                  <p:childTnLst>
                                    <p:set>
                                      <p:cBhvr>
                                        <p:cTn id="71" dur="1" fill="hold">
                                          <p:stCondLst>
                                            <p:cond delay="0"/>
                                          </p:stCondLst>
                                        </p:cTn>
                                        <p:tgtEl>
                                          <p:spTgt spid="471"/>
                                        </p:tgtEl>
                                        <p:attrNameLst>
                                          <p:attrName>style.visibility</p:attrName>
                                        </p:attrNameLst>
                                      </p:cBhvr>
                                      <p:to>
                                        <p:strVal val="visible"/>
                                      </p:to>
                                    </p:set>
                                    <p:anim calcmode="lin" valueType="num">
                                      <p:cBhvr additive="base">
                                        <p:cTn id="72" dur="250"/>
                                        <p:tgtEl>
                                          <p:spTgt spid="471"/>
                                        </p:tgtEl>
                                        <p:attrNameLst>
                                          <p:attrName>ppt_w</p:attrName>
                                        </p:attrNameLst>
                                      </p:cBhvr>
                                      <p:tavLst>
                                        <p:tav tm="0">
                                          <p:val>
                                            <p:strVal val="0"/>
                                          </p:val>
                                        </p:tav>
                                        <p:tav tm="100000">
                                          <p:val>
                                            <p:strVal val="#ppt_w"/>
                                          </p:val>
                                        </p:tav>
                                      </p:tavLst>
                                    </p:anim>
                                    <p:anim calcmode="lin" valueType="num">
                                      <p:cBhvr additive="base">
                                        <p:cTn id="73" dur="250"/>
                                        <p:tgtEl>
                                          <p:spTgt spid="471"/>
                                        </p:tgtEl>
                                        <p:attrNameLst>
                                          <p:attrName>ppt_h</p:attrName>
                                        </p:attrNameLst>
                                      </p:cBhvr>
                                      <p:tavLst>
                                        <p:tav tm="0">
                                          <p:val>
                                            <p:strVal val="0"/>
                                          </p:val>
                                        </p:tav>
                                        <p:tav tm="100000">
                                          <p:val>
                                            <p:strVal val="#ppt_h"/>
                                          </p:val>
                                        </p:tav>
                                      </p:tavLst>
                                    </p:anim>
                                  </p:childTnLst>
                                </p:cTn>
                              </p:par>
                            </p:childTnLst>
                          </p:cTn>
                        </p:par>
                        <p:par>
                          <p:cTn id="74" fill="hold">
                            <p:stCondLst>
                              <p:cond delay="4253"/>
                            </p:stCondLst>
                            <p:childTnLst>
                              <p:par>
                                <p:cTn id="75" presetID="23" presetClass="entr" presetSubtype="16" fill="hold" nodeType="afterEffect">
                                  <p:stCondLst>
                                    <p:cond delay="0"/>
                                  </p:stCondLst>
                                  <p:childTnLst>
                                    <p:set>
                                      <p:cBhvr>
                                        <p:cTn id="76" dur="1" fill="hold">
                                          <p:stCondLst>
                                            <p:cond delay="0"/>
                                          </p:stCondLst>
                                        </p:cTn>
                                        <p:tgtEl>
                                          <p:spTgt spid="482"/>
                                        </p:tgtEl>
                                        <p:attrNameLst>
                                          <p:attrName>style.visibility</p:attrName>
                                        </p:attrNameLst>
                                      </p:cBhvr>
                                      <p:to>
                                        <p:strVal val="visible"/>
                                      </p:to>
                                    </p:set>
                                    <p:anim calcmode="lin" valueType="num">
                                      <p:cBhvr additive="base">
                                        <p:cTn id="77" dur="250"/>
                                        <p:tgtEl>
                                          <p:spTgt spid="482"/>
                                        </p:tgtEl>
                                        <p:attrNameLst>
                                          <p:attrName>ppt_w</p:attrName>
                                        </p:attrNameLst>
                                      </p:cBhvr>
                                      <p:tavLst>
                                        <p:tav tm="0">
                                          <p:val>
                                            <p:strVal val="0"/>
                                          </p:val>
                                        </p:tav>
                                        <p:tav tm="100000">
                                          <p:val>
                                            <p:strVal val="#ppt_w"/>
                                          </p:val>
                                        </p:tav>
                                      </p:tavLst>
                                    </p:anim>
                                    <p:anim calcmode="lin" valueType="num">
                                      <p:cBhvr additive="base">
                                        <p:cTn id="78" dur="250"/>
                                        <p:tgtEl>
                                          <p:spTgt spid="482"/>
                                        </p:tgtEl>
                                        <p:attrNameLst>
                                          <p:attrName>ppt_h</p:attrName>
                                        </p:attrNameLst>
                                      </p:cBhvr>
                                      <p:tavLst>
                                        <p:tav tm="0">
                                          <p:val>
                                            <p:strVal val="0"/>
                                          </p:val>
                                        </p:tav>
                                        <p:tav tm="100000">
                                          <p:val>
                                            <p:strVal val="#ppt_h"/>
                                          </p:val>
                                        </p:tav>
                                      </p:tavLst>
                                    </p:anim>
                                  </p:childTnLst>
                                </p:cTn>
                              </p:par>
                            </p:childTnLst>
                          </p:cTn>
                        </p:par>
                        <p:par>
                          <p:cTn id="79" fill="hold">
                            <p:stCondLst>
                              <p:cond delay="4503"/>
                            </p:stCondLst>
                            <p:childTnLst>
                              <p:par>
                                <p:cTn id="80" presetID="23" presetClass="entr" presetSubtype="16" fill="hold" nodeType="afterEffect">
                                  <p:stCondLst>
                                    <p:cond delay="0"/>
                                  </p:stCondLst>
                                  <p:childTnLst>
                                    <p:set>
                                      <p:cBhvr>
                                        <p:cTn id="81" dur="1" fill="hold">
                                          <p:stCondLst>
                                            <p:cond delay="0"/>
                                          </p:stCondLst>
                                        </p:cTn>
                                        <p:tgtEl>
                                          <p:spTgt spid="503"/>
                                        </p:tgtEl>
                                        <p:attrNameLst>
                                          <p:attrName>style.visibility</p:attrName>
                                        </p:attrNameLst>
                                      </p:cBhvr>
                                      <p:to>
                                        <p:strVal val="visible"/>
                                      </p:to>
                                    </p:set>
                                    <p:anim calcmode="lin" valueType="num">
                                      <p:cBhvr additive="base">
                                        <p:cTn id="82" dur="250"/>
                                        <p:tgtEl>
                                          <p:spTgt spid="503"/>
                                        </p:tgtEl>
                                        <p:attrNameLst>
                                          <p:attrName>ppt_w</p:attrName>
                                        </p:attrNameLst>
                                      </p:cBhvr>
                                      <p:tavLst>
                                        <p:tav tm="0">
                                          <p:val>
                                            <p:strVal val="0"/>
                                          </p:val>
                                        </p:tav>
                                        <p:tav tm="100000">
                                          <p:val>
                                            <p:strVal val="#ppt_w"/>
                                          </p:val>
                                        </p:tav>
                                      </p:tavLst>
                                    </p:anim>
                                    <p:anim calcmode="lin" valueType="num">
                                      <p:cBhvr additive="base">
                                        <p:cTn id="83" dur="250"/>
                                        <p:tgtEl>
                                          <p:spTgt spid="503"/>
                                        </p:tgtEl>
                                        <p:attrNameLst>
                                          <p:attrName>ppt_h</p:attrName>
                                        </p:attrNameLst>
                                      </p:cBhvr>
                                      <p:tavLst>
                                        <p:tav tm="0">
                                          <p:val>
                                            <p:strVal val="0"/>
                                          </p:val>
                                        </p:tav>
                                        <p:tav tm="100000">
                                          <p:val>
                                            <p:strVal val="#ppt_h"/>
                                          </p:val>
                                        </p:tav>
                                      </p:tavLst>
                                    </p:anim>
                                  </p:childTnLst>
                                </p:cTn>
                              </p:par>
                            </p:childTnLst>
                          </p:cTn>
                        </p:par>
                        <p:par>
                          <p:cTn id="84" fill="hold">
                            <p:stCondLst>
                              <p:cond delay="4753"/>
                            </p:stCondLst>
                            <p:childTnLst>
                              <p:par>
                                <p:cTn id="85" presetID="1" presetClass="entr" presetSubtype="0" fill="hold" nodeType="afterEffect">
                                  <p:stCondLst>
                                    <p:cond delay="0"/>
                                  </p:stCondLst>
                                  <p:childTnLst>
                                    <p:set>
                                      <p:cBhvr>
                                        <p:cTn id="86" dur="1" fill="hold">
                                          <p:stCondLst>
                                            <p:cond delay="0"/>
                                          </p:stCondLst>
                                        </p:cTn>
                                        <p:tgtEl>
                                          <p:spTgt spid="510"/>
                                        </p:tgtEl>
                                        <p:attrNameLst>
                                          <p:attrName>style.visibility</p:attrName>
                                        </p:attrNameLst>
                                      </p:cBhvr>
                                      <p:to>
                                        <p:strVal val="visible"/>
                                      </p:to>
                                    </p:set>
                                  </p:childTnLst>
                                </p:cTn>
                              </p:par>
                            </p:childTnLst>
                          </p:cTn>
                        </p:par>
                        <p:par>
                          <p:cTn id="87" fill="hold">
                            <p:stCondLst>
                              <p:cond delay="4754"/>
                            </p:stCondLst>
                            <p:childTnLst>
                              <p:par>
                                <p:cTn id="88" presetID="10" presetClass="entr" presetSubtype="0" fill="hold" nodeType="afterEffect">
                                  <p:stCondLst>
                                    <p:cond delay="0"/>
                                  </p:stCondLst>
                                  <p:childTnLst>
                                    <p:set>
                                      <p:cBhvr>
                                        <p:cTn id="89" dur="1" fill="hold">
                                          <p:stCondLst>
                                            <p:cond delay="0"/>
                                          </p:stCondLst>
                                        </p:cTn>
                                        <p:tgtEl>
                                          <p:spTgt spid="473"/>
                                        </p:tgtEl>
                                        <p:attrNameLst>
                                          <p:attrName>style.visibility</p:attrName>
                                        </p:attrNameLst>
                                      </p:cBhvr>
                                      <p:to>
                                        <p:strVal val="visible"/>
                                      </p:to>
                                    </p:set>
                                    <p:animEffect transition="in" filter="fade">
                                      <p:cBhvr>
                                        <p:cTn id="90" dur="500"/>
                                        <p:tgtEl>
                                          <p:spTgt spid="473"/>
                                        </p:tgtEl>
                                      </p:cBhvr>
                                    </p:animEffect>
                                  </p:childTnLst>
                                </p:cTn>
                              </p:par>
                            </p:childTnLst>
                          </p:cTn>
                        </p:par>
                        <p:par>
                          <p:cTn id="91" fill="hold">
                            <p:stCondLst>
                              <p:cond delay="5254"/>
                            </p:stCondLst>
                            <p:childTnLst>
                              <p:par>
                                <p:cTn id="92" presetID="23" presetClass="entr" presetSubtype="16" fill="hold" nodeType="afterEffect">
                                  <p:stCondLst>
                                    <p:cond delay="0"/>
                                  </p:stCondLst>
                                  <p:childTnLst>
                                    <p:set>
                                      <p:cBhvr>
                                        <p:cTn id="93" dur="1" fill="hold">
                                          <p:stCondLst>
                                            <p:cond delay="0"/>
                                          </p:stCondLst>
                                        </p:cTn>
                                        <p:tgtEl>
                                          <p:spTgt spid="474"/>
                                        </p:tgtEl>
                                        <p:attrNameLst>
                                          <p:attrName>style.visibility</p:attrName>
                                        </p:attrNameLst>
                                      </p:cBhvr>
                                      <p:to>
                                        <p:strVal val="visible"/>
                                      </p:to>
                                    </p:set>
                                    <p:anim calcmode="lin" valueType="num">
                                      <p:cBhvr additive="base">
                                        <p:cTn id="94" dur="250"/>
                                        <p:tgtEl>
                                          <p:spTgt spid="474"/>
                                        </p:tgtEl>
                                        <p:attrNameLst>
                                          <p:attrName>ppt_w</p:attrName>
                                        </p:attrNameLst>
                                      </p:cBhvr>
                                      <p:tavLst>
                                        <p:tav tm="0">
                                          <p:val>
                                            <p:strVal val="0"/>
                                          </p:val>
                                        </p:tav>
                                        <p:tav tm="100000">
                                          <p:val>
                                            <p:strVal val="#ppt_w"/>
                                          </p:val>
                                        </p:tav>
                                      </p:tavLst>
                                    </p:anim>
                                    <p:anim calcmode="lin" valueType="num">
                                      <p:cBhvr additive="base">
                                        <p:cTn id="95" dur="250"/>
                                        <p:tgtEl>
                                          <p:spTgt spid="474"/>
                                        </p:tgtEl>
                                        <p:attrNameLst>
                                          <p:attrName>ppt_h</p:attrName>
                                        </p:attrNameLst>
                                      </p:cBhvr>
                                      <p:tavLst>
                                        <p:tav tm="0">
                                          <p:val>
                                            <p:strVal val="0"/>
                                          </p:val>
                                        </p:tav>
                                        <p:tav tm="100000">
                                          <p:val>
                                            <p:strVal val="#ppt_h"/>
                                          </p:val>
                                        </p:tav>
                                      </p:tavLst>
                                    </p:anim>
                                  </p:childTnLst>
                                </p:cTn>
                              </p:par>
                            </p:childTnLst>
                          </p:cTn>
                        </p:par>
                        <p:par>
                          <p:cTn id="96" fill="hold">
                            <p:stCondLst>
                              <p:cond delay="5504"/>
                            </p:stCondLst>
                            <p:childTnLst>
                              <p:par>
                                <p:cTn id="97" presetID="23" presetClass="entr" presetSubtype="16" fill="hold" nodeType="afterEffect">
                                  <p:stCondLst>
                                    <p:cond delay="0"/>
                                  </p:stCondLst>
                                  <p:childTnLst>
                                    <p:set>
                                      <p:cBhvr>
                                        <p:cTn id="98" dur="1" fill="hold">
                                          <p:stCondLst>
                                            <p:cond delay="0"/>
                                          </p:stCondLst>
                                        </p:cTn>
                                        <p:tgtEl>
                                          <p:spTgt spid="487"/>
                                        </p:tgtEl>
                                        <p:attrNameLst>
                                          <p:attrName>style.visibility</p:attrName>
                                        </p:attrNameLst>
                                      </p:cBhvr>
                                      <p:to>
                                        <p:strVal val="visible"/>
                                      </p:to>
                                    </p:set>
                                    <p:anim calcmode="lin" valueType="num">
                                      <p:cBhvr additive="base">
                                        <p:cTn id="99" dur="250"/>
                                        <p:tgtEl>
                                          <p:spTgt spid="487"/>
                                        </p:tgtEl>
                                        <p:attrNameLst>
                                          <p:attrName>ppt_w</p:attrName>
                                        </p:attrNameLst>
                                      </p:cBhvr>
                                      <p:tavLst>
                                        <p:tav tm="0">
                                          <p:val>
                                            <p:strVal val="0"/>
                                          </p:val>
                                        </p:tav>
                                        <p:tav tm="100000">
                                          <p:val>
                                            <p:strVal val="#ppt_w"/>
                                          </p:val>
                                        </p:tav>
                                      </p:tavLst>
                                    </p:anim>
                                    <p:anim calcmode="lin" valueType="num">
                                      <p:cBhvr additive="base">
                                        <p:cTn id="100" dur="250"/>
                                        <p:tgtEl>
                                          <p:spTgt spid="487"/>
                                        </p:tgtEl>
                                        <p:attrNameLst>
                                          <p:attrName>ppt_h</p:attrName>
                                        </p:attrNameLst>
                                      </p:cBhvr>
                                      <p:tavLst>
                                        <p:tav tm="0">
                                          <p:val>
                                            <p:strVal val="0"/>
                                          </p:val>
                                        </p:tav>
                                        <p:tav tm="100000">
                                          <p:val>
                                            <p:strVal val="#ppt_h"/>
                                          </p:val>
                                        </p:tav>
                                      </p:tavLst>
                                    </p:anim>
                                  </p:childTnLst>
                                </p:cTn>
                              </p:par>
                            </p:childTnLst>
                          </p:cTn>
                        </p:par>
                        <p:par>
                          <p:cTn id="101" fill="hold">
                            <p:stCondLst>
                              <p:cond delay="5754"/>
                            </p:stCondLst>
                            <p:childTnLst>
                              <p:par>
                                <p:cTn id="102" presetID="23" presetClass="entr" presetSubtype="16" fill="hold" nodeType="afterEffect">
                                  <p:stCondLst>
                                    <p:cond delay="0"/>
                                  </p:stCondLst>
                                  <p:childTnLst>
                                    <p:set>
                                      <p:cBhvr>
                                        <p:cTn id="103" dur="1" fill="hold">
                                          <p:stCondLst>
                                            <p:cond delay="0"/>
                                          </p:stCondLst>
                                        </p:cTn>
                                        <p:tgtEl>
                                          <p:spTgt spid="504"/>
                                        </p:tgtEl>
                                        <p:attrNameLst>
                                          <p:attrName>style.visibility</p:attrName>
                                        </p:attrNameLst>
                                      </p:cBhvr>
                                      <p:to>
                                        <p:strVal val="visible"/>
                                      </p:to>
                                    </p:set>
                                    <p:anim calcmode="lin" valueType="num">
                                      <p:cBhvr additive="base">
                                        <p:cTn id="104" dur="250"/>
                                        <p:tgtEl>
                                          <p:spTgt spid="504"/>
                                        </p:tgtEl>
                                        <p:attrNameLst>
                                          <p:attrName>ppt_w</p:attrName>
                                        </p:attrNameLst>
                                      </p:cBhvr>
                                      <p:tavLst>
                                        <p:tav tm="0">
                                          <p:val>
                                            <p:strVal val="0"/>
                                          </p:val>
                                        </p:tav>
                                        <p:tav tm="100000">
                                          <p:val>
                                            <p:strVal val="#ppt_w"/>
                                          </p:val>
                                        </p:tav>
                                      </p:tavLst>
                                    </p:anim>
                                    <p:anim calcmode="lin" valueType="num">
                                      <p:cBhvr additive="base">
                                        <p:cTn id="105" dur="250"/>
                                        <p:tgtEl>
                                          <p:spTgt spid="504"/>
                                        </p:tgtEl>
                                        <p:attrNameLst>
                                          <p:attrName>ppt_h</p:attrName>
                                        </p:attrNameLst>
                                      </p:cBhvr>
                                      <p:tavLst>
                                        <p:tav tm="0">
                                          <p:val>
                                            <p:strVal val="0"/>
                                          </p:val>
                                        </p:tav>
                                        <p:tav tm="100000">
                                          <p:val>
                                            <p:strVal val="#ppt_h"/>
                                          </p:val>
                                        </p:tav>
                                      </p:tavLst>
                                    </p:anim>
                                  </p:childTnLst>
                                </p:cTn>
                              </p:par>
                            </p:childTnLst>
                          </p:cTn>
                        </p:par>
                        <p:par>
                          <p:cTn id="106" fill="hold">
                            <p:stCondLst>
                              <p:cond delay="6004"/>
                            </p:stCondLst>
                            <p:childTnLst>
                              <p:par>
                                <p:cTn id="107" presetID="1" presetClass="entr" presetSubtype="0" fill="hold" nodeType="afterEffect">
                                  <p:stCondLst>
                                    <p:cond delay="0"/>
                                  </p:stCondLst>
                                  <p:childTnLst>
                                    <p:set>
                                      <p:cBhvr>
                                        <p:cTn id="108" dur="1" fill="hold">
                                          <p:stCondLst>
                                            <p:cond delay="0"/>
                                          </p:stCondLst>
                                        </p:cTn>
                                        <p:tgtEl>
                                          <p:spTgt spid="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27"/>
          <p:cNvSpPr txBox="1">
            <a:spLocks noGrp="1"/>
          </p:cNvSpPr>
          <p:nvPr>
            <p:ph type="title"/>
          </p:nvPr>
        </p:nvSpPr>
        <p:spPr>
          <a:xfrm>
            <a:off x="609600" y="274638"/>
            <a:ext cx="10972800" cy="1143000"/>
          </a:xfrm>
          <a:prstGeom prst="rect">
            <a:avLst/>
          </a:prstGeom>
          <a:noFill/>
          <a:ln w="9525" cap="flat" cmpd="sng">
            <a:solidFill>
              <a:srgbClr val="0432FF"/>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None/>
            </a:pPr>
            <a:r>
              <a:rPr lang="en-US" sz="3600">
                <a:solidFill>
                  <a:srgbClr val="0432FF"/>
                </a:solidFill>
              </a:rPr>
              <a:t>Federal Reserve: Standard Operations</a:t>
            </a:r>
            <a:endParaRPr/>
          </a:p>
        </p:txBody>
      </p:sp>
      <p:sp>
        <p:nvSpPr>
          <p:cNvPr id="517" name="Google Shape;517;p27"/>
          <p:cNvSpPr txBox="1">
            <a:spLocks noGrp="1"/>
          </p:cNvSpPr>
          <p:nvPr>
            <p:ph type="body" idx="1"/>
          </p:nvPr>
        </p:nvSpPr>
        <p:spPr>
          <a:xfrm>
            <a:off x="609600" y="1600201"/>
            <a:ext cx="10972800" cy="4525963"/>
          </a:xfrm>
          <a:prstGeom prst="rect">
            <a:avLst/>
          </a:prstGeom>
          <a:noFill/>
          <a:ln w="9525" cap="flat" cmpd="sng">
            <a:solidFill>
              <a:srgbClr val="EA6A20"/>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rgbClr val="0432FF"/>
              </a:buClr>
              <a:buSzPts val="2960"/>
              <a:buFont typeface="Verdana"/>
              <a:buChar char="•"/>
            </a:pPr>
            <a:r>
              <a:rPr lang="en-US" sz="2960">
                <a:solidFill>
                  <a:srgbClr val="0432FF"/>
                </a:solidFill>
              </a:rPr>
              <a:t>Federal Funds Rate: </a:t>
            </a:r>
            <a:r>
              <a:rPr lang="en-US" sz="2960" b="0"/>
              <a:t>The Federal Reserve lowered the targeted Federal funds rate on March 3 and again on March 15 moving the targeted Federal Funds rate to zero.</a:t>
            </a:r>
            <a:endParaRPr/>
          </a:p>
          <a:p>
            <a:pPr marL="342900" lvl="0" indent="-342900" algn="l" rtl="0">
              <a:lnSpc>
                <a:spcPct val="80000"/>
              </a:lnSpc>
              <a:spcBef>
                <a:spcPts val="592"/>
              </a:spcBef>
              <a:spcAft>
                <a:spcPts val="0"/>
              </a:spcAft>
              <a:buClr>
                <a:srgbClr val="0432FF"/>
              </a:buClr>
              <a:buSzPts val="2960"/>
              <a:buFont typeface="Verdana"/>
              <a:buChar char="•"/>
            </a:pPr>
            <a:r>
              <a:rPr lang="en-US" sz="2960">
                <a:solidFill>
                  <a:srgbClr val="0432FF"/>
                </a:solidFill>
              </a:rPr>
              <a:t>Discount Window Lending:  </a:t>
            </a:r>
            <a:r>
              <a:rPr lang="en-US" sz="2960" b="0"/>
              <a:t>Lowered the interest rate it charges banks to borrow from 1.75% to 0.25%. </a:t>
            </a:r>
            <a:endParaRPr/>
          </a:p>
          <a:p>
            <a:pPr marL="342900" lvl="0" indent="-342900" algn="l" rtl="0">
              <a:lnSpc>
                <a:spcPct val="80000"/>
              </a:lnSpc>
              <a:spcBef>
                <a:spcPts val="592"/>
              </a:spcBef>
              <a:spcAft>
                <a:spcPts val="0"/>
              </a:spcAft>
              <a:buClr>
                <a:srgbClr val="0432FF"/>
              </a:buClr>
              <a:buSzPts val="2960"/>
              <a:buFont typeface="Verdana"/>
              <a:buChar char="•"/>
            </a:pPr>
            <a:r>
              <a:rPr lang="en-US" sz="2960">
                <a:solidFill>
                  <a:srgbClr val="0432FF"/>
                </a:solidFill>
              </a:rPr>
              <a:t>Reserve Requirement: </a:t>
            </a:r>
            <a:r>
              <a:rPr lang="en-US" sz="2960" b="0"/>
              <a:t>Lowered the reserve requirement to zero.</a:t>
            </a:r>
            <a:endParaRPr/>
          </a:p>
          <a:p>
            <a:pPr marL="342900" lvl="0" indent="-342900" algn="l" rtl="0">
              <a:lnSpc>
                <a:spcPct val="80000"/>
              </a:lnSpc>
              <a:spcBef>
                <a:spcPts val="592"/>
              </a:spcBef>
              <a:spcAft>
                <a:spcPts val="0"/>
              </a:spcAft>
              <a:buClr>
                <a:srgbClr val="0432FF"/>
              </a:buClr>
              <a:buSzPts val="2960"/>
              <a:buFont typeface="Verdana"/>
              <a:buChar char="•"/>
            </a:pPr>
            <a:r>
              <a:rPr lang="en-US" sz="2960">
                <a:solidFill>
                  <a:srgbClr val="0432FF"/>
                </a:solidFill>
              </a:rPr>
              <a:t>Forward Guidance: </a:t>
            </a:r>
            <a:r>
              <a:rPr lang="en-US" sz="2960" b="0"/>
              <a:t>Honed during the Great Recession the Fed tries to set market expectations on the time path of interest rates over time.</a:t>
            </a:r>
            <a:endParaRPr sz="2960"/>
          </a:p>
        </p:txBody>
      </p:sp>
      <p:sp>
        <p:nvSpPr>
          <p:cNvPr id="518" name="Google Shape;518;p27"/>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344211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8"/>
          <p:cNvSpPr txBox="1">
            <a:spLocks noGrp="1"/>
          </p:cNvSpPr>
          <p:nvPr>
            <p:ph type="title"/>
          </p:nvPr>
        </p:nvSpPr>
        <p:spPr>
          <a:xfrm>
            <a:off x="609600" y="274638"/>
            <a:ext cx="10972800" cy="1143000"/>
          </a:xfrm>
          <a:prstGeom prst="rect">
            <a:avLst/>
          </a:prstGeom>
          <a:noFill/>
          <a:ln w="9525"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432FF"/>
                </a:solidFill>
              </a:rPr>
              <a:t>US</a:t>
            </a:r>
            <a:r>
              <a:rPr lang="en-US">
                <a:solidFill>
                  <a:srgbClr val="522D80"/>
                </a:solidFill>
              </a:rPr>
              <a:t> </a:t>
            </a:r>
            <a:r>
              <a:rPr lang="en-US">
                <a:solidFill>
                  <a:srgbClr val="0432FF"/>
                </a:solidFill>
              </a:rPr>
              <a:t>Treasury Rates:  A Safe Haven?</a:t>
            </a:r>
            <a:endParaRPr/>
          </a:p>
        </p:txBody>
      </p:sp>
      <p:sp>
        <p:nvSpPr>
          <p:cNvPr id="524" name="Google Shape;524;p28"/>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26</a:t>
            </a:fld>
            <a:endParaRPr/>
          </a:p>
        </p:txBody>
      </p:sp>
      <p:pic>
        <p:nvPicPr>
          <p:cNvPr id="525" name="Google Shape;525;p28"/>
          <p:cNvPicPr preferRelativeResize="0"/>
          <p:nvPr/>
        </p:nvPicPr>
        <p:blipFill rotWithShape="1">
          <a:blip r:embed="rId3">
            <a:alphaModFix/>
          </a:blip>
          <a:srcRect/>
          <a:stretch/>
        </p:blipFill>
        <p:spPr>
          <a:xfrm>
            <a:off x="2152651" y="2121813"/>
            <a:ext cx="7991328" cy="3248025"/>
          </a:xfrm>
          <a:prstGeom prst="rect">
            <a:avLst/>
          </a:prstGeom>
          <a:noFill/>
          <a:ln>
            <a:noFill/>
          </a:ln>
        </p:spPr>
      </p:pic>
      <p:cxnSp>
        <p:nvCxnSpPr>
          <p:cNvPr id="526" name="Google Shape;526;p28"/>
          <p:cNvCxnSpPr/>
          <p:nvPr/>
        </p:nvCxnSpPr>
        <p:spPr>
          <a:xfrm>
            <a:off x="6493413" y="2914651"/>
            <a:ext cx="1867487" cy="633047"/>
          </a:xfrm>
          <a:prstGeom prst="straightConnector1">
            <a:avLst/>
          </a:prstGeom>
          <a:noFill/>
          <a:ln w="38100" cap="flat" cmpd="sng">
            <a:solidFill>
              <a:srgbClr val="0C4C88"/>
            </a:solidFill>
            <a:prstDash val="solid"/>
            <a:round/>
            <a:headEnd type="none" w="sm" len="sm"/>
            <a:tailEnd type="triangle" w="med" len="med"/>
          </a:ln>
        </p:spPr>
      </p:cxnSp>
      <p:sp>
        <p:nvSpPr>
          <p:cNvPr id="527" name="Google Shape;527;p28"/>
          <p:cNvSpPr/>
          <p:nvPr/>
        </p:nvSpPr>
        <p:spPr>
          <a:xfrm>
            <a:off x="9437078" y="2914651"/>
            <a:ext cx="506437" cy="1181687"/>
          </a:xfrm>
          <a:prstGeom prst="ellipse">
            <a:avLst/>
          </a:prstGeom>
          <a:noFill/>
          <a:ln w="38100" cap="flat" cmpd="sng">
            <a:solidFill>
              <a:srgbClr val="0C4C8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Tree>
    <p:extLst>
      <p:ext uri="{BB962C8B-B14F-4D97-AF65-F5344CB8AC3E}">
        <p14:creationId xmlns:p14="http://schemas.microsoft.com/office/powerpoint/2010/main" val="357550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6"/>
                                        </p:tgtEl>
                                        <p:attrNameLst>
                                          <p:attrName>style.visibility</p:attrName>
                                        </p:attrNameLst>
                                      </p:cBhvr>
                                      <p:to>
                                        <p:strVal val="visible"/>
                                      </p:to>
                                    </p:set>
                                    <p:animEffect transition="in" filter="fade">
                                      <p:cBhvr>
                                        <p:cTn id="7" dur="500"/>
                                        <p:tgtEl>
                                          <p:spTgt spid="5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7"/>
                                        </p:tgtEl>
                                        <p:attrNameLst>
                                          <p:attrName>style.visibility</p:attrName>
                                        </p:attrNameLst>
                                      </p:cBhvr>
                                      <p:to>
                                        <p:strVal val="visible"/>
                                      </p:to>
                                    </p:set>
                                    <p:animEffect transition="in" filter="fade">
                                      <p:cBhvr>
                                        <p:cTn id="12" dur="500"/>
                                        <p:tgtEl>
                                          <p:spTgt spid="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29"/>
          <p:cNvSpPr txBox="1">
            <a:spLocks noGrp="1"/>
          </p:cNvSpPr>
          <p:nvPr>
            <p:ph type="title"/>
          </p:nvPr>
        </p:nvSpPr>
        <p:spPr>
          <a:xfrm>
            <a:off x="609600" y="274638"/>
            <a:ext cx="10972800" cy="1143000"/>
          </a:xfrm>
          <a:prstGeom prst="rect">
            <a:avLst/>
          </a:prstGeom>
          <a:noFill/>
          <a:ln w="9525" cap="flat" cmpd="sng">
            <a:solidFill>
              <a:srgbClr val="0432FF"/>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None/>
            </a:pPr>
            <a:r>
              <a:rPr lang="en-US" sz="3200">
                <a:solidFill>
                  <a:srgbClr val="0432FF"/>
                </a:solidFill>
              </a:rPr>
              <a:t>Federal Reserve: Ensure Financial Market Stability</a:t>
            </a:r>
            <a:endParaRPr/>
          </a:p>
        </p:txBody>
      </p:sp>
      <p:sp>
        <p:nvSpPr>
          <p:cNvPr id="534" name="Google Shape;534;p29"/>
          <p:cNvSpPr txBox="1">
            <a:spLocks noGrp="1"/>
          </p:cNvSpPr>
          <p:nvPr>
            <p:ph type="body" idx="1"/>
          </p:nvPr>
        </p:nvSpPr>
        <p:spPr>
          <a:xfrm>
            <a:off x="609600" y="1600201"/>
            <a:ext cx="10972800" cy="4525963"/>
          </a:xfrm>
          <a:prstGeom prst="rect">
            <a:avLst/>
          </a:prstGeom>
          <a:noFill/>
          <a:ln w="9525" cap="flat" cmpd="sng">
            <a:solidFill>
              <a:srgbClr val="EA6A20"/>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rgbClr val="0432FF"/>
              </a:buClr>
              <a:buSzPts val="2000"/>
              <a:buFont typeface="Verdana"/>
              <a:buChar char="•"/>
            </a:pPr>
            <a:r>
              <a:rPr lang="en-US" sz="2000" b="1">
                <a:solidFill>
                  <a:srgbClr val="0432FF"/>
                </a:solidFill>
              </a:rPr>
              <a:t>Securities Purchases (Quantitative Easing): </a:t>
            </a:r>
            <a:r>
              <a:rPr lang="en-US" sz="2000"/>
              <a:t>Fed Response -- purchase treasuries and mortgage backed securities (3/15).</a:t>
            </a:r>
            <a:endParaRPr/>
          </a:p>
          <a:p>
            <a:pPr marL="742950" lvl="1" indent="-174625" algn="l" rtl="0">
              <a:lnSpc>
                <a:spcPct val="80000"/>
              </a:lnSpc>
              <a:spcBef>
                <a:spcPts val="350"/>
              </a:spcBef>
              <a:spcAft>
                <a:spcPts val="0"/>
              </a:spcAft>
              <a:buClr>
                <a:schemeClr val="dk1"/>
              </a:buClr>
              <a:buSzPts val="1750"/>
              <a:buNone/>
            </a:pPr>
            <a:endParaRPr sz="1750"/>
          </a:p>
          <a:p>
            <a:pPr marL="342900" lvl="0" indent="-342900" algn="l" rtl="0">
              <a:lnSpc>
                <a:spcPct val="80000"/>
              </a:lnSpc>
              <a:spcBef>
                <a:spcPts val="400"/>
              </a:spcBef>
              <a:spcAft>
                <a:spcPts val="0"/>
              </a:spcAft>
              <a:buClr>
                <a:schemeClr val="dk1"/>
              </a:buClr>
              <a:buSzPts val="2000"/>
              <a:buFont typeface="Verdana"/>
              <a:buChar char="•"/>
            </a:pPr>
            <a:r>
              <a:rPr lang="en-US" sz="2000"/>
              <a:t>Re-launched the </a:t>
            </a:r>
            <a:r>
              <a:rPr lang="en-US" sz="2000" b="1">
                <a:solidFill>
                  <a:srgbClr val="0432FF"/>
                </a:solidFill>
              </a:rPr>
              <a:t>Primary Dealer Credit Facility (PDCF) </a:t>
            </a:r>
            <a:r>
              <a:rPr lang="en-US" sz="2000"/>
              <a:t>in order “smooth market functioning and facilitate the availability of credit to businesses and households (3/17).</a:t>
            </a:r>
            <a:endParaRPr/>
          </a:p>
          <a:p>
            <a:pPr marL="742950" lvl="1" indent="-174625" algn="l" rtl="0">
              <a:lnSpc>
                <a:spcPct val="80000"/>
              </a:lnSpc>
              <a:spcBef>
                <a:spcPts val="350"/>
              </a:spcBef>
              <a:spcAft>
                <a:spcPts val="0"/>
              </a:spcAft>
              <a:buClr>
                <a:schemeClr val="dk1"/>
              </a:buClr>
              <a:buSzPts val="1750"/>
              <a:buNone/>
            </a:pPr>
            <a:endParaRPr sz="1750"/>
          </a:p>
          <a:p>
            <a:pPr marL="342900" lvl="0" indent="-342900" algn="l" rtl="0">
              <a:lnSpc>
                <a:spcPct val="80000"/>
              </a:lnSpc>
              <a:spcBef>
                <a:spcPts val="400"/>
              </a:spcBef>
              <a:spcAft>
                <a:spcPts val="0"/>
              </a:spcAft>
              <a:buClr>
                <a:schemeClr val="dk1"/>
              </a:buClr>
              <a:buSzPts val="2000"/>
              <a:buFont typeface="Verdana"/>
              <a:buChar char="•"/>
            </a:pPr>
            <a:r>
              <a:rPr lang="en-US" sz="2000"/>
              <a:t>Re-instituted the </a:t>
            </a:r>
            <a:r>
              <a:rPr lang="en-US" sz="2000" b="1">
                <a:solidFill>
                  <a:srgbClr val="0432FF"/>
                </a:solidFill>
              </a:rPr>
              <a:t>Money Market Mutual Fund Liquidity Facility (MMLF)</a:t>
            </a:r>
            <a:r>
              <a:rPr lang="en-US" sz="2000" b="1"/>
              <a:t> </a:t>
            </a:r>
            <a:r>
              <a:rPr lang="en-US" sz="2000"/>
              <a:t>to “assist money market mutual funds in meeting demands for redemptions by households and investors enhancing overall market function and credit provision to the </a:t>
            </a:r>
            <a:r>
              <a:rPr lang="en-US" sz="2000" i="1"/>
              <a:t>broader economy</a:t>
            </a:r>
            <a:r>
              <a:rPr lang="en-US" sz="2000"/>
              <a:t>.”</a:t>
            </a:r>
            <a:endParaRPr/>
          </a:p>
          <a:p>
            <a:pPr marL="742950" lvl="1" indent="-174625" algn="l" rtl="0">
              <a:lnSpc>
                <a:spcPct val="80000"/>
              </a:lnSpc>
              <a:spcBef>
                <a:spcPts val="350"/>
              </a:spcBef>
              <a:spcAft>
                <a:spcPts val="0"/>
              </a:spcAft>
              <a:buClr>
                <a:schemeClr val="dk1"/>
              </a:buClr>
              <a:buSzPts val="1750"/>
              <a:buNone/>
            </a:pPr>
            <a:endParaRPr sz="1750"/>
          </a:p>
          <a:p>
            <a:pPr marL="342900" lvl="0" indent="-342900" algn="l" rtl="0">
              <a:lnSpc>
                <a:spcPct val="80000"/>
              </a:lnSpc>
              <a:spcBef>
                <a:spcPts val="400"/>
              </a:spcBef>
              <a:spcAft>
                <a:spcPts val="0"/>
              </a:spcAft>
              <a:buClr>
                <a:schemeClr val="dk1"/>
              </a:buClr>
              <a:buSzPts val="2000"/>
              <a:buFont typeface="Verdana"/>
              <a:buChar char="•"/>
            </a:pPr>
            <a:r>
              <a:rPr lang="en-US" sz="2000"/>
              <a:t>Increased liquidity in the </a:t>
            </a:r>
            <a:r>
              <a:rPr lang="en-US" sz="2000" b="1">
                <a:solidFill>
                  <a:srgbClr val="0432FF"/>
                </a:solidFill>
              </a:rPr>
              <a:t>repo market</a:t>
            </a:r>
            <a:r>
              <a:rPr lang="en-US" sz="2000"/>
              <a:t>. The repo market is where firms borrow and lend cash and short-term securities. The Fed was offering $100 billion in overnight loans and $20 billion in two-week loans. </a:t>
            </a:r>
            <a:endParaRPr/>
          </a:p>
          <a:p>
            <a:pPr marL="1143000" lvl="2" indent="-228600" algn="l" rtl="0">
              <a:lnSpc>
                <a:spcPct val="80000"/>
              </a:lnSpc>
              <a:spcBef>
                <a:spcPts val="300"/>
              </a:spcBef>
              <a:spcAft>
                <a:spcPts val="0"/>
              </a:spcAft>
              <a:buClr>
                <a:schemeClr val="dk1"/>
              </a:buClr>
              <a:buSzPts val="1500"/>
              <a:buFont typeface="Verdana"/>
              <a:buChar char="•"/>
            </a:pPr>
            <a:r>
              <a:rPr lang="en-US" sz="1500"/>
              <a:t>The Fed increased the offerings to $1 trillion (from $100 bn) in overnight repos, and</a:t>
            </a:r>
            <a:endParaRPr/>
          </a:p>
          <a:p>
            <a:pPr marL="1143000" lvl="2" indent="-228600" algn="l" rtl="0">
              <a:lnSpc>
                <a:spcPct val="80000"/>
              </a:lnSpc>
              <a:spcBef>
                <a:spcPts val="300"/>
              </a:spcBef>
              <a:spcAft>
                <a:spcPts val="0"/>
              </a:spcAft>
              <a:buClr>
                <a:schemeClr val="dk1"/>
              </a:buClr>
              <a:buSzPts val="1500"/>
              <a:buFont typeface="Verdana"/>
              <a:buChar char="•"/>
            </a:pPr>
            <a:r>
              <a:rPr lang="en-US" sz="1500"/>
              <a:t>$500 billion in one month </a:t>
            </a:r>
            <a:r>
              <a:rPr lang="en-US" sz="1500" b="1"/>
              <a:t>and</a:t>
            </a:r>
            <a:r>
              <a:rPr lang="en-US" sz="1500"/>
              <a:t> three-month repos (from $20bn 2/wks).</a:t>
            </a:r>
            <a:endParaRPr/>
          </a:p>
          <a:p>
            <a:pPr marL="742950" lvl="1" indent="-174625" algn="l" rtl="0">
              <a:lnSpc>
                <a:spcPct val="80000"/>
              </a:lnSpc>
              <a:spcBef>
                <a:spcPts val="350"/>
              </a:spcBef>
              <a:spcAft>
                <a:spcPts val="0"/>
              </a:spcAft>
              <a:buClr>
                <a:schemeClr val="dk1"/>
              </a:buClr>
              <a:buSzPts val="1750"/>
              <a:buNone/>
            </a:pPr>
            <a:endParaRPr sz="1750"/>
          </a:p>
          <a:p>
            <a:pPr marL="742950" lvl="1" indent="-174625" algn="l" rtl="0">
              <a:lnSpc>
                <a:spcPct val="80000"/>
              </a:lnSpc>
              <a:spcBef>
                <a:spcPts val="350"/>
              </a:spcBef>
              <a:spcAft>
                <a:spcPts val="0"/>
              </a:spcAft>
              <a:buClr>
                <a:schemeClr val="dk1"/>
              </a:buClr>
              <a:buSzPts val="1750"/>
              <a:buNone/>
            </a:pPr>
            <a:endParaRPr sz="1750"/>
          </a:p>
          <a:p>
            <a:pPr marL="342900" lvl="0" indent="-215900" algn="l" rtl="0">
              <a:lnSpc>
                <a:spcPct val="80000"/>
              </a:lnSpc>
              <a:spcBef>
                <a:spcPts val="400"/>
              </a:spcBef>
              <a:spcAft>
                <a:spcPts val="0"/>
              </a:spcAft>
              <a:buClr>
                <a:schemeClr val="dk1"/>
              </a:buClr>
              <a:buSzPts val="2000"/>
              <a:buFont typeface="Verdana"/>
              <a:buNone/>
            </a:pPr>
            <a:endParaRPr sz="2000"/>
          </a:p>
        </p:txBody>
      </p:sp>
    </p:spTree>
    <p:extLst>
      <p:ext uri="{BB962C8B-B14F-4D97-AF65-F5344CB8AC3E}">
        <p14:creationId xmlns:p14="http://schemas.microsoft.com/office/powerpoint/2010/main" val="130528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Google Shape;539;p30"/>
          <p:cNvPicPr preferRelativeResize="0"/>
          <p:nvPr/>
        </p:nvPicPr>
        <p:blipFill rotWithShape="1">
          <a:blip r:embed="rId3">
            <a:alphaModFix/>
          </a:blip>
          <a:srcRect/>
          <a:stretch/>
        </p:blipFill>
        <p:spPr>
          <a:xfrm>
            <a:off x="2305050" y="1682908"/>
            <a:ext cx="7625584" cy="3812792"/>
          </a:xfrm>
          <a:prstGeom prst="rect">
            <a:avLst/>
          </a:prstGeom>
          <a:noFill/>
          <a:ln>
            <a:noFill/>
          </a:ln>
        </p:spPr>
      </p:pic>
      <p:sp>
        <p:nvSpPr>
          <p:cNvPr id="540" name="Google Shape;540;p30"/>
          <p:cNvSpPr txBox="1">
            <a:spLocks noGrp="1"/>
          </p:cNvSpPr>
          <p:nvPr>
            <p:ph type="title"/>
          </p:nvPr>
        </p:nvSpPr>
        <p:spPr>
          <a:xfrm>
            <a:off x="609600" y="274638"/>
            <a:ext cx="10972800" cy="1143000"/>
          </a:xfrm>
          <a:prstGeom prst="rect">
            <a:avLst/>
          </a:prstGeom>
          <a:noFill/>
          <a:ln w="9525"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432FF"/>
                </a:solidFill>
              </a:rPr>
              <a:t>US Treasury Rates:  A Safe Haven?</a:t>
            </a:r>
            <a:endParaRPr/>
          </a:p>
        </p:txBody>
      </p:sp>
      <p:sp>
        <p:nvSpPr>
          <p:cNvPr id="541" name="Google Shape;541;p30"/>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28</a:t>
            </a:fld>
            <a:endParaRPr/>
          </a:p>
        </p:txBody>
      </p:sp>
      <p:grpSp>
        <p:nvGrpSpPr>
          <p:cNvPr id="542" name="Google Shape;542;p30"/>
          <p:cNvGrpSpPr/>
          <p:nvPr/>
        </p:nvGrpSpPr>
        <p:grpSpPr>
          <a:xfrm rot="446331">
            <a:off x="3906182" y="2283928"/>
            <a:ext cx="1689907" cy="1000030"/>
            <a:chOff x="4155370" y="1767432"/>
            <a:chExt cx="2253209" cy="1333374"/>
          </a:xfrm>
        </p:grpSpPr>
        <p:cxnSp>
          <p:nvCxnSpPr>
            <p:cNvPr id="543" name="Google Shape;543;p30"/>
            <p:cNvCxnSpPr/>
            <p:nvPr/>
          </p:nvCxnSpPr>
          <p:spPr>
            <a:xfrm rot="-446331">
              <a:off x="4217359" y="1890988"/>
              <a:ext cx="1979283" cy="1086263"/>
            </a:xfrm>
            <a:prstGeom prst="straightConnector1">
              <a:avLst/>
            </a:prstGeom>
            <a:noFill/>
            <a:ln w="38100" cap="flat" cmpd="sng">
              <a:solidFill>
                <a:srgbClr val="0C4C88"/>
              </a:solidFill>
              <a:prstDash val="solid"/>
              <a:round/>
              <a:headEnd type="none" w="sm" len="sm"/>
              <a:tailEnd type="triangle" w="med" len="med"/>
            </a:ln>
          </p:spPr>
        </p:cxnSp>
        <p:sp>
          <p:nvSpPr>
            <p:cNvPr id="544" name="Google Shape;544;p30"/>
            <p:cNvSpPr txBox="1"/>
            <p:nvPr/>
          </p:nvSpPr>
          <p:spPr>
            <a:xfrm rot="1012943">
              <a:off x="4741868" y="2128668"/>
              <a:ext cx="1644040" cy="4001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Run to Safety</a:t>
              </a:r>
              <a:endParaRPr/>
            </a:p>
          </p:txBody>
        </p:sp>
      </p:grpSp>
      <p:grpSp>
        <p:nvGrpSpPr>
          <p:cNvPr id="545" name="Google Shape;545;p30"/>
          <p:cNvGrpSpPr/>
          <p:nvPr/>
        </p:nvGrpSpPr>
        <p:grpSpPr>
          <a:xfrm rot="-214803">
            <a:off x="5224875" y="2443803"/>
            <a:ext cx="1177355" cy="727360"/>
            <a:chOff x="6365017" y="1938226"/>
            <a:chExt cx="2390363" cy="1191923"/>
          </a:xfrm>
        </p:grpSpPr>
        <p:cxnSp>
          <p:nvCxnSpPr>
            <p:cNvPr id="546" name="Google Shape;546;p30"/>
            <p:cNvCxnSpPr/>
            <p:nvPr/>
          </p:nvCxnSpPr>
          <p:spPr>
            <a:xfrm rot="10800000" flipH="1">
              <a:off x="6869430" y="2338252"/>
              <a:ext cx="1885950" cy="621337"/>
            </a:xfrm>
            <a:prstGeom prst="straightConnector1">
              <a:avLst/>
            </a:prstGeom>
            <a:noFill/>
            <a:ln w="38100" cap="flat" cmpd="sng">
              <a:solidFill>
                <a:srgbClr val="0C4C88"/>
              </a:solidFill>
              <a:prstDash val="solid"/>
              <a:round/>
              <a:headEnd type="none" w="sm" len="sm"/>
              <a:tailEnd type="triangle" w="med" len="med"/>
            </a:ln>
          </p:spPr>
        </p:cxnSp>
        <p:sp>
          <p:nvSpPr>
            <p:cNvPr id="547" name="Google Shape;547;p30"/>
            <p:cNvSpPr txBox="1"/>
            <p:nvPr/>
          </p:nvSpPr>
          <p:spPr>
            <a:xfrm rot="-1239837">
              <a:off x="6385074" y="2288315"/>
              <a:ext cx="2073798" cy="4917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Cash Grab</a:t>
              </a:r>
              <a:endParaRPr/>
            </a:p>
          </p:txBody>
        </p:sp>
      </p:grpSp>
      <p:grpSp>
        <p:nvGrpSpPr>
          <p:cNvPr id="548" name="Google Shape;548;p30"/>
          <p:cNvGrpSpPr/>
          <p:nvPr/>
        </p:nvGrpSpPr>
        <p:grpSpPr>
          <a:xfrm>
            <a:off x="6805808" y="2558118"/>
            <a:ext cx="2366188" cy="580594"/>
            <a:chOff x="8230972" y="2028095"/>
            <a:chExt cx="3154917" cy="774124"/>
          </a:xfrm>
        </p:grpSpPr>
        <p:cxnSp>
          <p:nvCxnSpPr>
            <p:cNvPr id="549" name="Google Shape;549;p30"/>
            <p:cNvCxnSpPr/>
            <p:nvPr/>
          </p:nvCxnSpPr>
          <p:spPr>
            <a:xfrm>
              <a:off x="8230972" y="2324616"/>
              <a:ext cx="3154917" cy="477603"/>
            </a:xfrm>
            <a:prstGeom prst="straightConnector1">
              <a:avLst/>
            </a:prstGeom>
            <a:noFill/>
            <a:ln w="38100" cap="flat" cmpd="sng">
              <a:solidFill>
                <a:srgbClr val="0C4C88"/>
              </a:solidFill>
              <a:prstDash val="solid"/>
              <a:round/>
              <a:headEnd type="none" w="sm" len="sm"/>
              <a:tailEnd type="triangle" w="med" len="med"/>
            </a:ln>
          </p:spPr>
        </p:cxnSp>
        <p:sp>
          <p:nvSpPr>
            <p:cNvPr id="550" name="Google Shape;550;p30"/>
            <p:cNvSpPr txBox="1"/>
            <p:nvPr/>
          </p:nvSpPr>
          <p:spPr>
            <a:xfrm rot="501749">
              <a:off x="8879937" y="2171325"/>
              <a:ext cx="1998924" cy="4001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Liquidity Working</a:t>
              </a:r>
              <a:endParaRPr/>
            </a:p>
          </p:txBody>
        </p:sp>
      </p:grpSp>
    </p:spTree>
    <p:extLst>
      <p:ext uri="{BB962C8B-B14F-4D97-AF65-F5344CB8AC3E}">
        <p14:creationId xmlns:p14="http://schemas.microsoft.com/office/powerpoint/2010/main" val="391810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1"/>
          <p:cNvSpPr txBox="1">
            <a:spLocks noGrp="1"/>
          </p:cNvSpPr>
          <p:nvPr>
            <p:ph type="title"/>
          </p:nvPr>
        </p:nvSpPr>
        <p:spPr>
          <a:xfrm>
            <a:off x="609600" y="274638"/>
            <a:ext cx="10972800" cy="1143000"/>
          </a:xfrm>
          <a:prstGeom prst="rect">
            <a:avLst/>
          </a:prstGeom>
          <a:noFill/>
          <a:ln w="9525" cap="flat" cmpd="sng">
            <a:solidFill>
              <a:srgbClr val="0432FF"/>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None/>
            </a:pPr>
            <a:r>
              <a:rPr lang="en-US" sz="2900">
                <a:solidFill>
                  <a:srgbClr val="0432FF"/>
                </a:solidFill>
              </a:rPr>
              <a:t>Federal Reserve: Support Corporations and Business</a:t>
            </a:r>
            <a:endParaRPr/>
          </a:p>
        </p:txBody>
      </p:sp>
      <p:sp>
        <p:nvSpPr>
          <p:cNvPr id="557" name="Google Shape;557;p31"/>
          <p:cNvSpPr txBox="1">
            <a:spLocks noGrp="1"/>
          </p:cNvSpPr>
          <p:nvPr>
            <p:ph type="body" idx="1"/>
          </p:nvPr>
        </p:nvSpPr>
        <p:spPr>
          <a:xfrm>
            <a:off x="609600" y="1600201"/>
            <a:ext cx="10972800" cy="4525963"/>
          </a:xfrm>
          <a:prstGeom prst="rect">
            <a:avLst/>
          </a:prstGeom>
          <a:noFill/>
          <a:ln w="9525" cap="flat" cmpd="sng">
            <a:solidFill>
              <a:srgbClr val="ED6C22"/>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240"/>
              <a:buFont typeface="Verdana"/>
              <a:buChar char="•"/>
            </a:pPr>
            <a:r>
              <a:rPr lang="en-US" sz="2240"/>
              <a:t>Created the </a:t>
            </a:r>
            <a:r>
              <a:rPr lang="en-US" sz="2240" b="1">
                <a:solidFill>
                  <a:srgbClr val="0432FF"/>
                </a:solidFill>
              </a:rPr>
              <a:t>Primary Market Corporate Credit Facility  (PMCF) </a:t>
            </a:r>
            <a:r>
              <a:rPr lang="en-US" sz="2240"/>
              <a:t>allows the Fed to lend directly to corporations by buying new bond issuances and providing loans (3/17). </a:t>
            </a:r>
            <a:endParaRPr/>
          </a:p>
          <a:p>
            <a:pPr marL="742950" lvl="1" indent="-161290" algn="l" rtl="0">
              <a:lnSpc>
                <a:spcPct val="80000"/>
              </a:lnSpc>
              <a:spcBef>
                <a:spcPts val="392"/>
              </a:spcBef>
              <a:spcAft>
                <a:spcPts val="0"/>
              </a:spcAft>
              <a:buClr>
                <a:schemeClr val="dk1"/>
              </a:buClr>
              <a:buSzPts val="1960"/>
              <a:buNone/>
            </a:pPr>
            <a:endParaRPr sz="1960"/>
          </a:p>
          <a:p>
            <a:pPr marL="342900" lvl="0" indent="-342900" algn="l" rtl="0">
              <a:lnSpc>
                <a:spcPct val="80000"/>
              </a:lnSpc>
              <a:spcBef>
                <a:spcPts val="448"/>
              </a:spcBef>
              <a:spcAft>
                <a:spcPts val="0"/>
              </a:spcAft>
              <a:buClr>
                <a:schemeClr val="dk1"/>
              </a:buClr>
              <a:buSzPts val="2240"/>
              <a:buFont typeface="Verdana"/>
              <a:buChar char="•"/>
            </a:pPr>
            <a:r>
              <a:rPr lang="en-US" sz="2240"/>
              <a:t>Instituted the </a:t>
            </a:r>
            <a:r>
              <a:rPr lang="en-US" sz="2240" b="1">
                <a:solidFill>
                  <a:srgbClr val="0432FF"/>
                </a:solidFill>
              </a:rPr>
              <a:t>Commercial Paper Funding Facility (CPFF) </a:t>
            </a:r>
            <a:r>
              <a:rPr lang="en-US" sz="2240"/>
              <a:t>the Fed can purchase commercial paper from firms at a given interest rate – effectively, the Fed is lending directly to firms. (3/17)</a:t>
            </a:r>
            <a:endParaRPr/>
          </a:p>
          <a:p>
            <a:pPr marL="742950" lvl="1" indent="-161290" algn="l" rtl="0">
              <a:lnSpc>
                <a:spcPct val="80000"/>
              </a:lnSpc>
              <a:spcBef>
                <a:spcPts val="392"/>
              </a:spcBef>
              <a:spcAft>
                <a:spcPts val="0"/>
              </a:spcAft>
              <a:buClr>
                <a:schemeClr val="dk1"/>
              </a:buClr>
              <a:buSzPts val="1960"/>
              <a:buNone/>
            </a:pPr>
            <a:endParaRPr sz="1960"/>
          </a:p>
          <a:p>
            <a:pPr marL="342900" lvl="0" indent="-342900" algn="l" rtl="0">
              <a:lnSpc>
                <a:spcPct val="80000"/>
              </a:lnSpc>
              <a:spcBef>
                <a:spcPts val="448"/>
              </a:spcBef>
              <a:spcAft>
                <a:spcPts val="0"/>
              </a:spcAft>
              <a:buClr>
                <a:srgbClr val="0432FF"/>
              </a:buClr>
              <a:buSzPts val="2240"/>
              <a:buFont typeface="Verdana"/>
              <a:buChar char="•"/>
            </a:pPr>
            <a:r>
              <a:rPr lang="en-US" sz="2240" b="1">
                <a:solidFill>
                  <a:srgbClr val="0432FF"/>
                </a:solidFill>
              </a:rPr>
              <a:t>Main Street (Expanded) Loan Facility: </a:t>
            </a:r>
            <a:r>
              <a:rPr lang="en-US" sz="2240"/>
              <a:t>Through the CARES Act these two programs offer four-year loans to US businesses with up to 10,000 employees or revenues less than $2.5 billion. (4/9)</a:t>
            </a:r>
            <a:br>
              <a:rPr lang="en-US" sz="2240"/>
            </a:br>
            <a:endParaRPr sz="2240"/>
          </a:p>
          <a:p>
            <a:pPr marL="342900" lvl="0" indent="-342900" algn="l" rtl="0">
              <a:lnSpc>
                <a:spcPct val="80000"/>
              </a:lnSpc>
              <a:spcBef>
                <a:spcPts val="448"/>
              </a:spcBef>
              <a:spcAft>
                <a:spcPts val="0"/>
              </a:spcAft>
              <a:buClr>
                <a:srgbClr val="0432FF"/>
              </a:buClr>
              <a:buSzPts val="2240"/>
              <a:buFont typeface="Verdana"/>
              <a:buChar char="•"/>
            </a:pPr>
            <a:r>
              <a:rPr lang="en-US" sz="2240" b="1">
                <a:solidFill>
                  <a:srgbClr val="0432FF"/>
                </a:solidFill>
              </a:rPr>
              <a:t>Paycheck Protection Program Facility: </a:t>
            </a:r>
            <a:r>
              <a:rPr lang="en-US" sz="2240"/>
              <a:t>Facilitates loans under the Small Business Administration  Paycheck Protection Program</a:t>
            </a:r>
            <a:endParaRPr/>
          </a:p>
          <a:p>
            <a:pPr marL="742950" lvl="1" indent="-161290" algn="l" rtl="0">
              <a:lnSpc>
                <a:spcPct val="80000"/>
              </a:lnSpc>
              <a:spcBef>
                <a:spcPts val="392"/>
              </a:spcBef>
              <a:spcAft>
                <a:spcPts val="0"/>
              </a:spcAft>
              <a:buClr>
                <a:schemeClr val="dk1"/>
              </a:buClr>
              <a:buSzPts val="1960"/>
              <a:buNone/>
            </a:pPr>
            <a:endParaRPr sz="1960"/>
          </a:p>
          <a:p>
            <a:pPr marL="342900" lvl="0" indent="-200660" algn="l" rtl="0">
              <a:lnSpc>
                <a:spcPct val="80000"/>
              </a:lnSpc>
              <a:spcBef>
                <a:spcPts val="448"/>
              </a:spcBef>
              <a:spcAft>
                <a:spcPts val="0"/>
              </a:spcAft>
              <a:buClr>
                <a:schemeClr val="dk1"/>
              </a:buClr>
              <a:buSzPts val="2240"/>
              <a:buFont typeface="Verdana"/>
              <a:buNone/>
            </a:pPr>
            <a:endParaRPr sz="2240"/>
          </a:p>
        </p:txBody>
      </p:sp>
    </p:spTree>
    <p:extLst>
      <p:ext uri="{BB962C8B-B14F-4D97-AF65-F5344CB8AC3E}">
        <p14:creationId xmlns:p14="http://schemas.microsoft.com/office/powerpoint/2010/main" val="2369974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88a0eb3242_0_0"/>
          <p:cNvSpPr txBox="1">
            <a:spLocks noGrp="1"/>
          </p:cNvSpPr>
          <p:nvPr>
            <p:ph type="title"/>
          </p:nvPr>
        </p:nvSpPr>
        <p:spPr>
          <a:xfrm>
            <a:off x="609600" y="236313"/>
            <a:ext cx="10972800" cy="1143000"/>
          </a:xfrm>
          <a:prstGeom prst="rect">
            <a:avLst/>
          </a:prstGeom>
          <a:ln>
            <a:solidFill>
              <a:srgbClr val="0432FF"/>
            </a:solid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Dow Jones and S&amp;P 500</a:t>
            </a:r>
            <a:endParaRPr/>
          </a:p>
        </p:txBody>
      </p:sp>
      <p:pic>
        <p:nvPicPr>
          <p:cNvPr id="123" name="Google Shape;123;g88a0eb3242_0_0"/>
          <p:cNvPicPr preferRelativeResize="0"/>
          <p:nvPr/>
        </p:nvPicPr>
        <p:blipFill>
          <a:blip r:embed="rId3">
            <a:alphaModFix/>
          </a:blip>
          <a:stretch>
            <a:fillRect/>
          </a:stretch>
        </p:blipFill>
        <p:spPr>
          <a:xfrm>
            <a:off x="114950" y="1531725"/>
            <a:ext cx="11403600" cy="5135549"/>
          </a:xfrm>
          <a:prstGeom prst="rect">
            <a:avLst/>
          </a:prstGeom>
          <a:noFill/>
          <a:ln>
            <a:noFill/>
          </a:ln>
        </p:spPr>
      </p:pic>
      <p:cxnSp>
        <p:nvCxnSpPr>
          <p:cNvPr id="124" name="Google Shape;124;g88a0eb3242_0_0"/>
          <p:cNvCxnSpPr/>
          <p:nvPr/>
        </p:nvCxnSpPr>
        <p:spPr>
          <a:xfrm>
            <a:off x="4086700" y="1583600"/>
            <a:ext cx="38400" cy="4418700"/>
          </a:xfrm>
          <a:prstGeom prst="straightConnector1">
            <a:avLst/>
          </a:prstGeom>
          <a:noFill/>
          <a:ln w="28575" cap="flat" cmpd="sng">
            <a:solidFill>
              <a:srgbClr val="0432FF"/>
            </a:solidFill>
            <a:prstDash val="solid"/>
            <a:round/>
            <a:headEnd type="none" w="med" len="med"/>
            <a:tailEnd type="none" w="med" len="med"/>
          </a:ln>
        </p:spPr>
      </p:cxnSp>
      <p:sp>
        <p:nvSpPr>
          <p:cNvPr id="5" name="Google Shape;218;p6">
            <a:extLst>
              <a:ext uri="{FF2B5EF4-FFF2-40B4-BE49-F238E27FC236}">
                <a16:creationId xmlns:a16="http://schemas.microsoft.com/office/drawing/2014/main" id="{2662CA9A-7BA4-9242-9513-61C990B4EF29}"/>
              </a:ext>
            </a:extLst>
          </p:cNvPr>
          <p:cNvSpPr txBox="1"/>
          <p:nvPr/>
        </p:nvSpPr>
        <p:spPr>
          <a:xfrm>
            <a:off x="609600" y="3622465"/>
            <a:ext cx="3413250" cy="954067"/>
          </a:xfrm>
          <a:prstGeom prst="rect">
            <a:avLst/>
          </a:prstGeom>
          <a:solidFill>
            <a:srgbClr val="0432FF"/>
          </a:solidFill>
          <a:ln w="9525" cap="flat" cmpd="sng">
            <a:solidFill>
              <a:srgbClr val="0432F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chemeClr val="lt1"/>
                </a:solidFill>
                <a:sym typeface="Arial"/>
              </a:rPr>
              <a:t>Largest DJIA fall in</a:t>
            </a:r>
            <a:endParaRPr dirty="0"/>
          </a:p>
          <a:p>
            <a:pPr marL="0" marR="0" lvl="0" indent="0" algn="l" rtl="0">
              <a:spcBef>
                <a:spcPts val="0"/>
              </a:spcBef>
              <a:spcAft>
                <a:spcPts val="0"/>
              </a:spcAft>
              <a:buNone/>
            </a:pPr>
            <a:r>
              <a:rPr lang="en-US" dirty="0">
                <a:solidFill>
                  <a:schemeClr val="lt1"/>
                </a:solidFill>
                <a:sym typeface="Arial"/>
              </a:rPr>
              <a:t>two years on fears of  COVID-19</a:t>
            </a:r>
            <a:endParaRPr dirty="0"/>
          </a:p>
          <a:p>
            <a:pPr marL="0" marR="0" lvl="0" indent="0" algn="l" rtl="0">
              <a:spcBef>
                <a:spcPts val="0"/>
              </a:spcBef>
              <a:spcAft>
                <a:spcPts val="0"/>
              </a:spcAft>
              <a:buNone/>
            </a:pPr>
            <a:r>
              <a:rPr lang="en-US" dirty="0">
                <a:solidFill>
                  <a:schemeClr val="lt1"/>
                </a:solidFill>
                <a:sym typeface="Arial"/>
              </a:rPr>
              <a:t>and a weak retail sales report </a:t>
            </a:r>
            <a:endParaRPr dirty="0"/>
          </a:p>
          <a:p>
            <a:pPr marL="0" marR="0" lvl="0" indent="0" algn="l" rtl="0">
              <a:spcBef>
                <a:spcPts val="0"/>
              </a:spcBef>
              <a:spcAft>
                <a:spcPts val="0"/>
              </a:spcAft>
              <a:buNone/>
            </a:pPr>
            <a:r>
              <a:rPr lang="en-US" dirty="0">
                <a:solidFill>
                  <a:schemeClr val="lt1"/>
                </a:solidFill>
                <a:sym typeface="Arial"/>
              </a:rPr>
              <a:t>(2/24)</a:t>
            </a:r>
            <a:endParaRPr dirty="0"/>
          </a:p>
        </p:txBody>
      </p:sp>
      <p:cxnSp>
        <p:nvCxnSpPr>
          <p:cNvPr id="6" name="Google Shape;124;g88a0eb3242_0_0">
            <a:extLst>
              <a:ext uri="{FF2B5EF4-FFF2-40B4-BE49-F238E27FC236}">
                <a16:creationId xmlns:a16="http://schemas.microsoft.com/office/drawing/2014/main" id="{C6D011F1-2515-5846-8500-9F613F8347D1}"/>
              </a:ext>
            </a:extLst>
          </p:cNvPr>
          <p:cNvCxnSpPr/>
          <p:nvPr/>
        </p:nvCxnSpPr>
        <p:spPr>
          <a:xfrm>
            <a:off x="5253479" y="1531725"/>
            <a:ext cx="38400" cy="4418700"/>
          </a:xfrm>
          <a:prstGeom prst="straightConnector1">
            <a:avLst/>
          </a:prstGeom>
          <a:noFill/>
          <a:ln w="28575" cap="flat" cmpd="sng">
            <a:solidFill>
              <a:srgbClr val="0432FF"/>
            </a:solidFill>
            <a:prstDash val="solid"/>
            <a:round/>
            <a:headEnd type="none" w="med" len="med"/>
            <a:tailEnd type="none" w="med" len="med"/>
          </a:ln>
        </p:spPr>
      </p:cxnSp>
      <p:sp>
        <p:nvSpPr>
          <p:cNvPr id="7" name="Google Shape;220;p6">
            <a:extLst>
              <a:ext uri="{FF2B5EF4-FFF2-40B4-BE49-F238E27FC236}">
                <a16:creationId xmlns:a16="http://schemas.microsoft.com/office/drawing/2014/main" id="{489F7BD2-EC40-DF45-9D83-1F632147AF31}"/>
              </a:ext>
            </a:extLst>
          </p:cNvPr>
          <p:cNvSpPr txBox="1"/>
          <p:nvPr/>
        </p:nvSpPr>
        <p:spPr>
          <a:xfrm>
            <a:off x="5317098" y="1693495"/>
            <a:ext cx="2206320" cy="738623"/>
          </a:xfrm>
          <a:prstGeom prst="rect">
            <a:avLst/>
          </a:prstGeom>
          <a:solidFill>
            <a:srgbClr val="0432FF"/>
          </a:solidFill>
          <a:ln w="9525" cap="flat" cmpd="sng">
            <a:solidFill>
              <a:srgbClr val="0432F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chemeClr val="lt1"/>
                </a:solidFill>
                <a:sym typeface="Arial"/>
              </a:rPr>
              <a:t>Day after NBA, MLB</a:t>
            </a:r>
            <a:endParaRPr dirty="0"/>
          </a:p>
          <a:p>
            <a:pPr marL="0" marR="0" lvl="0" indent="0" algn="l" rtl="0">
              <a:spcBef>
                <a:spcPts val="0"/>
              </a:spcBef>
              <a:spcAft>
                <a:spcPts val="0"/>
              </a:spcAft>
              <a:buNone/>
            </a:pPr>
            <a:r>
              <a:rPr lang="en-US" dirty="0">
                <a:solidFill>
                  <a:schemeClr val="lt1"/>
                </a:solidFill>
                <a:sym typeface="Arial"/>
              </a:rPr>
              <a:t>and NCAA postpone </a:t>
            </a:r>
            <a:endParaRPr dirty="0"/>
          </a:p>
          <a:p>
            <a:pPr marL="0" marR="0" lvl="0" indent="0" algn="l" rtl="0">
              <a:spcBef>
                <a:spcPts val="0"/>
              </a:spcBef>
              <a:spcAft>
                <a:spcPts val="0"/>
              </a:spcAft>
              <a:buNone/>
            </a:pPr>
            <a:r>
              <a:rPr lang="en-US" dirty="0">
                <a:solidFill>
                  <a:schemeClr val="lt1"/>
                </a:solidFill>
                <a:sym typeface="Arial"/>
              </a:rPr>
              <a:t>games  (3/12) </a:t>
            </a:r>
            <a:endParaRPr dirty="0"/>
          </a:p>
        </p:txBody>
      </p:sp>
      <p:cxnSp>
        <p:nvCxnSpPr>
          <p:cNvPr id="8" name="Google Shape;124;g88a0eb3242_0_0">
            <a:extLst>
              <a:ext uri="{FF2B5EF4-FFF2-40B4-BE49-F238E27FC236}">
                <a16:creationId xmlns:a16="http://schemas.microsoft.com/office/drawing/2014/main" id="{A1C58856-06D1-744B-9D61-437B47347B65}"/>
              </a:ext>
            </a:extLst>
          </p:cNvPr>
          <p:cNvCxnSpPr/>
          <p:nvPr/>
        </p:nvCxnSpPr>
        <p:spPr>
          <a:xfrm>
            <a:off x="5856429" y="1457986"/>
            <a:ext cx="38400" cy="4418700"/>
          </a:xfrm>
          <a:prstGeom prst="straightConnector1">
            <a:avLst/>
          </a:prstGeom>
          <a:noFill/>
          <a:ln w="28575" cap="flat" cmpd="sng">
            <a:solidFill>
              <a:srgbClr val="0432FF"/>
            </a:solidFill>
            <a:prstDash val="solid"/>
            <a:round/>
            <a:headEnd type="none" w="med" len="med"/>
            <a:tailEnd type="none" w="med" len="med"/>
          </a:ln>
        </p:spPr>
      </p:cxnSp>
      <p:sp>
        <p:nvSpPr>
          <p:cNvPr id="9" name="Google Shape;220;p6">
            <a:extLst>
              <a:ext uri="{FF2B5EF4-FFF2-40B4-BE49-F238E27FC236}">
                <a16:creationId xmlns:a16="http://schemas.microsoft.com/office/drawing/2014/main" id="{0992733C-2758-F94A-A3C6-C5D62D9ED267}"/>
              </a:ext>
            </a:extLst>
          </p:cNvPr>
          <p:cNvSpPr txBox="1"/>
          <p:nvPr/>
        </p:nvSpPr>
        <p:spPr>
          <a:xfrm>
            <a:off x="6055519" y="4956963"/>
            <a:ext cx="2206320" cy="523180"/>
          </a:xfrm>
          <a:prstGeom prst="rect">
            <a:avLst/>
          </a:prstGeom>
          <a:solidFill>
            <a:srgbClr val="0432FF"/>
          </a:solidFill>
          <a:ln w="9525" cap="flat" cmpd="sng">
            <a:solidFill>
              <a:srgbClr val="0432F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chemeClr val="lt1"/>
                </a:solidFill>
                <a:sym typeface="Arial"/>
              </a:rPr>
              <a:t>Passage of the CARES Act (3/18) </a:t>
            </a:r>
            <a:endParaRPr dirty="0"/>
          </a:p>
        </p:txBody>
      </p:sp>
      <p:cxnSp>
        <p:nvCxnSpPr>
          <p:cNvPr id="10" name="Google Shape;124;g88a0eb3242_0_0">
            <a:extLst>
              <a:ext uri="{FF2B5EF4-FFF2-40B4-BE49-F238E27FC236}">
                <a16:creationId xmlns:a16="http://schemas.microsoft.com/office/drawing/2014/main" id="{E97DD844-18F3-A74A-A947-D9E8A94E5160}"/>
              </a:ext>
            </a:extLst>
          </p:cNvPr>
          <p:cNvCxnSpPr/>
          <p:nvPr/>
        </p:nvCxnSpPr>
        <p:spPr>
          <a:xfrm>
            <a:off x="6017119" y="1457986"/>
            <a:ext cx="38400" cy="4418700"/>
          </a:xfrm>
          <a:prstGeom prst="straightConnector1">
            <a:avLst/>
          </a:prstGeom>
          <a:noFill/>
          <a:ln w="28575" cap="flat" cmpd="sng">
            <a:solidFill>
              <a:srgbClr val="FF0000"/>
            </a:solidFill>
            <a:prstDash val="solid"/>
            <a:round/>
            <a:headEnd type="none" w="med" len="med"/>
            <a:tailEnd type="none" w="med" len="med"/>
          </a:ln>
        </p:spPr>
      </p:cxnSp>
      <p:cxnSp>
        <p:nvCxnSpPr>
          <p:cNvPr id="11" name="Google Shape;124;g88a0eb3242_0_0">
            <a:extLst>
              <a:ext uri="{FF2B5EF4-FFF2-40B4-BE49-F238E27FC236}">
                <a16:creationId xmlns:a16="http://schemas.microsoft.com/office/drawing/2014/main" id="{5E55F7E3-71A3-3049-A526-C6834E22B84A}"/>
              </a:ext>
            </a:extLst>
          </p:cNvPr>
          <p:cNvCxnSpPr/>
          <p:nvPr/>
        </p:nvCxnSpPr>
        <p:spPr>
          <a:xfrm>
            <a:off x="8864078" y="1531725"/>
            <a:ext cx="38400" cy="4418700"/>
          </a:xfrm>
          <a:prstGeom prst="straightConnector1">
            <a:avLst/>
          </a:prstGeom>
          <a:noFill/>
          <a:ln w="28575" cap="flat" cmpd="sng">
            <a:solidFill>
              <a:srgbClr val="FF000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up)">
                                      <p:cBhvr>
                                        <p:cTn id="7" dur="500"/>
                                        <p:tgtEl>
                                          <p:spTgt spid="12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nodeType="clickEffect">
                                  <p:stCondLst>
                                    <p:cond delay="0"/>
                                  </p:stCondLst>
                                  <p:childTnLst>
                                    <p:animEffect transition="out" filter="dissolve">
                                      <p:cBhvr>
                                        <p:cTn id="15" dur="500"/>
                                        <p:tgtEl>
                                          <p:spTgt spid="124"/>
                                        </p:tgtEl>
                                      </p:cBhvr>
                                    </p:animEffect>
                                    <p:set>
                                      <p:cBhvr>
                                        <p:cTn id="16" dur="1" fill="hold">
                                          <p:stCondLst>
                                            <p:cond delay="499"/>
                                          </p:stCondLst>
                                        </p:cTn>
                                        <p:tgtEl>
                                          <p:spTgt spid="124"/>
                                        </p:tgtEl>
                                        <p:attrNameLst>
                                          <p:attrName>style.visibility</p:attrName>
                                        </p:attrNameLst>
                                      </p:cBhvr>
                                      <p:to>
                                        <p:strVal val="hidden"/>
                                      </p:to>
                                    </p:set>
                                  </p:childTnLst>
                                </p:cTn>
                              </p:par>
                              <p:par>
                                <p:cTn id="17" presetID="9" presetClass="exit" presetSubtype="0" fill="hold" grpId="1" nodeType="withEffect">
                                  <p:stCondLst>
                                    <p:cond delay="0"/>
                                  </p:stCondLst>
                                  <p:childTnLst>
                                    <p:animEffect transition="out" filter="dissolv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1000"/>
                            </p:stCondLst>
                            <p:childTnLst>
                              <p:par>
                                <p:cTn id="25" presetID="9"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9" presetClass="exit" presetSubtype="0" fill="hold" grpId="1" nodeType="withEffect">
                                  <p:stCondLst>
                                    <p:cond delay="0"/>
                                  </p:stCondLst>
                                  <p:childTnLst>
                                    <p:animEffect transition="out" filter="dissolv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ssolv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par>
                                <p:cTn id="48" presetID="22" presetClass="entr" presetSubtype="1"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up)">
                                      <p:cBhvr>
                                        <p:cTn id="50" dur="500"/>
                                        <p:tgtEl>
                                          <p:spTgt spid="11"/>
                                        </p:tgtEl>
                                      </p:cBhvr>
                                    </p:animEffect>
                                  </p:childTnLst>
                                </p:cTn>
                              </p:par>
                              <p:par>
                                <p:cTn id="51" presetID="1" presetClass="exit" presetSubtype="0" fill="hold" nodeType="withEffect">
                                  <p:stCondLst>
                                    <p:cond delay="0"/>
                                  </p:stCondLst>
                                  <p:childTnLst>
                                    <p:set>
                                      <p:cBhvr>
                                        <p:cTn id="52" dur="1" fill="hold">
                                          <p:stCondLst>
                                            <p:cond delay="0"/>
                                          </p:stCondLst>
                                        </p:cTn>
                                        <p:tgtEl>
                                          <p:spTgt spid="8"/>
                                        </p:tgtEl>
                                        <p:attrNameLst>
                                          <p:attrName>style.visibility</p:attrName>
                                        </p:attrNameLst>
                                      </p:cBhvr>
                                      <p:to>
                                        <p:strVal val="hidden"/>
                                      </p:to>
                                    </p:set>
                                  </p:childTnLst>
                                </p:cTn>
                              </p:par>
                              <p:par>
                                <p:cTn id="53" presetID="9" presetClass="exit" presetSubtype="0" fill="hold" grpId="1" nodeType="withEffect">
                                  <p:stCondLst>
                                    <p:cond delay="0"/>
                                  </p:stCondLst>
                                  <p:childTnLst>
                                    <p:animEffect transition="out" filter="dissolv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9" grpId="0" animBg="1"/>
      <p:bldP spid="9"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AC010-3A48-44EF-A101-AD56F3790D03}"/>
              </a:ext>
            </a:extLst>
          </p:cNvPr>
          <p:cNvSpPr>
            <a:spLocks noGrp="1"/>
          </p:cNvSpPr>
          <p:nvPr>
            <p:ph type="title"/>
          </p:nvPr>
        </p:nvSpPr>
        <p:spPr>
          <a:ln>
            <a:solidFill>
              <a:srgbClr val="0432FF"/>
            </a:solidFill>
          </a:ln>
        </p:spPr>
        <p:txBody>
          <a:bodyPr/>
          <a:lstStyle/>
          <a:p>
            <a:r>
              <a:rPr lang="en-US" dirty="0">
                <a:solidFill>
                  <a:schemeClr val="tx1"/>
                </a:solidFill>
              </a:rPr>
              <a:t>SBLA Distribution</a:t>
            </a:r>
          </a:p>
        </p:txBody>
      </p:sp>
      <p:sp>
        <p:nvSpPr>
          <p:cNvPr id="4" name="Slide Number Placeholder 3">
            <a:extLst>
              <a:ext uri="{FF2B5EF4-FFF2-40B4-BE49-F238E27FC236}">
                <a16:creationId xmlns:a16="http://schemas.microsoft.com/office/drawing/2014/main" id="{F22C0A09-FD96-4D29-92D1-A9495B9B635E}"/>
              </a:ext>
            </a:extLst>
          </p:cNvPr>
          <p:cNvSpPr>
            <a:spLocks noGrp="1"/>
          </p:cNvSpPr>
          <p:nvPr>
            <p:ph type="sldNum" sz="quarter" idx="12"/>
          </p:nvPr>
        </p:nvSpPr>
        <p:spPr/>
        <p:txBody>
          <a:bodyPr/>
          <a:lstStyle/>
          <a:p>
            <a:fld id="{D9F085D5-EC86-4F6A-B501-C1359CB39116}" type="slidenum">
              <a:rPr lang="en-GB" smtClean="0"/>
              <a:t>30</a:t>
            </a:fld>
            <a:endParaRPr lang="en-GB" dirty="0"/>
          </a:p>
        </p:txBody>
      </p:sp>
      <p:graphicFrame>
        <p:nvGraphicFramePr>
          <p:cNvPr id="9" name="Table 8">
            <a:extLst>
              <a:ext uri="{FF2B5EF4-FFF2-40B4-BE49-F238E27FC236}">
                <a16:creationId xmlns:a16="http://schemas.microsoft.com/office/drawing/2014/main" id="{3F3D5F56-1454-49B2-B9CD-AF34B29ACC45}"/>
              </a:ext>
            </a:extLst>
          </p:cNvPr>
          <p:cNvGraphicFramePr>
            <a:graphicFrameLocks noGrp="1"/>
          </p:cNvGraphicFramePr>
          <p:nvPr>
            <p:extLst>
              <p:ext uri="{D42A27DB-BD31-4B8C-83A1-F6EECF244321}">
                <p14:modId xmlns:p14="http://schemas.microsoft.com/office/powerpoint/2010/main" val="545443243"/>
              </p:ext>
            </p:extLst>
          </p:nvPr>
        </p:nvGraphicFramePr>
        <p:xfrm>
          <a:off x="609600" y="1546969"/>
          <a:ext cx="10972801" cy="3766436"/>
        </p:xfrm>
        <a:graphic>
          <a:graphicData uri="http://schemas.openxmlformats.org/drawingml/2006/table">
            <a:tbl>
              <a:tblPr firstRow="1" firstCol="1" bandRow="1">
                <a:tableStyleId>{21E4AEA4-8DFA-4A89-87EB-49C32662AFE0}</a:tableStyleId>
              </a:tblPr>
              <a:tblGrid>
                <a:gridCol w="2500788">
                  <a:extLst>
                    <a:ext uri="{9D8B030D-6E8A-4147-A177-3AD203B41FA5}">
                      <a16:colId xmlns:a16="http://schemas.microsoft.com/office/drawing/2014/main" val="1733837484"/>
                    </a:ext>
                  </a:extLst>
                </a:gridCol>
                <a:gridCol w="2453998">
                  <a:extLst>
                    <a:ext uri="{9D8B030D-6E8A-4147-A177-3AD203B41FA5}">
                      <a16:colId xmlns:a16="http://schemas.microsoft.com/office/drawing/2014/main" val="2466937140"/>
                    </a:ext>
                  </a:extLst>
                </a:gridCol>
                <a:gridCol w="2547580">
                  <a:extLst>
                    <a:ext uri="{9D8B030D-6E8A-4147-A177-3AD203B41FA5}">
                      <a16:colId xmlns:a16="http://schemas.microsoft.com/office/drawing/2014/main" val="1367982529"/>
                    </a:ext>
                  </a:extLst>
                </a:gridCol>
                <a:gridCol w="3470435">
                  <a:extLst>
                    <a:ext uri="{9D8B030D-6E8A-4147-A177-3AD203B41FA5}">
                      <a16:colId xmlns:a16="http://schemas.microsoft.com/office/drawing/2014/main" val="2549321070"/>
                    </a:ext>
                  </a:extLst>
                </a:gridCol>
              </a:tblGrid>
              <a:tr h="829893">
                <a:tc>
                  <a:txBody>
                    <a:bodyPr/>
                    <a:lstStyle/>
                    <a:p>
                      <a:pPr algn="l" fontAlgn="b"/>
                      <a:endParaRPr lang="en-US" sz="1600" b="0" i="0" u="none" strike="noStrike" dirty="0">
                        <a:solidFill>
                          <a:srgbClr val="000000"/>
                        </a:solidFill>
                        <a:effectLst/>
                        <a:latin typeface="Arial" panose="020B0604020202020204" pitchFamily="34" charset="0"/>
                      </a:endParaRPr>
                    </a:p>
                  </a:txBody>
                  <a:tcPr marL="7620" marR="7620" marT="7620" marB="0" anchor="b"/>
                </a:tc>
                <a:tc gridSpan="2">
                  <a:txBody>
                    <a:bodyPr/>
                    <a:lstStyle/>
                    <a:p>
                      <a:pPr algn="l" fontAlgn="b"/>
                      <a:r>
                        <a:rPr lang="en-US" sz="2000" u="none" strike="noStrike" dirty="0">
                          <a:effectLst/>
                        </a:rPr>
                        <a:t>Distribution of PPP Eligible Firms</a:t>
                      </a:r>
                      <a:endParaRPr lang="en-US" sz="2000" b="1" i="0" u="none" strike="noStrike" dirty="0">
                        <a:solidFill>
                          <a:schemeClr val="bg1"/>
                        </a:solidFill>
                        <a:effectLst/>
                        <a:latin typeface="Arial" panose="020B0604020202020204" pitchFamily="34" charset="0"/>
                      </a:endParaRPr>
                    </a:p>
                  </a:txBody>
                  <a:tcPr marL="7620" marR="7620" marT="7620" marB="0" anchor="b"/>
                </a:tc>
                <a:tc hMerge="1">
                  <a:txBody>
                    <a:bodyPr/>
                    <a:lstStyle/>
                    <a:p>
                      <a:endParaRPr lang="en-US"/>
                    </a:p>
                  </a:txBody>
                  <a:tcPr/>
                </a:tc>
                <a:tc>
                  <a:txBody>
                    <a:bodyPr/>
                    <a:lstStyle/>
                    <a:p>
                      <a:pPr algn="l" fontAlgn="b"/>
                      <a:endParaRPr lang="en-US" sz="16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471117094"/>
                  </a:ext>
                </a:extLst>
              </a:tr>
              <a:tr h="829893">
                <a:tc>
                  <a:txBody>
                    <a:bodyPr/>
                    <a:lstStyle/>
                    <a:p>
                      <a:pPr algn="l" fontAlgn="b"/>
                      <a:r>
                        <a:rPr lang="en-US" sz="2000" u="none" strike="noStrike" dirty="0">
                          <a:effectLst/>
                        </a:rPr>
                        <a:t>Firm Size</a:t>
                      </a:r>
                      <a:endParaRPr lang="en-US" sz="2000" b="1" i="0" u="none" strike="noStrike" dirty="0">
                        <a:solidFill>
                          <a:schemeClr val="bg1"/>
                        </a:solidFill>
                        <a:effectLst/>
                        <a:latin typeface="Arial" panose="020B0604020202020204" pitchFamily="34" charset="0"/>
                      </a:endParaRPr>
                    </a:p>
                  </a:txBody>
                  <a:tcPr marL="7620" marR="7620" marT="7620" marB="0" anchor="b"/>
                </a:tc>
                <a:tc>
                  <a:txBody>
                    <a:bodyPr/>
                    <a:lstStyle/>
                    <a:p>
                      <a:pPr algn="ctr" fontAlgn="b"/>
                      <a:r>
                        <a:rPr lang="en-US" sz="1600" u="none" strike="noStrike" dirty="0">
                          <a:effectLst/>
                        </a:rPr>
                        <a:t>Percent of Firms</a:t>
                      </a:r>
                      <a:endParaRPr lang="en-US" sz="16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600" u="none" strike="noStrike" dirty="0">
                          <a:effectLst/>
                        </a:rPr>
                        <a:t>Percent of. Employment</a:t>
                      </a:r>
                      <a:endParaRPr lang="en-US" sz="1600" b="0" i="0" u="none" strike="noStrike" dirty="0">
                        <a:solidFill>
                          <a:srgbClr val="000000"/>
                        </a:solidFill>
                        <a:effectLst/>
                        <a:latin typeface="Arial" panose="020B0604020202020204" pitchFamily="34" charset="0"/>
                      </a:endParaRPr>
                    </a:p>
                  </a:txBody>
                  <a:tcPr marL="7620" marR="7620" marT="7620" marB="0" anchor="b"/>
                </a:tc>
                <a:tc>
                  <a:txBody>
                    <a:bodyPr/>
                    <a:lstStyle/>
                    <a:p>
                      <a:pPr algn="l" fontAlgn="b"/>
                      <a:r>
                        <a:rPr lang="en-US" sz="1600" u="none" strike="noStrike" dirty="0">
                          <a:effectLst/>
                        </a:rPr>
                        <a:t>PPP Loan Size (</a:t>
                      </a:r>
                      <a:r>
                        <a:rPr lang="en-US" sz="1600" u="none" strike="noStrike" dirty="0" err="1">
                          <a:effectLst/>
                        </a:rPr>
                        <a:t>est</a:t>
                      </a:r>
                      <a:r>
                        <a:rPr lang="en-US" sz="1600" u="none" strike="noStrike" dirty="0">
                          <a:effectLst/>
                        </a:rPr>
                        <a:t>)</a:t>
                      </a:r>
                      <a:endParaRPr lang="en-US" sz="16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101636087"/>
                  </a:ext>
                </a:extLst>
              </a:tr>
              <a:tr h="421330">
                <a:tc>
                  <a:txBody>
                    <a:bodyPr/>
                    <a:lstStyle/>
                    <a:p>
                      <a:pPr algn="l" fontAlgn="b"/>
                      <a:r>
                        <a:rPr lang="en-US" sz="2000" u="none" strike="noStrike" dirty="0">
                          <a:effectLst/>
                        </a:rPr>
                        <a:t>Under 5</a:t>
                      </a:r>
                      <a:endParaRPr lang="en-US" sz="2000" b="0" i="0" u="none" strike="noStrike" dirty="0">
                        <a:solidFill>
                          <a:schemeClr val="bg1"/>
                        </a:solidFill>
                        <a:effectLst/>
                        <a:latin typeface="Arial" panose="020B0604020202020204" pitchFamily="34" charset="0"/>
                      </a:endParaRPr>
                    </a:p>
                  </a:txBody>
                  <a:tcPr marL="7620" marR="7620" marT="7620" marB="0" anchor="b"/>
                </a:tc>
                <a:tc>
                  <a:txBody>
                    <a:bodyPr/>
                    <a:lstStyle/>
                    <a:p>
                      <a:pPr algn="r" fontAlgn="b"/>
                      <a:r>
                        <a:rPr lang="en-US" sz="1600" u="none" strike="noStrike" dirty="0">
                          <a:effectLst/>
                        </a:rPr>
                        <a:t>61.9%</a:t>
                      </a:r>
                      <a:endParaRPr lang="en-US" sz="1600" b="0" i="0" u="none" strike="noStrike" dirty="0">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9.8%</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$16,985</a:t>
                      </a:r>
                      <a:endParaRPr lang="en-US" sz="16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95313191"/>
                  </a:ext>
                </a:extLst>
              </a:tr>
              <a:tr h="421330">
                <a:tc>
                  <a:txBody>
                    <a:bodyPr/>
                    <a:lstStyle/>
                    <a:p>
                      <a:pPr algn="l" fontAlgn="b"/>
                      <a:r>
                        <a:rPr lang="en-US" sz="2000" u="none" strike="noStrike" dirty="0">
                          <a:effectLst/>
                        </a:rPr>
                        <a:t>5 to 9</a:t>
                      </a:r>
                      <a:endParaRPr lang="en-US" sz="2000" b="0" i="0" u="none" strike="noStrike" dirty="0">
                        <a:solidFill>
                          <a:schemeClr val="bg1"/>
                        </a:solidFill>
                        <a:effectLst/>
                        <a:latin typeface="Arial" panose="020B0604020202020204" pitchFamily="34" charset="0"/>
                      </a:endParaRPr>
                    </a:p>
                  </a:txBody>
                  <a:tcPr marL="7620" marR="7620" marT="7620" marB="0" anchor="b"/>
                </a:tc>
                <a:tc>
                  <a:txBody>
                    <a:bodyPr/>
                    <a:lstStyle/>
                    <a:p>
                      <a:pPr algn="r" fontAlgn="b"/>
                      <a:r>
                        <a:rPr lang="en-US" sz="1600" u="none" strike="noStrike" dirty="0">
                          <a:effectLst/>
                        </a:rPr>
                        <a:t>16.9%</a:t>
                      </a:r>
                      <a:endParaRPr lang="en-US" sz="1600" b="0" i="0" u="none" strike="noStrike" dirty="0">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11.0%</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$57,239</a:t>
                      </a:r>
                      <a:endParaRPr lang="en-US" sz="16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038937958"/>
                  </a:ext>
                </a:extLst>
              </a:tr>
              <a:tr h="421330">
                <a:tc>
                  <a:txBody>
                    <a:bodyPr/>
                    <a:lstStyle/>
                    <a:p>
                      <a:pPr algn="l" fontAlgn="b"/>
                      <a:r>
                        <a:rPr lang="en-US" sz="2000" u="none" strike="noStrike" dirty="0">
                          <a:effectLst/>
                        </a:rPr>
                        <a:t>10 to 19</a:t>
                      </a:r>
                      <a:endParaRPr lang="en-US" sz="2000" b="0" i="0" u="none" strike="noStrike" dirty="0">
                        <a:solidFill>
                          <a:schemeClr val="bg1"/>
                        </a:solidFill>
                        <a:effectLst/>
                        <a:latin typeface="Arial" panose="020B0604020202020204" pitchFamily="34" charset="0"/>
                      </a:endParaRPr>
                    </a:p>
                  </a:txBody>
                  <a:tcPr marL="7620" marR="7620" marT="7620" marB="0" anchor="b"/>
                </a:tc>
                <a:tc>
                  <a:txBody>
                    <a:bodyPr/>
                    <a:lstStyle/>
                    <a:p>
                      <a:pPr algn="r" fontAlgn="b"/>
                      <a:r>
                        <a:rPr lang="en-US" sz="1600" u="none" strike="noStrike" dirty="0">
                          <a:effectLst/>
                        </a:rPr>
                        <a:t>10.6%</a:t>
                      </a:r>
                      <a:endParaRPr lang="en-US" sz="1600" b="0" i="0" u="none" strike="noStrike" dirty="0">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14.0%</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$121,470</a:t>
                      </a:r>
                      <a:endParaRPr lang="en-US" sz="16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524727201"/>
                  </a:ext>
                </a:extLst>
              </a:tr>
              <a:tr h="421330">
                <a:tc>
                  <a:txBody>
                    <a:bodyPr/>
                    <a:lstStyle/>
                    <a:p>
                      <a:pPr algn="l" fontAlgn="b"/>
                      <a:r>
                        <a:rPr lang="en-US" sz="2000" u="none" strike="noStrike" dirty="0">
                          <a:effectLst/>
                        </a:rPr>
                        <a:t>20 to 99</a:t>
                      </a:r>
                      <a:endParaRPr lang="en-US" sz="2000" b="0" i="0" u="none" strike="noStrike" dirty="0">
                        <a:solidFill>
                          <a:schemeClr val="bg1"/>
                        </a:solidFill>
                        <a:effectLst/>
                        <a:latin typeface="Arial" panose="020B0604020202020204" pitchFamily="34" charset="0"/>
                      </a:endParaRPr>
                    </a:p>
                  </a:txBody>
                  <a:tcPr marL="7620" marR="7620" marT="7620" marB="0" anchor="b"/>
                </a:tc>
                <a:tc>
                  <a:txBody>
                    <a:bodyPr/>
                    <a:lstStyle/>
                    <a:p>
                      <a:pPr algn="r" fontAlgn="b"/>
                      <a:r>
                        <a:rPr lang="en-US" sz="1600" u="none" strike="noStrike" dirty="0">
                          <a:effectLst/>
                        </a:rPr>
                        <a:t>9.1%</a:t>
                      </a:r>
                      <a:endParaRPr lang="en-US" sz="1600" b="0" i="0" u="none" strike="noStrike" dirty="0">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35.3%</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$387,137</a:t>
                      </a:r>
                      <a:endParaRPr lang="en-US" sz="16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1367497"/>
                  </a:ext>
                </a:extLst>
              </a:tr>
              <a:tr h="421330">
                <a:tc>
                  <a:txBody>
                    <a:bodyPr/>
                    <a:lstStyle/>
                    <a:p>
                      <a:pPr algn="l" fontAlgn="b"/>
                      <a:r>
                        <a:rPr lang="en-US" sz="2000" u="none" strike="noStrike" dirty="0">
                          <a:effectLst/>
                        </a:rPr>
                        <a:t>100 to 499</a:t>
                      </a:r>
                      <a:endParaRPr lang="en-US" sz="2000" b="0" i="0" u="none" strike="noStrike" dirty="0">
                        <a:solidFill>
                          <a:schemeClr val="bg1"/>
                        </a:solidFill>
                        <a:effectLst/>
                        <a:latin typeface="Arial" panose="020B0604020202020204" pitchFamily="34" charset="0"/>
                      </a:endParaRPr>
                    </a:p>
                  </a:txBody>
                  <a:tcPr marL="7620" marR="7620" marT="7620" marB="0" anchor="b"/>
                </a:tc>
                <a:tc>
                  <a:txBody>
                    <a:bodyPr/>
                    <a:lstStyle/>
                    <a:p>
                      <a:pPr algn="r" fontAlgn="b"/>
                      <a:r>
                        <a:rPr lang="en-US" sz="1600" u="none" strike="noStrike" dirty="0">
                          <a:effectLst/>
                        </a:rPr>
                        <a:t>1.5%</a:t>
                      </a:r>
                      <a:endParaRPr lang="en-US" sz="1600" b="0" i="0" u="none" strike="noStrike" dirty="0">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29.9%</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dirty="0">
                          <a:effectLst/>
                        </a:rPr>
                        <a:t>$2,248,253</a:t>
                      </a:r>
                      <a:endParaRPr lang="en-US" sz="16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218709938"/>
                  </a:ext>
                </a:extLst>
              </a:tr>
            </a:tbl>
          </a:graphicData>
        </a:graphic>
      </p:graphicFrame>
    </p:spTree>
    <p:extLst>
      <p:ext uri="{BB962C8B-B14F-4D97-AF65-F5344CB8AC3E}">
        <p14:creationId xmlns:p14="http://schemas.microsoft.com/office/powerpoint/2010/main" val="3297572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C3B31-8325-9944-95EF-F7813236AA13}"/>
              </a:ext>
            </a:extLst>
          </p:cNvPr>
          <p:cNvSpPr>
            <a:spLocks noGrp="1"/>
          </p:cNvSpPr>
          <p:nvPr>
            <p:ph type="title"/>
          </p:nvPr>
        </p:nvSpPr>
        <p:spPr>
          <a:ln>
            <a:solidFill>
              <a:srgbClr val="0432FF"/>
            </a:solidFill>
          </a:ln>
        </p:spPr>
        <p:txBody>
          <a:bodyPr/>
          <a:lstStyle/>
          <a:p>
            <a:r>
              <a:rPr lang="en-US" sz="4200" dirty="0">
                <a:solidFill>
                  <a:schemeClr val="tx1"/>
                </a:solidFill>
              </a:rPr>
              <a:t>PPP Loan </a:t>
            </a:r>
            <a:r>
              <a:rPr lang="en-US" dirty="0">
                <a:solidFill>
                  <a:schemeClr val="tx1"/>
                </a:solidFill>
              </a:rPr>
              <a:t>Major Recipients By Industry </a:t>
            </a:r>
          </a:p>
        </p:txBody>
      </p:sp>
      <p:sp>
        <p:nvSpPr>
          <p:cNvPr id="4" name="Slide Number Placeholder 3">
            <a:extLst>
              <a:ext uri="{FF2B5EF4-FFF2-40B4-BE49-F238E27FC236}">
                <a16:creationId xmlns:a16="http://schemas.microsoft.com/office/drawing/2014/main" id="{E99B011F-B2CB-8146-8066-61291F50CC66}"/>
              </a:ext>
            </a:extLst>
          </p:cNvPr>
          <p:cNvSpPr>
            <a:spLocks noGrp="1"/>
          </p:cNvSpPr>
          <p:nvPr>
            <p:ph type="sldNum" sz="quarter" idx="12"/>
          </p:nvPr>
        </p:nvSpPr>
        <p:spPr/>
        <p:txBody>
          <a:bodyPr/>
          <a:lstStyle/>
          <a:p>
            <a:fld id="{D9F085D5-EC86-4F6A-B501-C1359CB39116}" type="slidenum">
              <a:rPr lang="en-GB" smtClean="0"/>
              <a:t>31</a:t>
            </a:fld>
            <a:endParaRPr lang="en-GB" dirty="0"/>
          </a:p>
        </p:txBody>
      </p:sp>
      <p:graphicFrame>
        <p:nvGraphicFramePr>
          <p:cNvPr id="5" name="Table 4">
            <a:extLst>
              <a:ext uri="{FF2B5EF4-FFF2-40B4-BE49-F238E27FC236}">
                <a16:creationId xmlns:a16="http://schemas.microsoft.com/office/drawing/2014/main" id="{32F8E913-7326-BB43-8C65-A363BDC58AE9}"/>
              </a:ext>
            </a:extLst>
          </p:cNvPr>
          <p:cNvGraphicFramePr>
            <a:graphicFrameLocks noGrp="1"/>
          </p:cNvGraphicFramePr>
          <p:nvPr>
            <p:extLst>
              <p:ext uri="{D42A27DB-BD31-4B8C-83A1-F6EECF244321}">
                <p14:modId xmlns:p14="http://schemas.microsoft.com/office/powerpoint/2010/main" val="1196761634"/>
              </p:ext>
            </p:extLst>
          </p:nvPr>
        </p:nvGraphicFramePr>
        <p:xfrm>
          <a:off x="1509486" y="1996923"/>
          <a:ext cx="8127999" cy="3114040"/>
        </p:xfrm>
        <a:graphic>
          <a:graphicData uri="http://schemas.openxmlformats.org/drawingml/2006/table">
            <a:tbl>
              <a:tblPr firstRow="1" bandRow="1">
                <a:tableStyleId>{85BE263C-DBD7-4A20-BB59-AAB30ACAA65A}</a:tableStyleId>
              </a:tblPr>
              <a:tblGrid>
                <a:gridCol w="5007428">
                  <a:extLst>
                    <a:ext uri="{9D8B030D-6E8A-4147-A177-3AD203B41FA5}">
                      <a16:colId xmlns:a16="http://schemas.microsoft.com/office/drawing/2014/main" val="2441279465"/>
                    </a:ext>
                  </a:extLst>
                </a:gridCol>
                <a:gridCol w="1901372">
                  <a:extLst>
                    <a:ext uri="{9D8B030D-6E8A-4147-A177-3AD203B41FA5}">
                      <a16:colId xmlns:a16="http://schemas.microsoft.com/office/drawing/2014/main" val="2145836411"/>
                    </a:ext>
                  </a:extLst>
                </a:gridCol>
                <a:gridCol w="1219199">
                  <a:extLst>
                    <a:ext uri="{9D8B030D-6E8A-4147-A177-3AD203B41FA5}">
                      <a16:colId xmlns:a16="http://schemas.microsoft.com/office/drawing/2014/main" val="3476951037"/>
                    </a:ext>
                  </a:extLst>
                </a:gridCol>
              </a:tblGrid>
              <a:tr h="370840">
                <a:tc>
                  <a:txBody>
                    <a:bodyPr/>
                    <a:lstStyle/>
                    <a:p>
                      <a:r>
                        <a:rPr lang="en-US" dirty="0"/>
                        <a:t>Industry</a:t>
                      </a:r>
                    </a:p>
                  </a:txBody>
                  <a:tcPr/>
                </a:tc>
                <a:tc>
                  <a:txBody>
                    <a:bodyPr/>
                    <a:lstStyle/>
                    <a:p>
                      <a:pPr algn="r"/>
                      <a:r>
                        <a:rPr lang="en-US" dirty="0"/>
                        <a:t>Amount (Billions)</a:t>
                      </a:r>
                    </a:p>
                  </a:txBody>
                  <a:tcPr/>
                </a:tc>
                <a:tc>
                  <a:txBody>
                    <a:bodyPr/>
                    <a:lstStyle/>
                    <a:p>
                      <a:pPr algn="r"/>
                      <a:r>
                        <a:rPr lang="en-US" dirty="0"/>
                        <a:t> Percent of Loans</a:t>
                      </a:r>
                    </a:p>
                  </a:txBody>
                  <a:tcPr/>
                </a:tc>
                <a:extLst>
                  <a:ext uri="{0D108BD9-81ED-4DB2-BD59-A6C34878D82A}">
                    <a16:rowId xmlns:a16="http://schemas.microsoft.com/office/drawing/2014/main" val="4281203966"/>
                  </a:ext>
                </a:extLst>
              </a:tr>
              <a:tr h="370840">
                <a:tc>
                  <a:txBody>
                    <a:bodyPr/>
                    <a:lstStyle/>
                    <a:p>
                      <a:r>
                        <a:rPr lang="en-US" dirty="0"/>
                        <a:t>Construction</a:t>
                      </a:r>
                    </a:p>
                  </a:txBody>
                  <a:tcPr/>
                </a:tc>
                <a:tc>
                  <a:txBody>
                    <a:bodyPr/>
                    <a:lstStyle/>
                    <a:p>
                      <a:pPr algn="r"/>
                      <a:r>
                        <a:rPr lang="en-US" dirty="0"/>
                        <a:t>$44.9</a:t>
                      </a:r>
                    </a:p>
                  </a:txBody>
                  <a:tcPr/>
                </a:tc>
                <a:tc>
                  <a:txBody>
                    <a:bodyPr/>
                    <a:lstStyle/>
                    <a:p>
                      <a:pPr algn="r"/>
                      <a:r>
                        <a:rPr lang="en-US" dirty="0"/>
                        <a:t>13.1</a:t>
                      </a:r>
                    </a:p>
                  </a:txBody>
                  <a:tcPr/>
                </a:tc>
                <a:extLst>
                  <a:ext uri="{0D108BD9-81ED-4DB2-BD59-A6C34878D82A}">
                    <a16:rowId xmlns:a16="http://schemas.microsoft.com/office/drawing/2014/main" val="2690551830"/>
                  </a:ext>
                </a:extLst>
              </a:tr>
              <a:tr h="370840">
                <a:tc>
                  <a:txBody>
                    <a:bodyPr/>
                    <a:lstStyle/>
                    <a:p>
                      <a:r>
                        <a:rPr lang="en-US" dirty="0"/>
                        <a:t>Professional, Technical and Scientific, Services</a:t>
                      </a:r>
                    </a:p>
                  </a:txBody>
                  <a:tcPr/>
                </a:tc>
                <a:tc>
                  <a:txBody>
                    <a:bodyPr/>
                    <a:lstStyle/>
                    <a:p>
                      <a:pPr algn="r"/>
                      <a:r>
                        <a:rPr lang="en-US" dirty="0"/>
                        <a:t>$43.3</a:t>
                      </a:r>
                    </a:p>
                  </a:txBody>
                  <a:tcPr/>
                </a:tc>
                <a:tc>
                  <a:txBody>
                    <a:bodyPr/>
                    <a:lstStyle/>
                    <a:p>
                      <a:pPr algn="r"/>
                      <a:r>
                        <a:rPr lang="en-US" dirty="0"/>
                        <a:t>12.7</a:t>
                      </a:r>
                    </a:p>
                  </a:txBody>
                  <a:tcPr/>
                </a:tc>
                <a:extLst>
                  <a:ext uri="{0D108BD9-81ED-4DB2-BD59-A6C34878D82A}">
                    <a16:rowId xmlns:a16="http://schemas.microsoft.com/office/drawing/2014/main" val="736893052"/>
                  </a:ext>
                </a:extLst>
              </a:tr>
              <a:tr h="370840">
                <a:tc>
                  <a:txBody>
                    <a:bodyPr/>
                    <a:lstStyle/>
                    <a:p>
                      <a:r>
                        <a:rPr lang="en-US" dirty="0"/>
                        <a:t>Manufacturing</a:t>
                      </a:r>
                    </a:p>
                  </a:txBody>
                  <a:tcPr/>
                </a:tc>
                <a:tc>
                  <a:txBody>
                    <a:bodyPr/>
                    <a:lstStyle/>
                    <a:p>
                      <a:pPr algn="r"/>
                      <a:r>
                        <a:rPr lang="en-US" dirty="0"/>
                        <a:t>$40.9</a:t>
                      </a:r>
                    </a:p>
                  </a:txBody>
                  <a:tcPr/>
                </a:tc>
                <a:tc>
                  <a:txBody>
                    <a:bodyPr/>
                    <a:lstStyle/>
                    <a:p>
                      <a:pPr algn="r"/>
                      <a:r>
                        <a:rPr lang="en-US" dirty="0"/>
                        <a:t>12.0</a:t>
                      </a:r>
                    </a:p>
                  </a:txBody>
                  <a:tcPr/>
                </a:tc>
                <a:extLst>
                  <a:ext uri="{0D108BD9-81ED-4DB2-BD59-A6C34878D82A}">
                    <a16:rowId xmlns:a16="http://schemas.microsoft.com/office/drawing/2014/main" val="2131560954"/>
                  </a:ext>
                </a:extLst>
              </a:tr>
              <a:tr h="370840">
                <a:tc>
                  <a:txBody>
                    <a:bodyPr/>
                    <a:lstStyle/>
                    <a:p>
                      <a:r>
                        <a:rPr lang="en-US" dirty="0"/>
                        <a:t>Health Care and Social Assistance</a:t>
                      </a:r>
                    </a:p>
                  </a:txBody>
                  <a:tcPr/>
                </a:tc>
                <a:tc>
                  <a:txBody>
                    <a:bodyPr/>
                    <a:lstStyle/>
                    <a:p>
                      <a:pPr algn="r"/>
                      <a:r>
                        <a:rPr lang="en-US" dirty="0"/>
                        <a:t>$39.9</a:t>
                      </a:r>
                    </a:p>
                  </a:txBody>
                  <a:tcPr/>
                </a:tc>
                <a:tc>
                  <a:txBody>
                    <a:bodyPr/>
                    <a:lstStyle/>
                    <a:p>
                      <a:pPr algn="r"/>
                      <a:r>
                        <a:rPr lang="en-US" dirty="0"/>
                        <a:t>11.7</a:t>
                      </a:r>
                    </a:p>
                  </a:txBody>
                  <a:tcPr/>
                </a:tc>
                <a:extLst>
                  <a:ext uri="{0D108BD9-81ED-4DB2-BD59-A6C34878D82A}">
                    <a16:rowId xmlns:a16="http://schemas.microsoft.com/office/drawing/2014/main" val="2816330792"/>
                  </a:ext>
                </a:extLst>
              </a:tr>
              <a:tr h="370840">
                <a:tc>
                  <a:txBody>
                    <a:bodyPr/>
                    <a:lstStyle/>
                    <a:p>
                      <a:r>
                        <a:rPr lang="en-US" dirty="0"/>
                        <a:t>Accommodation and Food Service</a:t>
                      </a:r>
                    </a:p>
                  </a:txBody>
                  <a:tcPr/>
                </a:tc>
                <a:tc>
                  <a:txBody>
                    <a:bodyPr/>
                    <a:lstStyle/>
                    <a:p>
                      <a:pPr algn="r"/>
                      <a:r>
                        <a:rPr lang="en-US" dirty="0"/>
                        <a:t>$30.5</a:t>
                      </a:r>
                    </a:p>
                  </a:txBody>
                  <a:tcPr/>
                </a:tc>
                <a:tc>
                  <a:txBody>
                    <a:bodyPr/>
                    <a:lstStyle/>
                    <a:p>
                      <a:pPr algn="r"/>
                      <a:r>
                        <a:rPr lang="en-US" dirty="0"/>
                        <a:t>8.9</a:t>
                      </a:r>
                    </a:p>
                  </a:txBody>
                  <a:tcPr/>
                </a:tc>
                <a:extLst>
                  <a:ext uri="{0D108BD9-81ED-4DB2-BD59-A6C34878D82A}">
                    <a16:rowId xmlns:a16="http://schemas.microsoft.com/office/drawing/2014/main" val="1906712912"/>
                  </a:ext>
                </a:extLst>
              </a:tr>
              <a:tr h="370840">
                <a:tc>
                  <a:txBody>
                    <a:bodyPr/>
                    <a:lstStyle/>
                    <a:p>
                      <a:r>
                        <a:rPr lang="en-US" dirty="0"/>
                        <a:t>Retail Trade</a:t>
                      </a:r>
                    </a:p>
                  </a:txBody>
                  <a:tcPr/>
                </a:tc>
                <a:tc>
                  <a:txBody>
                    <a:bodyPr/>
                    <a:lstStyle/>
                    <a:p>
                      <a:pPr algn="r"/>
                      <a:r>
                        <a:rPr lang="en-US" dirty="0"/>
                        <a:t>$29.4</a:t>
                      </a:r>
                    </a:p>
                  </a:txBody>
                  <a:tcPr/>
                </a:tc>
                <a:tc>
                  <a:txBody>
                    <a:bodyPr/>
                    <a:lstStyle/>
                    <a:p>
                      <a:pPr algn="r"/>
                      <a:r>
                        <a:rPr lang="en-US" dirty="0"/>
                        <a:t>8.6</a:t>
                      </a:r>
                    </a:p>
                  </a:txBody>
                  <a:tcPr/>
                </a:tc>
                <a:extLst>
                  <a:ext uri="{0D108BD9-81ED-4DB2-BD59-A6C34878D82A}">
                    <a16:rowId xmlns:a16="http://schemas.microsoft.com/office/drawing/2014/main" val="1224790387"/>
                  </a:ext>
                </a:extLst>
              </a:tr>
              <a:tr h="370840">
                <a:tc>
                  <a:txBody>
                    <a:bodyPr/>
                    <a:lstStyle/>
                    <a:p>
                      <a:r>
                        <a:rPr lang="en-US" dirty="0"/>
                        <a:t>Wholesale Trade</a:t>
                      </a:r>
                    </a:p>
                  </a:txBody>
                  <a:tcPr/>
                </a:tc>
                <a:tc>
                  <a:txBody>
                    <a:bodyPr/>
                    <a:lstStyle/>
                    <a:p>
                      <a:pPr algn="r"/>
                      <a:r>
                        <a:rPr lang="en-US" dirty="0"/>
                        <a:t>$19.5</a:t>
                      </a:r>
                    </a:p>
                  </a:txBody>
                  <a:tcPr/>
                </a:tc>
                <a:tc>
                  <a:txBody>
                    <a:bodyPr/>
                    <a:lstStyle/>
                    <a:p>
                      <a:pPr algn="r"/>
                      <a:r>
                        <a:rPr lang="en-US" dirty="0"/>
                        <a:t>5.7</a:t>
                      </a:r>
                    </a:p>
                  </a:txBody>
                  <a:tcPr/>
                </a:tc>
                <a:extLst>
                  <a:ext uri="{0D108BD9-81ED-4DB2-BD59-A6C34878D82A}">
                    <a16:rowId xmlns:a16="http://schemas.microsoft.com/office/drawing/2014/main" val="1486523772"/>
                  </a:ext>
                </a:extLst>
              </a:tr>
            </a:tbl>
          </a:graphicData>
        </a:graphic>
      </p:graphicFrame>
      <p:sp>
        <p:nvSpPr>
          <p:cNvPr id="7" name="TextBox 6">
            <a:extLst>
              <a:ext uri="{FF2B5EF4-FFF2-40B4-BE49-F238E27FC236}">
                <a16:creationId xmlns:a16="http://schemas.microsoft.com/office/drawing/2014/main" id="{F4C6DF19-5C1A-B942-9A73-2AD7E8EC3710}"/>
              </a:ext>
            </a:extLst>
          </p:cNvPr>
          <p:cNvSpPr txBox="1"/>
          <p:nvPr/>
        </p:nvSpPr>
        <p:spPr>
          <a:xfrm>
            <a:off x="1509486" y="5500722"/>
            <a:ext cx="8449108" cy="461665"/>
          </a:xfrm>
          <a:prstGeom prst="rect">
            <a:avLst/>
          </a:prstGeom>
          <a:noFill/>
        </p:spPr>
        <p:txBody>
          <a:bodyPr wrap="none" rtlCol="0">
            <a:spAutoFit/>
          </a:bodyPr>
          <a:lstStyle/>
          <a:p>
            <a:r>
              <a:rPr lang="en-US" sz="2400" dirty="0">
                <a:solidFill>
                  <a:srgbClr val="0C4C88"/>
                </a:solidFill>
              </a:rPr>
              <a:t>These seven (7) industries account for nearly 75% of the PPP loans</a:t>
            </a:r>
          </a:p>
        </p:txBody>
      </p:sp>
    </p:spTree>
    <p:extLst>
      <p:ext uri="{BB962C8B-B14F-4D97-AF65-F5344CB8AC3E}">
        <p14:creationId xmlns:p14="http://schemas.microsoft.com/office/powerpoint/2010/main" val="170613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29B9-83E5-694C-9875-1178D390A248}"/>
              </a:ext>
            </a:extLst>
          </p:cNvPr>
          <p:cNvSpPr>
            <a:spLocks noGrp="1"/>
          </p:cNvSpPr>
          <p:nvPr>
            <p:ph type="title"/>
          </p:nvPr>
        </p:nvSpPr>
        <p:spPr>
          <a:ln>
            <a:solidFill>
              <a:srgbClr val="0432FF"/>
            </a:solidFill>
          </a:ln>
        </p:spPr>
        <p:txBody>
          <a:bodyPr/>
          <a:lstStyle/>
          <a:p>
            <a:r>
              <a:rPr lang="en-US" dirty="0"/>
              <a:t>Apple Mobility Trends</a:t>
            </a:r>
          </a:p>
        </p:txBody>
      </p:sp>
      <p:graphicFrame>
        <p:nvGraphicFramePr>
          <p:cNvPr id="4" name="Chart 3">
            <a:extLst>
              <a:ext uri="{FF2B5EF4-FFF2-40B4-BE49-F238E27FC236}">
                <a16:creationId xmlns:a16="http://schemas.microsoft.com/office/drawing/2014/main" id="{4DB0D3C0-B070-6942-ABBF-7A7A7769917B}"/>
              </a:ext>
            </a:extLst>
          </p:cNvPr>
          <p:cNvGraphicFramePr>
            <a:graphicFrameLocks noGrp="1"/>
          </p:cNvGraphicFramePr>
          <p:nvPr>
            <p:extLst>
              <p:ext uri="{D42A27DB-BD31-4B8C-83A1-F6EECF244321}">
                <p14:modId xmlns:p14="http://schemas.microsoft.com/office/powerpoint/2010/main" val="3388281890"/>
              </p:ext>
            </p:extLst>
          </p:nvPr>
        </p:nvGraphicFramePr>
        <p:xfrm>
          <a:off x="609600" y="1816443"/>
          <a:ext cx="10972800" cy="4754484"/>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a:extLst>
              <a:ext uri="{FF2B5EF4-FFF2-40B4-BE49-F238E27FC236}">
                <a16:creationId xmlns:a16="http://schemas.microsoft.com/office/drawing/2014/main" id="{2973561A-B7EA-7841-A730-0CCBF41BD89D}"/>
              </a:ext>
            </a:extLst>
          </p:cNvPr>
          <p:cNvCxnSpPr/>
          <p:nvPr/>
        </p:nvCxnSpPr>
        <p:spPr>
          <a:xfrm flipV="1">
            <a:off x="7463481" y="2928551"/>
            <a:ext cx="3756454" cy="1519881"/>
          </a:xfrm>
          <a:prstGeom prst="straightConnector1">
            <a:avLst/>
          </a:prstGeom>
          <a:ln w="38100">
            <a:solidFill>
              <a:srgbClr val="0432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78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29B9-83E5-694C-9875-1178D390A248}"/>
              </a:ext>
            </a:extLst>
          </p:cNvPr>
          <p:cNvSpPr>
            <a:spLocks noGrp="1"/>
          </p:cNvSpPr>
          <p:nvPr>
            <p:ph type="title"/>
          </p:nvPr>
        </p:nvSpPr>
        <p:spPr>
          <a:ln>
            <a:solidFill>
              <a:srgbClr val="0432FF"/>
            </a:solidFill>
          </a:ln>
        </p:spPr>
        <p:txBody>
          <a:bodyPr/>
          <a:lstStyle/>
          <a:p>
            <a:r>
              <a:rPr lang="en-US" dirty="0"/>
              <a:t>Businesses Open</a:t>
            </a:r>
          </a:p>
        </p:txBody>
      </p:sp>
      <p:graphicFrame>
        <p:nvGraphicFramePr>
          <p:cNvPr id="7" name="Chart 6">
            <a:extLst>
              <a:ext uri="{FF2B5EF4-FFF2-40B4-BE49-F238E27FC236}">
                <a16:creationId xmlns:a16="http://schemas.microsoft.com/office/drawing/2014/main" id="{F2A5C2D2-DA88-804E-9098-8A5704EFB3DF}"/>
              </a:ext>
            </a:extLst>
          </p:cNvPr>
          <p:cNvGraphicFramePr>
            <a:graphicFrameLocks noGrp="1"/>
          </p:cNvGraphicFramePr>
          <p:nvPr>
            <p:extLst>
              <p:ext uri="{D42A27DB-BD31-4B8C-83A1-F6EECF244321}">
                <p14:modId xmlns:p14="http://schemas.microsoft.com/office/powerpoint/2010/main" val="547012242"/>
              </p:ext>
            </p:extLst>
          </p:nvPr>
        </p:nvGraphicFramePr>
        <p:xfrm>
          <a:off x="609600" y="1594021"/>
          <a:ext cx="10972800" cy="49716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2308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2C16-460F-164E-917B-1D19A8CB9112}"/>
              </a:ext>
            </a:extLst>
          </p:cNvPr>
          <p:cNvSpPr>
            <a:spLocks noGrp="1"/>
          </p:cNvSpPr>
          <p:nvPr>
            <p:ph type="title"/>
          </p:nvPr>
        </p:nvSpPr>
        <p:spPr>
          <a:ln>
            <a:solidFill>
              <a:srgbClr val="0432FF"/>
            </a:solidFill>
          </a:ln>
        </p:spPr>
        <p:txBody>
          <a:bodyPr/>
          <a:lstStyle/>
          <a:p>
            <a:r>
              <a:rPr lang="en-US" dirty="0"/>
              <a:t>Percent Change in Hours Worked</a:t>
            </a:r>
          </a:p>
        </p:txBody>
      </p:sp>
      <p:graphicFrame>
        <p:nvGraphicFramePr>
          <p:cNvPr id="4" name="Chart 3">
            <a:extLst>
              <a:ext uri="{FF2B5EF4-FFF2-40B4-BE49-F238E27FC236}">
                <a16:creationId xmlns:a16="http://schemas.microsoft.com/office/drawing/2014/main" id="{3D7907A9-32AA-924F-8127-D0483742B403}"/>
              </a:ext>
            </a:extLst>
          </p:cNvPr>
          <p:cNvGraphicFramePr>
            <a:graphicFrameLocks noGrp="1"/>
          </p:cNvGraphicFramePr>
          <p:nvPr>
            <p:extLst>
              <p:ext uri="{D42A27DB-BD31-4B8C-83A1-F6EECF244321}">
                <p14:modId xmlns:p14="http://schemas.microsoft.com/office/powerpoint/2010/main" val="1665369715"/>
              </p:ext>
            </p:extLst>
          </p:nvPr>
        </p:nvGraphicFramePr>
        <p:xfrm>
          <a:off x="609600" y="1655805"/>
          <a:ext cx="10972800" cy="4909876"/>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a:extLst>
              <a:ext uri="{FF2B5EF4-FFF2-40B4-BE49-F238E27FC236}">
                <a16:creationId xmlns:a16="http://schemas.microsoft.com/office/drawing/2014/main" id="{7E795504-6AF2-8346-A9A7-1E867D9AB1B7}"/>
              </a:ext>
            </a:extLst>
          </p:cNvPr>
          <p:cNvCxnSpPr>
            <a:cxnSpLocks/>
          </p:cNvCxnSpPr>
          <p:nvPr/>
        </p:nvCxnSpPr>
        <p:spPr>
          <a:xfrm flipV="1">
            <a:off x="7772401" y="4572001"/>
            <a:ext cx="3595816" cy="716691"/>
          </a:xfrm>
          <a:prstGeom prst="straightConnector1">
            <a:avLst/>
          </a:prstGeom>
          <a:ln w="38100">
            <a:solidFill>
              <a:srgbClr val="0432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40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5CBF4-FF49-2340-B1EA-44AA3331FD7E}"/>
              </a:ext>
            </a:extLst>
          </p:cNvPr>
          <p:cNvSpPr>
            <a:spLocks noGrp="1"/>
          </p:cNvSpPr>
          <p:nvPr>
            <p:ph type="title"/>
          </p:nvPr>
        </p:nvSpPr>
        <p:spPr/>
        <p:txBody>
          <a:bodyPr/>
          <a:lstStyle/>
          <a:p>
            <a:r>
              <a:rPr lang="en-US" dirty="0"/>
              <a:t>Hours Worked: 3/23 and 6/8</a:t>
            </a:r>
          </a:p>
        </p:txBody>
      </p:sp>
      <p:graphicFrame>
        <p:nvGraphicFramePr>
          <p:cNvPr id="4" name="Chart 3">
            <a:extLst>
              <a:ext uri="{FF2B5EF4-FFF2-40B4-BE49-F238E27FC236}">
                <a16:creationId xmlns:a16="http://schemas.microsoft.com/office/drawing/2014/main" id="{30F7EDB9-3C08-7343-ADA7-1453982BDF3C}"/>
              </a:ext>
            </a:extLst>
          </p:cNvPr>
          <p:cNvGraphicFramePr>
            <a:graphicFrameLocks noGrp="1"/>
          </p:cNvGraphicFramePr>
          <p:nvPr>
            <p:extLst>
              <p:ext uri="{D42A27DB-BD31-4B8C-83A1-F6EECF244321}">
                <p14:modId xmlns:p14="http://schemas.microsoft.com/office/powerpoint/2010/main" val="3081111763"/>
              </p:ext>
            </p:extLst>
          </p:nvPr>
        </p:nvGraphicFramePr>
        <p:xfrm>
          <a:off x="609600" y="1631091"/>
          <a:ext cx="10972799" cy="43372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9560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7BF74-2FB0-CC4E-9AEF-2DE9BFC5379F}"/>
              </a:ext>
            </a:extLst>
          </p:cNvPr>
          <p:cNvSpPr>
            <a:spLocks noGrp="1"/>
          </p:cNvSpPr>
          <p:nvPr>
            <p:ph type="title"/>
          </p:nvPr>
        </p:nvSpPr>
        <p:spPr>
          <a:ln>
            <a:solidFill>
              <a:srgbClr val="0432FF"/>
            </a:solidFill>
          </a:ln>
        </p:spPr>
        <p:txBody>
          <a:bodyPr/>
          <a:lstStyle/>
          <a:p>
            <a:r>
              <a:rPr lang="en-US" dirty="0"/>
              <a:t>Change in Nonfarm Payrolls (May)</a:t>
            </a:r>
          </a:p>
        </p:txBody>
      </p:sp>
      <p:graphicFrame>
        <p:nvGraphicFramePr>
          <p:cNvPr id="5" name="Chart 4">
            <a:extLst>
              <a:ext uri="{FF2B5EF4-FFF2-40B4-BE49-F238E27FC236}">
                <a16:creationId xmlns:a16="http://schemas.microsoft.com/office/drawing/2014/main" id="{71F4954B-EF7F-1F42-A4EC-704A05908BC1}"/>
              </a:ext>
            </a:extLst>
          </p:cNvPr>
          <p:cNvGraphicFramePr>
            <a:graphicFrameLocks noGrp="1"/>
          </p:cNvGraphicFramePr>
          <p:nvPr>
            <p:extLst>
              <p:ext uri="{D42A27DB-BD31-4B8C-83A1-F6EECF244321}">
                <p14:modId xmlns:p14="http://schemas.microsoft.com/office/powerpoint/2010/main" val="3430541642"/>
              </p:ext>
            </p:extLst>
          </p:nvPr>
        </p:nvGraphicFramePr>
        <p:xfrm>
          <a:off x="609600" y="1952368"/>
          <a:ext cx="10972800" cy="4616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795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A24C4-4776-754F-BAE2-BF1027FBF24B}"/>
              </a:ext>
            </a:extLst>
          </p:cNvPr>
          <p:cNvSpPr>
            <a:spLocks noGrp="1"/>
          </p:cNvSpPr>
          <p:nvPr>
            <p:ph type="title"/>
          </p:nvPr>
        </p:nvSpPr>
        <p:spPr>
          <a:ln>
            <a:solidFill>
              <a:srgbClr val="0432FF"/>
            </a:solidFill>
          </a:ln>
        </p:spPr>
        <p:txBody>
          <a:bodyPr/>
          <a:lstStyle/>
          <a:p>
            <a:r>
              <a:rPr lang="en-US" dirty="0"/>
              <a:t>Unemployment Rate </a:t>
            </a:r>
          </a:p>
        </p:txBody>
      </p:sp>
      <p:graphicFrame>
        <p:nvGraphicFramePr>
          <p:cNvPr id="4" name="Chart 3">
            <a:extLst>
              <a:ext uri="{FF2B5EF4-FFF2-40B4-BE49-F238E27FC236}">
                <a16:creationId xmlns:a16="http://schemas.microsoft.com/office/drawing/2014/main" id="{3899955F-0386-5E47-8FFC-A602B929B45F}"/>
              </a:ext>
            </a:extLst>
          </p:cNvPr>
          <p:cNvGraphicFramePr>
            <a:graphicFrameLocks noGrp="1"/>
          </p:cNvGraphicFramePr>
          <p:nvPr>
            <p:extLst>
              <p:ext uri="{D42A27DB-BD31-4B8C-83A1-F6EECF244321}">
                <p14:modId xmlns:p14="http://schemas.microsoft.com/office/powerpoint/2010/main" val="3746743988"/>
              </p:ext>
            </p:extLst>
          </p:nvPr>
        </p:nvGraphicFramePr>
        <p:xfrm>
          <a:off x="609600" y="1594022"/>
          <a:ext cx="10972800" cy="49813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1073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CB76D-459E-C548-A104-5FE9E251CC18}"/>
              </a:ext>
            </a:extLst>
          </p:cNvPr>
          <p:cNvSpPr>
            <a:spLocks noGrp="1"/>
          </p:cNvSpPr>
          <p:nvPr>
            <p:ph type="title"/>
          </p:nvPr>
        </p:nvSpPr>
        <p:spPr>
          <a:ln>
            <a:solidFill>
              <a:srgbClr val="0432FF"/>
            </a:solidFill>
          </a:ln>
        </p:spPr>
        <p:txBody>
          <a:bodyPr/>
          <a:lstStyle/>
          <a:p>
            <a:r>
              <a:rPr lang="en-US" dirty="0"/>
              <a:t>Unemployment: By Gender</a:t>
            </a:r>
          </a:p>
        </p:txBody>
      </p:sp>
      <p:graphicFrame>
        <p:nvGraphicFramePr>
          <p:cNvPr id="4" name="Chart 3">
            <a:extLst>
              <a:ext uri="{FF2B5EF4-FFF2-40B4-BE49-F238E27FC236}">
                <a16:creationId xmlns:a16="http://schemas.microsoft.com/office/drawing/2014/main" id="{DBA60167-FABE-4743-9D2B-0559AB1908CA}"/>
              </a:ext>
            </a:extLst>
          </p:cNvPr>
          <p:cNvGraphicFramePr>
            <a:graphicFrameLocks noGrp="1"/>
          </p:cNvGraphicFramePr>
          <p:nvPr>
            <p:extLst>
              <p:ext uri="{D42A27DB-BD31-4B8C-83A1-F6EECF244321}">
                <p14:modId xmlns:p14="http://schemas.microsoft.com/office/powerpoint/2010/main" val="50723791"/>
              </p:ext>
            </p:extLst>
          </p:nvPr>
        </p:nvGraphicFramePr>
        <p:xfrm>
          <a:off x="609600" y="1680519"/>
          <a:ext cx="10972799" cy="48948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5445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5A741-16A9-DA46-8B70-A131B33AC746}"/>
              </a:ext>
            </a:extLst>
          </p:cNvPr>
          <p:cNvSpPr>
            <a:spLocks noGrp="1"/>
          </p:cNvSpPr>
          <p:nvPr>
            <p:ph type="title"/>
          </p:nvPr>
        </p:nvSpPr>
        <p:spPr>
          <a:ln>
            <a:solidFill>
              <a:srgbClr val="0432FF"/>
            </a:solidFill>
          </a:ln>
        </p:spPr>
        <p:txBody>
          <a:bodyPr/>
          <a:lstStyle/>
          <a:p>
            <a:r>
              <a:rPr lang="en-US" dirty="0"/>
              <a:t>Unemployment: By Race</a:t>
            </a:r>
          </a:p>
        </p:txBody>
      </p:sp>
      <p:graphicFrame>
        <p:nvGraphicFramePr>
          <p:cNvPr id="4" name="Chart 3">
            <a:extLst>
              <a:ext uri="{FF2B5EF4-FFF2-40B4-BE49-F238E27FC236}">
                <a16:creationId xmlns:a16="http://schemas.microsoft.com/office/drawing/2014/main" id="{A75BD607-CACB-FA40-AFF7-76ED66624A69}"/>
              </a:ext>
            </a:extLst>
          </p:cNvPr>
          <p:cNvGraphicFramePr>
            <a:graphicFrameLocks noGrp="1"/>
          </p:cNvGraphicFramePr>
          <p:nvPr>
            <p:extLst>
              <p:ext uri="{D42A27DB-BD31-4B8C-83A1-F6EECF244321}">
                <p14:modId xmlns:p14="http://schemas.microsoft.com/office/powerpoint/2010/main" val="3137502530"/>
              </p:ext>
            </p:extLst>
          </p:nvPr>
        </p:nvGraphicFramePr>
        <p:xfrm>
          <a:off x="457200" y="1606378"/>
          <a:ext cx="10972800" cy="49690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2003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txBox="1">
            <a:spLocks noGrp="1"/>
          </p:cNvSpPr>
          <p:nvPr>
            <p:ph type="title"/>
          </p:nvPr>
        </p:nvSpPr>
        <p:spPr>
          <a:xfrm>
            <a:off x="609600" y="274638"/>
            <a:ext cx="10972800" cy="1143000"/>
          </a:xfrm>
          <a:prstGeom prst="rect">
            <a:avLst/>
          </a:prstGeom>
          <a:noFill/>
          <a:ln w="9525"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432FF"/>
                </a:solidFill>
              </a:rPr>
              <a:t>Flattening the Curve</a:t>
            </a:r>
            <a:endParaRPr/>
          </a:p>
        </p:txBody>
      </p:sp>
      <p:sp>
        <p:nvSpPr>
          <p:cNvPr id="249" name="Google Shape;249;p9"/>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a:t>
            </a:fld>
            <a:endParaRPr/>
          </a:p>
        </p:txBody>
      </p:sp>
      <p:sp>
        <p:nvSpPr>
          <p:cNvPr id="250" name="Google Shape;250;p9"/>
          <p:cNvSpPr/>
          <p:nvPr/>
        </p:nvSpPr>
        <p:spPr>
          <a:xfrm>
            <a:off x="2593774" y="1749057"/>
            <a:ext cx="3375422" cy="2068116"/>
          </a:xfrm>
          <a:custGeom>
            <a:avLst/>
            <a:gdLst/>
            <a:ahLst/>
            <a:cxnLst/>
            <a:rect l="l" t="t" r="r" b="b"/>
            <a:pathLst>
              <a:path w="4500563" h="2757488" extrusionOk="0">
                <a:moveTo>
                  <a:pt x="0" y="2757488"/>
                </a:moveTo>
                <a:cubicBezTo>
                  <a:pt x="353615" y="2687241"/>
                  <a:pt x="707231" y="2616994"/>
                  <a:pt x="1085850" y="2157413"/>
                </a:cubicBezTo>
                <a:cubicBezTo>
                  <a:pt x="1464469" y="1697832"/>
                  <a:pt x="1878807" y="0"/>
                  <a:pt x="2271713" y="0"/>
                </a:cubicBezTo>
                <a:cubicBezTo>
                  <a:pt x="2664619" y="0"/>
                  <a:pt x="3071813" y="1700213"/>
                  <a:pt x="3443288" y="2157413"/>
                </a:cubicBezTo>
                <a:cubicBezTo>
                  <a:pt x="3814763" y="2614613"/>
                  <a:pt x="4157663" y="2678906"/>
                  <a:pt x="4500563" y="2743200"/>
                </a:cubicBezTo>
              </a:path>
            </a:pathLst>
          </a:custGeom>
          <a:solidFill>
            <a:srgbClr val="FF0000"/>
          </a:solidFill>
          <a:ln w="28575" cap="flat" cmpd="sng">
            <a:solidFill>
              <a:srgbClr val="F14F2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0000"/>
              </a:solidFill>
              <a:latin typeface="Arial"/>
              <a:ea typeface="Arial"/>
              <a:cs typeface="Arial"/>
              <a:sym typeface="Arial"/>
            </a:endParaRPr>
          </a:p>
        </p:txBody>
      </p:sp>
      <p:sp>
        <p:nvSpPr>
          <p:cNvPr id="251" name="Google Shape;251;p9"/>
          <p:cNvSpPr/>
          <p:nvPr/>
        </p:nvSpPr>
        <p:spPr>
          <a:xfrm>
            <a:off x="2681285" y="2823001"/>
            <a:ext cx="6007896" cy="994172"/>
          </a:xfrm>
          <a:custGeom>
            <a:avLst/>
            <a:gdLst/>
            <a:ahLst/>
            <a:cxnLst/>
            <a:rect l="l" t="t" r="r" b="b"/>
            <a:pathLst>
              <a:path w="4500563" h="2757488" extrusionOk="0">
                <a:moveTo>
                  <a:pt x="0" y="2757488"/>
                </a:moveTo>
                <a:cubicBezTo>
                  <a:pt x="353615" y="2687241"/>
                  <a:pt x="707231" y="2616994"/>
                  <a:pt x="1085850" y="2157413"/>
                </a:cubicBezTo>
                <a:cubicBezTo>
                  <a:pt x="1464469" y="1697832"/>
                  <a:pt x="1878807" y="0"/>
                  <a:pt x="2271713" y="0"/>
                </a:cubicBezTo>
                <a:cubicBezTo>
                  <a:pt x="2664619" y="0"/>
                  <a:pt x="3071813" y="1700213"/>
                  <a:pt x="3443288" y="2157413"/>
                </a:cubicBezTo>
                <a:cubicBezTo>
                  <a:pt x="3814763" y="2614613"/>
                  <a:pt x="4157663" y="2678906"/>
                  <a:pt x="4500563" y="2743200"/>
                </a:cubicBezTo>
              </a:path>
            </a:pathLst>
          </a:custGeom>
          <a:solidFill>
            <a:srgbClr val="0432FF"/>
          </a:solidFill>
          <a:ln w="28575"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252" name="Google Shape;252;p9"/>
          <p:cNvCxnSpPr/>
          <p:nvPr/>
        </p:nvCxnSpPr>
        <p:spPr>
          <a:xfrm>
            <a:off x="1711527" y="3817173"/>
            <a:ext cx="8610002" cy="0"/>
          </a:xfrm>
          <a:prstGeom prst="straightConnector1">
            <a:avLst/>
          </a:prstGeom>
          <a:noFill/>
          <a:ln w="41275" cap="flat" cmpd="sng">
            <a:solidFill>
              <a:schemeClr val="dk1"/>
            </a:solidFill>
            <a:prstDash val="solid"/>
            <a:round/>
            <a:headEnd type="none" w="sm" len="sm"/>
            <a:tailEnd type="none" w="sm" len="sm"/>
          </a:ln>
        </p:spPr>
      </p:cxnSp>
      <p:sp>
        <p:nvSpPr>
          <p:cNvPr id="253" name="Google Shape;253;p9"/>
          <p:cNvSpPr txBox="1"/>
          <p:nvPr/>
        </p:nvSpPr>
        <p:spPr>
          <a:xfrm>
            <a:off x="9598228" y="3901292"/>
            <a:ext cx="611065"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Time </a:t>
            </a:r>
            <a:endParaRPr/>
          </a:p>
        </p:txBody>
      </p:sp>
      <p:sp>
        <p:nvSpPr>
          <p:cNvPr id="254" name="Google Shape;254;p9"/>
          <p:cNvSpPr txBox="1"/>
          <p:nvPr/>
        </p:nvSpPr>
        <p:spPr>
          <a:xfrm rot="5400000">
            <a:off x="1133404" y="2357124"/>
            <a:ext cx="1672013"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Number or Cases</a:t>
            </a:r>
            <a:endParaRPr/>
          </a:p>
        </p:txBody>
      </p:sp>
      <p:cxnSp>
        <p:nvCxnSpPr>
          <p:cNvPr id="255" name="Google Shape;255;p9"/>
          <p:cNvCxnSpPr/>
          <p:nvPr/>
        </p:nvCxnSpPr>
        <p:spPr>
          <a:xfrm>
            <a:off x="1627523" y="3104062"/>
            <a:ext cx="8936954" cy="0"/>
          </a:xfrm>
          <a:prstGeom prst="straightConnector1">
            <a:avLst/>
          </a:prstGeom>
          <a:noFill/>
          <a:ln w="22225" cap="flat" cmpd="sng">
            <a:solidFill>
              <a:schemeClr val="dk1"/>
            </a:solidFill>
            <a:prstDash val="dot"/>
            <a:round/>
            <a:headEnd type="none" w="sm" len="sm"/>
            <a:tailEnd type="none" w="sm" len="sm"/>
          </a:ln>
        </p:spPr>
      </p:cxnSp>
      <p:sp>
        <p:nvSpPr>
          <p:cNvPr id="256" name="Google Shape;256;p9"/>
          <p:cNvSpPr txBox="1"/>
          <p:nvPr/>
        </p:nvSpPr>
        <p:spPr>
          <a:xfrm>
            <a:off x="9531698" y="2596232"/>
            <a:ext cx="1156086"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Health Care </a:t>
            </a:r>
            <a:endParaRPr/>
          </a:p>
          <a:p>
            <a:pPr marL="0" marR="0" lvl="0" indent="0" algn="l" rtl="0">
              <a:spcBef>
                <a:spcPts val="0"/>
              </a:spcBef>
              <a:spcAft>
                <a:spcPts val="0"/>
              </a:spcAft>
              <a:buNone/>
            </a:pPr>
            <a:r>
              <a:rPr lang="en-US" sz="1350">
                <a:solidFill>
                  <a:schemeClr val="dk1"/>
                </a:solidFill>
                <a:latin typeface="Arial"/>
                <a:ea typeface="Arial"/>
                <a:cs typeface="Arial"/>
                <a:sym typeface="Arial"/>
              </a:rPr>
              <a:t>Capacity</a:t>
            </a:r>
            <a:endParaRPr/>
          </a:p>
        </p:txBody>
      </p:sp>
      <p:cxnSp>
        <p:nvCxnSpPr>
          <p:cNvPr id="257" name="Google Shape;257;p9"/>
          <p:cNvCxnSpPr/>
          <p:nvPr/>
        </p:nvCxnSpPr>
        <p:spPr>
          <a:xfrm>
            <a:off x="1627523" y="2821432"/>
            <a:ext cx="8936954" cy="0"/>
          </a:xfrm>
          <a:prstGeom prst="straightConnector1">
            <a:avLst/>
          </a:prstGeom>
          <a:noFill/>
          <a:ln w="28575" cap="flat" cmpd="sng">
            <a:solidFill>
              <a:srgbClr val="FF0000"/>
            </a:solidFill>
            <a:prstDash val="dot"/>
            <a:round/>
            <a:headEnd type="none" w="sm" len="sm"/>
            <a:tailEnd type="none" w="sm" len="sm"/>
          </a:ln>
        </p:spPr>
      </p:cxnSp>
      <p:cxnSp>
        <p:nvCxnSpPr>
          <p:cNvPr id="258" name="Google Shape;258;p9"/>
          <p:cNvCxnSpPr/>
          <p:nvPr/>
        </p:nvCxnSpPr>
        <p:spPr>
          <a:xfrm>
            <a:off x="4025463" y="4201374"/>
            <a:ext cx="1744717" cy="0"/>
          </a:xfrm>
          <a:prstGeom prst="straightConnector1">
            <a:avLst/>
          </a:prstGeom>
          <a:noFill/>
          <a:ln w="28575" cap="flat" cmpd="sng">
            <a:solidFill>
              <a:srgbClr val="0432FF"/>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500"/>
                                        <p:tgtEl>
                                          <p:spTgt spid="25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5"/>
                                        </p:tgtEl>
                                        <p:attrNameLst>
                                          <p:attrName>style.visibility</p:attrName>
                                        </p:attrNameLst>
                                      </p:cBhvr>
                                      <p:to>
                                        <p:strVal val="visible"/>
                                      </p:to>
                                    </p:set>
                                    <p:animEffect transition="in" filter="fade">
                                      <p:cBhvr>
                                        <p:cTn id="11" dur="1000"/>
                                        <p:tgtEl>
                                          <p:spTgt spid="25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58"/>
                                        </p:tgtEl>
                                        <p:attrNameLst>
                                          <p:attrName>style.visibility</p:attrName>
                                        </p:attrNameLst>
                                      </p:cBhvr>
                                      <p:to>
                                        <p:strVal val="visible"/>
                                      </p:to>
                                    </p:set>
                                    <p:animEffect transition="in" filter="fade">
                                      <p:cBhvr>
                                        <p:cTn id="16" dur="500"/>
                                        <p:tgtEl>
                                          <p:spTgt spid="25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57"/>
                                        </p:tgtEl>
                                        <p:attrNameLst>
                                          <p:attrName>style.visibility</p:attrName>
                                        </p:attrNameLst>
                                      </p:cBhvr>
                                      <p:to>
                                        <p:strVal val="visible"/>
                                      </p:to>
                                    </p:set>
                                    <p:animEffect transition="in" filter="fade">
                                      <p:cBhvr>
                                        <p:cTn id="21" dur="20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05515-0FB6-0B42-AD2A-66E9211AB541}"/>
              </a:ext>
            </a:extLst>
          </p:cNvPr>
          <p:cNvSpPr>
            <a:spLocks noGrp="1"/>
          </p:cNvSpPr>
          <p:nvPr>
            <p:ph type="title"/>
          </p:nvPr>
        </p:nvSpPr>
        <p:spPr>
          <a:ln>
            <a:solidFill>
              <a:srgbClr val="0432FF"/>
            </a:solidFill>
          </a:ln>
        </p:spPr>
        <p:txBody>
          <a:bodyPr/>
          <a:lstStyle/>
          <a:p>
            <a:r>
              <a:rPr lang="en-US" sz="4000" dirty="0"/>
              <a:t>Alternative Measure of Unemployment</a:t>
            </a:r>
          </a:p>
        </p:txBody>
      </p:sp>
      <p:graphicFrame>
        <p:nvGraphicFramePr>
          <p:cNvPr id="4" name="Chart 3">
            <a:extLst>
              <a:ext uri="{FF2B5EF4-FFF2-40B4-BE49-F238E27FC236}">
                <a16:creationId xmlns:a16="http://schemas.microsoft.com/office/drawing/2014/main" id="{E7E1FB1D-1F3F-474A-AEAC-7D855E4DB5E1}"/>
              </a:ext>
            </a:extLst>
          </p:cNvPr>
          <p:cNvGraphicFramePr>
            <a:graphicFrameLocks noGrp="1"/>
          </p:cNvGraphicFramePr>
          <p:nvPr>
            <p:extLst>
              <p:ext uri="{D42A27DB-BD31-4B8C-83A1-F6EECF244321}">
                <p14:modId xmlns:p14="http://schemas.microsoft.com/office/powerpoint/2010/main" val="430419648"/>
              </p:ext>
            </p:extLst>
          </p:nvPr>
        </p:nvGraphicFramePr>
        <p:xfrm>
          <a:off x="609600" y="1668162"/>
          <a:ext cx="10972799" cy="4907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6163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33"/>
          <p:cNvSpPr txBox="1">
            <a:spLocks noGrp="1"/>
          </p:cNvSpPr>
          <p:nvPr>
            <p:ph type="title"/>
          </p:nvPr>
        </p:nvSpPr>
        <p:spPr>
          <a:xfrm>
            <a:off x="609600" y="274638"/>
            <a:ext cx="10972800" cy="1143000"/>
          </a:xfrm>
          <a:prstGeom prst="rect">
            <a:avLst/>
          </a:prstGeom>
          <a:noFill/>
          <a:ln w="9525"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432FF"/>
                </a:solidFill>
              </a:rPr>
              <a:t>How Do We Pay for This?</a:t>
            </a:r>
            <a:endParaRPr/>
          </a:p>
        </p:txBody>
      </p:sp>
      <p:sp>
        <p:nvSpPr>
          <p:cNvPr id="570" name="Google Shape;570;p33"/>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41</a:t>
            </a:fld>
            <a:endParaRPr/>
          </a:p>
        </p:txBody>
      </p:sp>
      <p:pic>
        <p:nvPicPr>
          <p:cNvPr id="571" name="Google Shape;571;p33"/>
          <p:cNvPicPr preferRelativeResize="0"/>
          <p:nvPr/>
        </p:nvPicPr>
        <p:blipFill rotWithShape="1">
          <a:blip r:embed="rId3">
            <a:alphaModFix/>
          </a:blip>
          <a:srcRect/>
          <a:stretch/>
        </p:blipFill>
        <p:spPr>
          <a:xfrm>
            <a:off x="1730484" y="1417638"/>
            <a:ext cx="8406744" cy="3973734"/>
          </a:xfrm>
          <a:prstGeom prst="rect">
            <a:avLst/>
          </a:prstGeom>
          <a:noFill/>
          <a:ln>
            <a:noFill/>
          </a:ln>
        </p:spPr>
      </p:pic>
      <p:sp>
        <p:nvSpPr>
          <p:cNvPr id="572" name="Google Shape;572;p33"/>
          <p:cNvSpPr txBox="1">
            <a:spLocks noGrp="1"/>
          </p:cNvSpPr>
          <p:nvPr>
            <p:ph type="body" idx="1"/>
          </p:nvPr>
        </p:nvSpPr>
        <p:spPr>
          <a:xfrm>
            <a:off x="1990506" y="5143730"/>
            <a:ext cx="7886700" cy="208213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Font typeface="Verdana"/>
              <a:buChar char="•"/>
            </a:pPr>
            <a:r>
              <a:rPr lang="en-US" sz="2000"/>
              <a:t>Deficit was forecast at 4.9% of GDP – likely to exceed 10% of GDP</a:t>
            </a:r>
            <a:endParaRPr/>
          </a:p>
          <a:p>
            <a:pPr marL="342900" lvl="0" indent="-342900" algn="l" rtl="0">
              <a:spcBef>
                <a:spcPts val="400"/>
              </a:spcBef>
              <a:spcAft>
                <a:spcPts val="0"/>
              </a:spcAft>
              <a:buClr>
                <a:schemeClr val="dk1"/>
              </a:buClr>
              <a:buSzPts val="2000"/>
              <a:buFont typeface="Verdana"/>
              <a:buChar char="•"/>
            </a:pPr>
            <a:r>
              <a:rPr lang="en-US" sz="2000"/>
              <a:t>Good News:  Treasury Interest Rates are Near Zero</a:t>
            </a:r>
            <a:endParaRPr/>
          </a:p>
          <a:p>
            <a:pPr marL="342900" lvl="0" indent="-342900" algn="l" rtl="0">
              <a:spcBef>
                <a:spcPts val="400"/>
              </a:spcBef>
              <a:spcAft>
                <a:spcPts val="0"/>
              </a:spcAft>
              <a:buClr>
                <a:schemeClr val="dk1"/>
              </a:buClr>
              <a:buSzPts val="2000"/>
              <a:buFont typeface="Verdana"/>
              <a:buChar char="•"/>
            </a:pPr>
            <a:r>
              <a:rPr lang="en-US" sz="2000"/>
              <a:t>Bad News:  The Long-term Budget Outlook was already a Mess</a:t>
            </a:r>
            <a:endParaRPr/>
          </a:p>
          <a:p>
            <a:pPr marL="342900" lvl="0" indent="-139700" algn="l" rtl="0">
              <a:spcBef>
                <a:spcPts val="640"/>
              </a:spcBef>
              <a:spcAft>
                <a:spcPts val="0"/>
              </a:spcAft>
              <a:buClr>
                <a:schemeClr val="dk1"/>
              </a:buClr>
              <a:buSzPts val="3200"/>
              <a:buFont typeface="Verdana"/>
              <a:buNone/>
            </a:pPr>
            <a:endParaRPr/>
          </a:p>
          <a:p>
            <a:pPr marL="342900" lvl="0" indent="-139700" algn="l" rtl="0">
              <a:spcBef>
                <a:spcPts val="640"/>
              </a:spcBef>
              <a:spcAft>
                <a:spcPts val="0"/>
              </a:spcAft>
              <a:buClr>
                <a:schemeClr val="dk1"/>
              </a:buClr>
              <a:buSzPts val="3200"/>
              <a:buFont typeface="Verdana"/>
              <a:buNone/>
            </a:pPr>
            <a:endParaRPr/>
          </a:p>
          <a:p>
            <a:pPr marL="342900" lvl="0" indent="-139700" algn="l" rtl="0">
              <a:spcBef>
                <a:spcPts val="640"/>
              </a:spcBef>
              <a:spcAft>
                <a:spcPts val="0"/>
              </a:spcAft>
              <a:buClr>
                <a:schemeClr val="dk1"/>
              </a:buClr>
              <a:buSzPts val="3200"/>
              <a:buFont typeface="Verdana"/>
              <a:buNone/>
            </a:pPr>
            <a:endParaRPr/>
          </a:p>
          <a:p>
            <a:pPr marL="342900" lvl="0" indent="-139700" algn="l" rtl="0">
              <a:spcBef>
                <a:spcPts val="640"/>
              </a:spcBef>
              <a:spcAft>
                <a:spcPts val="0"/>
              </a:spcAft>
              <a:buClr>
                <a:schemeClr val="dk1"/>
              </a:buClr>
              <a:buSzPts val="3200"/>
              <a:buFont typeface="Verdana"/>
              <a:buNone/>
            </a:pPr>
            <a:endParaRPr/>
          </a:p>
          <a:p>
            <a:pPr marL="342900" lvl="0" indent="-139700" algn="l" rtl="0">
              <a:spcBef>
                <a:spcPts val="640"/>
              </a:spcBef>
              <a:spcAft>
                <a:spcPts val="0"/>
              </a:spcAft>
              <a:buClr>
                <a:schemeClr val="dk1"/>
              </a:buClr>
              <a:buSzPts val="3200"/>
              <a:buFont typeface="Verdana"/>
              <a:buNone/>
            </a:pPr>
            <a:endParaRPr/>
          </a:p>
          <a:p>
            <a:pPr marL="342900" lvl="0" indent="-139700" algn="l" rtl="0">
              <a:spcBef>
                <a:spcPts val="640"/>
              </a:spcBef>
              <a:spcAft>
                <a:spcPts val="0"/>
              </a:spcAft>
              <a:buClr>
                <a:schemeClr val="dk1"/>
              </a:buClr>
              <a:buSzPts val="3200"/>
              <a:buFont typeface="Verdana"/>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38"/>
          <p:cNvSpPr txBox="1">
            <a:spLocks noGrp="1"/>
          </p:cNvSpPr>
          <p:nvPr>
            <p:ph type="title"/>
          </p:nvPr>
        </p:nvSpPr>
        <p:spPr>
          <a:xfrm>
            <a:off x="609600" y="274638"/>
            <a:ext cx="10972800" cy="1143000"/>
          </a:xfrm>
          <a:prstGeom prst="rect">
            <a:avLst/>
          </a:prstGeom>
          <a:noFill/>
          <a:ln w="9525" cap="flat" cmpd="sng">
            <a:solidFill>
              <a:srgbClr val="0432FF"/>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None/>
            </a:pPr>
            <a:r>
              <a:rPr lang="en-US">
                <a:solidFill>
                  <a:srgbClr val="0432FF"/>
                </a:solidFill>
              </a:rPr>
              <a:t>Question: Recovery</a:t>
            </a:r>
            <a:endParaRPr/>
          </a:p>
        </p:txBody>
      </p:sp>
      <p:sp>
        <p:nvSpPr>
          <p:cNvPr id="606" name="Google Shape;606;p38"/>
          <p:cNvSpPr txBox="1">
            <a:spLocks noGrp="1"/>
          </p:cNvSpPr>
          <p:nvPr>
            <p:ph type="body" idx="1"/>
          </p:nvPr>
        </p:nvSpPr>
        <p:spPr>
          <a:xfrm>
            <a:off x="609600" y="1600201"/>
            <a:ext cx="10972800" cy="4525963"/>
          </a:xfrm>
          <a:prstGeom prst="rect">
            <a:avLst/>
          </a:prstGeom>
          <a:noFill/>
          <a:ln w="9525" cap="flat" cmpd="sng">
            <a:solidFill>
              <a:srgbClr val="ED6C22"/>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1760"/>
              <a:buFont typeface="Verdana"/>
              <a:buChar char="•"/>
            </a:pPr>
            <a:r>
              <a:rPr lang="en-US" sz="1760" dirty="0"/>
              <a:t>What sectors are likely to recover the fastest?</a:t>
            </a:r>
            <a:endParaRPr dirty="0"/>
          </a:p>
          <a:p>
            <a:pPr marL="742950" lvl="1" indent="-285750" algn="l" rtl="0">
              <a:lnSpc>
                <a:spcPct val="80000"/>
              </a:lnSpc>
              <a:spcBef>
                <a:spcPts val="308"/>
              </a:spcBef>
              <a:spcAft>
                <a:spcPts val="0"/>
              </a:spcAft>
              <a:buClr>
                <a:schemeClr val="dk1"/>
              </a:buClr>
              <a:buSzPts val="1540"/>
              <a:buChar char="–"/>
            </a:pPr>
            <a:r>
              <a:rPr lang="en-US" sz="1540" dirty="0"/>
              <a:t>Expect that offices and factories would be the first to open back up.</a:t>
            </a:r>
            <a:endParaRPr dirty="0"/>
          </a:p>
          <a:p>
            <a:pPr marL="742950" lvl="1" indent="-285750" algn="l" rtl="0">
              <a:lnSpc>
                <a:spcPct val="80000"/>
              </a:lnSpc>
              <a:spcBef>
                <a:spcPts val="308"/>
              </a:spcBef>
              <a:spcAft>
                <a:spcPts val="0"/>
              </a:spcAft>
              <a:buClr>
                <a:schemeClr val="dk1"/>
              </a:buClr>
              <a:buSzPts val="1540"/>
              <a:buChar char="–"/>
            </a:pPr>
            <a:r>
              <a:rPr lang="en-US" sz="1540" dirty="0"/>
              <a:t>Small retailers with limited customers </a:t>
            </a:r>
            <a:endParaRPr dirty="0"/>
          </a:p>
          <a:p>
            <a:pPr marL="742950" lvl="1" indent="-285750" algn="l" rtl="0">
              <a:lnSpc>
                <a:spcPct val="80000"/>
              </a:lnSpc>
              <a:spcBef>
                <a:spcPts val="308"/>
              </a:spcBef>
              <a:spcAft>
                <a:spcPts val="0"/>
              </a:spcAft>
              <a:buClr>
                <a:schemeClr val="dk1"/>
              </a:buClr>
              <a:buSzPts val="1540"/>
              <a:buChar char="–"/>
            </a:pPr>
            <a:r>
              <a:rPr lang="en-US" sz="1540" dirty="0"/>
              <a:t>Barbershops and beauty salons / Eye doctors and Dentists</a:t>
            </a:r>
            <a:endParaRPr dirty="0"/>
          </a:p>
          <a:p>
            <a:pPr marL="742950" lvl="1" indent="-285750" algn="l" rtl="0">
              <a:lnSpc>
                <a:spcPct val="80000"/>
              </a:lnSpc>
              <a:spcBef>
                <a:spcPts val="308"/>
              </a:spcBef>
              <a:spcAft>
                <a:spcPts val="0"/>
              </a:spcAft>
              <a:buClr>
                <a:schemeClr val="dk1"/>
              </a:buClr>
              <a:buSzPts val="1540"/>
              <a:buChar char="–"/>
            </a:pPr>
            <a:r>
              <a:rPr lang="en-US" sz="1540" dirty="0"/>
              <a:t>Restaurants </a:t>
            </a:r>
            <a:endParaRPr dirty="0"/>
          </a:p>
          <a:p>
            <a:pPr marL="742950" lvl="1" indent="-285750" algn="l" rtl="0">
              <a:lnSpc>
                <a:spcPct val="80000"/>
              </a:lnSpc>
              <a:spcBef>
                <a:spcPts val="308"/>
              </a:spcBef>
              <a:spcAft>
                <a:spcPts val="0"/>
              </a:spcAft>
              <a:buClr>
                <a:schemeClr val="dk1"/>
              </a:buClr>
              <a:buSzPts val="1540"/>
              <a:buChar char="–"/>
            </a:pPr>
            <a:r>
              <a:rPr lang="en-US" sz="1540" dirty="0"/>
              <a:t>Lastly: events with large crowds.</a:t>
            </a:r>
            <a:endParaRPr dirty="0"/>
          </a:p>
          <a:p>
            <a:pPr marL="342900" lvl="0" indent="-342900" algn="l" rtl="0">
              <a:lnSpc>
                <a:spcPct val="80000"/>
              </a:lnSpc>
              <a:spcBef>
                <a:spcPts val="352"/>
              </a:spcBef>
              <a:spcAft>
                <a:spcPts val="0"/>
              </a:spcAft>
              <a:buClr>
                <a:schemeClr val="dk1"/>
              </a:buClr>
              <a:buSzPts val="1760"/>
              <a:buFont typeface="Verdana"/>
              <a:buChar char="•"/>
            </a:pPr>
            <a:r>
              <a:rPr lang="en-US" sz="1760" dirty="0"/>
              <a:t>Winners: </a:t>
            </a:r>
            <a:endParaRPr dirty="0"/>
          </a:p>
          <a:p>
            <a:pPr marL="742950" lvl="1" indent="-285750" algn="l" rtl="0">
              <a:lnSpc>
                <a:spcPct val="80000"/>
              </a:lnSpc>
              <a:spcBef>
                <a:spcPts val="308"/>
              </a:spcBef>
              <a:spcAft>
                <a:spcPts val="0"/>
              </a:spcAft>
              <a:buClr>
                <a:schemeClr val="dk1"/>
              </a:buClr>
              <a:buSzPts val="1540"/>
              <a:buChar char="–"/>
            </a:pPr>
            <a:r>
              <a:rPr lang="en-US" sz="1540" dirty="0"/>
              <a:t>Technology,</a:t>
            </a:r>
            <a:endParaRPr dirty="0"/>
          </a:p>
          <a:p>
            <a:pPr marL="742950" lvl="1" indent="-285750" algn="l" rtl="0">
              <a:lnSpc>
                <a:spcPct val="80000"/>
              </a:lnSpc>
              <a:spcBef>
                <a:spcPts val="308"/>
              </a:spcBef>
              <a:spcAft>
                <a:spcPts val="0"/>
              </a:spcAft>
              <a:buClr>
                <a:schemeClr val="dk1"/>
              </a:buClr>
              <a:buSzPts val="1540"/>
              <a:buChar char="–"/>
            </a:pPr>
            <a:r>
              <a:rPr lang="en-US" sz="1540" dirty="0"/>
              <a:t>Industries that can adapt the fastest</a:t>
            </a:r>
            <a:endParaRPr dirty="0"/>
          </a:p>
          <a:p>
            <a:pPr marL="342900" lvl="0" indent="-342900" algn="l" rtl="0">
              <a:lnSpc>
                <a:spcPct val="80000"/>
              </a:lnSpc>
              <a:spcBef>
                <a:spcPts val="352"/>
              </a:spcBef>
              <a:spcAft>
                <a:spcPts val="0"/>
              </a:spcAft>
              <a:buClr>
                <a:schemeClr val="dk1"/>
              </a:buClr>
              <a:buSzPts val="1760"/>
              <a:buFont typeface="Verdana"/>
              <a:buChar char="•"/>
            </a:pPr>
            <a:r>
              <a:rPr lang="en-US" sz="1760" dirty="0"/>
              <a:t>Negatively Impacted</a:t>
            </a:r>
            <a:endParaRPr dirty="0"/>
          </a:p>
          <a:p>
            <a:pPr marL="742950" lvl="1" indent="-285750" algn="l" rtl="0">
              <a:lnSpc>
                <a:spcPct val="80000"/>
              </a:lnSpc>
              <a:spcBef>
                <a:spcPts val="308"/>
              </a:spcBef>
              <a:spcAft>
                <a:spcPts val="0"/>
              </a:spcAft>
              <a:buClr>
                <a:schemeClr val="dk1"/>
              </a:buClr>
              <a:buSzPts val="1540"/>
              <a:buChar char="–"/>
            </a:pPr>
            <a:r>
              <a:rPr lang="en-US" sz="1540" dirty="0"/>
              <a:t>Individuals with lower educational attainment or those working in sectors where automation can replace face-to-face contact.</a:t>
            </a:r>
            <a:endParaRPr dirty="0"/>
          </a:p>
          <a:p>
            <a:pPr marL="742950" lvl="1" indent="-285750" algn="l" rtl="0">
              <a:lnSpc>
                <a:spcPct val="80000"/>
              </a:lnSpc>
              <a:spcBef>
                <a:spcPts val="308"/>
              </a:spcBef>
              <a:spcAft>
                <a:spcPts val="0"/>
              </a:spcAft>
              <a:buClr>
                <a:schemeClr val="dk1"/>
              </a:buClr>
              <a:buSzPts val="1540"/>
              <a:buChar char="–"/>
            </a:pPr>
            <a:r>
              <a:rPr lang="en-US" sz="1540" dirty="0"/>
              <a:t>Energy markets</a:t>
            </a:r>
            <a:endParaRPr dirty="0"/>
          </a:p>
          <a:p>
            <a:pPr marL="342900" lvl="0" indent="-342900" algn="l" rtl="0">
              <a:lnSpc>
                <a:spcPct val="80000"/>
              </a:lnSpc>
              <a:spcBef>
                <a:spcPts val="352"/>
              </a:spcBef>
              <a:spcAft>
                <a:spcPts val="0"/>
              </a:spcAft>
              <a:buClr>
                <a:schemeClr val="dk1"/>
              </a:buClr>
              <a:buSzPts val="1760"/>
              <a:buFont typeface="Verdana"/>
              <a:buChar char="•"/>
            </a:pPr>
            <a:r>
              <a:rPr lang="en-US" sz="1760" dirty="0"/>
              <a:t>Structural Change:</a:t>
            </a:r>
            <a:endParaRPr dirty="0"/>
          </a:p>
          <a:p>
            <a:pPr marL="742950" lvl="1" indent="-285750" algn="l" rtl="0">
              <a:lnSpc>
                <a:spcPct val="80000"/>
              </a:lnSpc>
              <a:spcBef>
                <a:spcPts val="308"/>
              </a:spcBef>
              <a:spcAft>
                <a:spcPts val="0"/>
              </a:spcAft>
              <a:buClr>
                <a:schemeClr val="dk1"/>
              </a:buClr>
              <a:buSzPts val="1540"/>
              <a:buChar char="–"/>
            </a:pPr>
            <a:r>
              <a:rPr lang="en-US" sz="1540" dirty="0"/>
              <a:t>More investment in (public) health</a:t>
            </a:r>
            <a:endParaRPr dirty="0"/>
          </a:p>
          <a:p>
            <a:pPr marL="742950" lvl="1" indent="-285750" algn="l" rtl="0">
              <a:lnSpc>
                <a:spcPct val="80000"/>
              </a:lnSpc>
              <a:spcBef>
                <a:spcPts val="308"/>
              </a:spcBef>
              <a:spcAft>
                <a:spcPts val="0"/>
              </a:spcAft>
              <a:buClr>
                <a:schemeClr val="dk1"/>
              </a:buClr>
              <a:buSzPts val="1540"/>
              <a:buChar char="–"/>
            </a:pPr>
            <a:r>
              <a:rPr lang="en-US" sz="1540" dirty="0"/>
              <a:t>Airlines (teleconferencing)</a:t>
            </a:r>
            <a:endParaRPr dirty="0"/>
          </a:p>
          <a:p>
            <a:pPr marL="742950" lvl="1" indent="-285750" algn="l" rtl="0">
              <a:lnSpc>
                <a:spcPct val="80000"/>
              </a:lnSpc>
              <a:spcBef>
                <a:spcPts val="308"/>
              </a:spcBef>
              <a:spcAft>
                <a:spcPts val="0"/>
              </a:spcAft>
              <a:buClr>
                <a:schemeClr val="dk1"/>
              </a:buClr>
              <a:buSzPts val="1540"/>
              <a:buChar char="–"/>
            </a:pPr>
            <a:r>
              <a:rPr lang="en-US" sz="1540" dirty="0"/>
              <a:t>Telemedicine, telecommuting, education</a:t>
            </a:r>
            <a:endParaRPr dirty="0"/>
          </a:p>
        </p:txBody>
      </p:sp>
      <p:sp>
        <p:nvSpPr>
          <p:cNvPr id="607" name="Google Shape;607;p38"/>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42</a:t>
            </a:fld>
            <a:endParaRPr/>
          </a:p>
        </p:txBody>
      </p:sp>
    </p:spTree>
    <p:extLst>
      <p:ext uri="{BB962C8B-B14F-4D97-AF65-F5344CB8AC3E}">
        <p14:creationId xmlns:p14="http://schemas.microsoft.com/office/powerpoint/2010/main" val="27491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6">
                                            <p:txEl>
                                              <p:pRg st="0" end="0"/>
                                            </p:txEl>
                                          </p:spTgt>
                                        </p:tgtEl>
                                        <p:attrNameLst>
                                          <p:attrName>style.visibility</p:attrName>
                                        </p:attrNameLst>
                                      </p:cBhvr>
                                      <p:to>
                                        <p:strVal val="visible"/>
                                      </p:to>
                                    </p:set>
                                    <p:animEffect transition="in" filter="fade">
                                      <p:cBhvr>
                                        <p:cTn id="7" dur="500"/>
                                        <p:tgtEl>
                                          <p:spTgt spid="6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6">
                                            <p:txEl>
                                              <p:pRg st="1" end="1"/>
                                            </p:txEl>
                                          </p:spTgt>
                                        </p:tgtEl>
                                        <p:attrNameLst>
                                          <p:attrName>style.visibility</p:attrName>
                                        </p:attrNameLst>
                                      </p:cBhvr>
                                      <p:to>
                                        <p:strVal val="visible"/>
                                      </p:to>
                                    </p:set>
                                    <p:animEffect transition="in" filter="fade">
                                      <p:cBhvr>
                                        <p:cTn id="12" dur="500"/>
                                        <p:tgtEl>
                                          <p:spTgt spid="6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6">
                                            <p:txEl>
                                              <p:pRg st="2" end="2"/>
                                            </p:txEl>
                                          </p:spTgt>
                                        </p:tgtEl>
                                        <p:attrNameLst>
                                          <p:attrName>style.visibility</p:attrName>
                                        </p:attrNameLst>
                                      </p:cBhvr>
                                      <p:to>
                                        <p:strVal val="visible"/>
                                      </p:to>
                                    </p:set>
                                    <p:animEffect transition="in" filter="fade">
                                      <p:cBhvr>
                                        <p:cTn id="17" dur="500"/>
                                        <p:tgtEl>
                                          <p:spTgt spid="6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6">
                                            <p:txEl>
                                              <p:pRg st="3" end="3"/>
                                            </p:txEl>
                                          </p:spTgt>
                                        </p:tgtEl>
                                        <p:attrNameLst>
                                          <p:attrName>style.visibility</p:attrName>
                                        </p:attrNameLst>
                                      </p:cBhvr>
                                      <p:to>
                                        <p:strVal val="visible"/>
                                      </p:to>
                                    </p:set>
                                    <p:animEffect transition="in" filter="fade">
                                      <p:cBhvr>
                                        <p:cTn id="22" dur="500"/>
                                        <p:tgtEl>
                                          <p:spTgt spid="6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6">
                                            <p:txEl>
                                              <p:pRg st="4" end="4"/>
                                            </p:txEl>
                                          </p:spTgt>
                                        </p:tgtEl>
                                        <p:attrNameLst>
                                          <p:attrName>style.visibility</p:attrName>
                                        </p:attrNameLst>
                                      </p:cBhvr>
                                      <p:to>
                                        <p:strVal val="visible"/>
                                      </p:to>
                                    </p:set>
                                    <p:animEffect transition="in" filter="fade">
                                      <p:cBhvr>
                                        <p:cTn id="27" dur="500"/>
                                        <p:tgtEl>
                                          <p:spTgt spid="6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6">
                                            <p:txEl>
                                              <p:pRg st="5" end="5"/>
                                            </p:txEl>
                                          </p:spTgt>
                                        </p:tgtEl>
                                        <p:attrNameLst>
                                          <p:attrName>style.visibility</p:attrName>
                                        </p:attrNameLst>
                                      </p:cBhvr>
                                      <p:to>
                                        <p:strVal val="visible"/>
                                      </p:to>
                                    </p:set>
                                    <p:animEffect transition="in" filter="fade">
                                      <p:cBhvr>
                                        <p:cTn id="32" dur="500"/>
                                        <p:tgtEl>
                                          <p:spTgt spid="60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06">
                                            <p:txEl>
                                              <p:pRg st="6" end="6"/>
                                            </p:txEl>
                                          </p:spTgt>
                                        </p:tgtEl>
                                        <p:attrNameLst>
                                          <p:attrName>style.visibility</p:attrName>
                                        </p:attrNameLst>
                                      </p:cBhvr>
                                      <p:to>
                                        <p:strVal val="visible"/>
                                      </p:to>
                                    </p:set>
                                    <p:animEffect transition="in" filter="fade">
                                      <p:cBhvr>
                                        <p:cTn id="37" dur="500"/>
                                        <p:tgtEl>
                                          <p:spTgt spid="60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06">
                                            <p:txEl>
                                              <p:pRg st="7" end="7"/>
                                            </p:txEl>
                                          </p:spTgt>
                                        </p:tgtEl>
                                        <p:attrNameLst>
                                          <p:attrName>style.visibility</p:attrName>
                                        </p:attrNameLst>
                                      </p:cBhvr>
                                      <p:to>
                                        <p:strVal val="visible"/>
                                      </p:to>
                                    </p:set>
                                    <p:animEffect transition="in" filter="fade">
                                      <p:cBhvr>
                                        <p:cTn id="42" dur="500"/>
                                        <p:tgtEl>
                                          <p:spTgt spid="60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06">
                                            <p:txEl>
                                              <p:pRg st="8" end="8"/>
                                            </p:txEl>
                                          </p:spTgt>
                                        </p:tgtEl>
                                        <p:attrNameLst>
                                          <p:attrName>style.visibility</p:attrName>
                                        </p:attrNameLst>
                                      </p:cBhvr>
                                      <p:to>
                                        <p:strVal val="visible"/>
                                      </p:to>
                                    </p:set>
                                    <p:animEffect transition="in" filter="fade">
                                      <p:cBhvr>
                                        <p:cTn id="47" dur="500"/>
                                        <p:tgtEl>
                                          <p:spTgt spid="60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06">
                                            <p:txEl>
                                              <p:pRg st="9" end="9"/>
                                            </p:txEl>
                                          </p:spTgt>
                                        </p:tgtEl>
                                        <p:attrNameLst>
                                          <p:attrName>style.visibility</p:attrName>
                                        </p:attrNameLst>
                                      </p:cBhvr>
                                      <p:to>
                                        <p:strVal val="visible"/>
                                      </p:to>
                                    </p:set>
                                    <p:animEffect transition="in" filter="fade">
                                      <p:cBhvr>
                                        <p:cTn id="52" dur="500"/>
                                        <p:tgtEl>
                                          <p:spTgt spid="60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06">
                                            <p:txEl>
                                              <p:pRg st="10" end="10"/>
                                            </p:txEl>
                                          </p:spTgt>
                                        </p:tgtEl>
                                        <p:attrNameLst>
                                          <p:attrName>style.visibility</p:attrName>
                                        </p:attrNameLst>
                                      </p:cBhvr>
                                      <p:to>
                                        <p:strVal val="visible"/>
                                      </p:to>
                                    </p:set>
                                    <p:animEffect transition="in" filter="fade">
                                      <p:cBhvr>
                                        <p:cTn id="57" dur="500"/>
                                        <p:tgtEl>
                                          <p:spTgt spid="60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06">
                                            <p:txEl>
                                              <p:pRg st="11" end="11"/>
                                            </p:txEl>
                                          </p:spTgt>
                                        </p:tgtEl>
                                        <p:attrNameLst>
                                          <p:attrName>style.visibility</p:attrName>
                                        </p:attrNameLst>
                                      </p:cBhvr>
                                      <p:to>
                                        <p:strVal val="visible"/>
                                      </p:to>
                                    </p:set>
                                    <p:animEffect transition="in" filter="fade">
                                      <p:cBhvr>
                                        <p:cTn id="62" dur="500"/>
                                        <p:tgtEl>
                                          <p:spTgt spid="60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06">
                                            <p:txEl>
                                              <p:pRg st="12" end="12"/>
                                            </p:txEl>
                                          </p:spTgt>
                                        </p:tgtEl>
                                        <p:attrNameLst>
                                          <p:attrName>style.visibility</p:attrName>
                                        </p:attrNameLst>
                                      </p:cBhvr>
                                      <p:to>
                                        <p:strVal val="visible"/>
                                      </p:to>
                                    </p:set>
                                    <p:animEffect transition="in" filter="fade">
                                      <p:cBhvr>
                                        <p:cTn id="67" dur="500"/>
                                        <p:tgtEl>
                                          <p:spTgt spid="60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06">
                                            <p:txEl>
                                              <p:pRg st="13" end="13"/>
                                            </p:txEl>
                                          </p:spTgt>
                                        </p:tgtEl>
                                        <p:attrNameLst>
                                          <p:attrName>style.visibility</p:attrName>
                                        </p:attrNameLst>
                                      </p:cBhvr>
                                      <p:to>
                                        <p:strVal val="visible"/>
                                      </p:to>
                                    </p:set>
                                    <p:animEffect transition="in" filter="fade">
                                      <p:cBhvr>
                                        <p:cTn id="72" dur="500"/>
                                        <p:tgtEl>
                                          <p:spTgt spid="606">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06">
                                            <p:txEl>
                                              <p:pRg st="14" end="14"/>
                                            </p:txEl>
                                          </p:spTgt>
                                        </p:tgtEl>
                                        <p:attrNameLst>
                                          <p:attrName>style.visibility</p:attrName>
                                        </p:attrNameLst>
                                      </p:cBhvr>
                                      <p:to>
                                        <p:strVal val="visible"/>
                                      </p:to>
                                    </p:set>
                                    <p:animEffect transition="in" filter="fade">
                                      <p:cBhvr>
                                        <p:cTn id="77" dur="500"/>
                                        <p:tgtEl>
                                          <p:spTgt spid="606">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06">
                                            <p:txEl>
                                              <p:pRg st="15" end="15"/>
                                            </p:txEl>
                                          </p:spTgt>
                                        </p:tgtEl>
                                        <p:attrNameLst>
                                          <p:attrName>style.visibility</p:attrName>
                                        </p:attrNameLst>
                                      </p:cBhvr>
                                      <p:to>
                                        <p:strVal val="visible"/>
                                      </p:to>
                                    </p:set>
                                    <p:animEffect transition="in" filter="fade">
                                      <p:cBhvr>
                                        <p:cTn id="82" dur="500"/>
                                        <p:tgtEl>
                                          <p:spTgt spid="60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3E38D-91EB-8945-8AC0-AF66E881D37D}"/>
              </a:ext>
            </a:extLst>
          </p:cNvPr>
          <p:cNvSpPr>
            <a:spLocks noGrp="1"/>
          </p:cNvSpPr>
          <p:nvPr>
            <p:ph type="title"/>
          </p:nvPr>
        </p:nvSpPr>
        <p:spPr>
          <a:ln>
            <a:solidFill>
              <a:srgbClr val="0432FF"/>
            </a:solidFill>
          </a:ln>
        </p:spPr>
        <p:txBody>
          <a:bodyPr/>
          <a:lstStyle/>
          <a:p>
            <a:r>
              <a:rPr lang="en-US" sz="3600" dirty="0">
                <a:solidFill>
                  <a:schemeClr val="tx1"/>
                </a:solidFill>
              </a:rPr>
              <a:t>Comparison of COVID-19: Fatality an R0</a:t>
            </a:r>
          </a:p>
        </p:txBody>
      </p:sp>
      <p:sp>
        <p:nvSpPr>
          <p:cNvPr id="4" name="Slide Number Placeholder 3">
            <a:extLst>
              <a:ext uri="{FF2B5EF4-FFF2-40B4-BE49-F238E27FC236}">
                <a16:creationId xmlns:a16="http://schemas.microsoft.com/office/drawing/2014/main" id="{93D93E4F-7B41-904D-9DD0-09E83A5BDB42}"/>
              </a:ext>
            </a:extLst>
          </p:cNvPr>
          <p:cNvSpPr>
            <a:spLocks noGrp="1"/>
          </p:cNvSpPr>
          <p:nvPr>
            <p:ph type="sldNum" sz="quarter" idx="12"/>
          </p:nvPr>
        </p:nvSpPr>
        <p:spPr/>
        <p:txBody>
          <a:bodyPr/>
          <a:lstStyle/>
          <a:p>
            <a:fld id="{D9F085D5-EC86-4F6A-B501-C1359CB39116}" type="slidenum">
              <a:rPr lang="en-GB" smtClean="0"/>
              <a:t>43</a:t>
            </a:fld>
            <a:endParaRPr lang="en-GB" dirty="0"/>
          </a:p>
        </p:txBody>
      </p:sp>
      <p:pic>
        <p:nvPicPr>
          <p:cNvPr id="5" name="Picture 4">
            <a:extLst>
              <a:ext uri="{FF2B5EF4-FFF2-40B4-BE49-F238E27FC236}">
                <a16:creationId xmlns:a16="http://schemas.microsoft.com/office/drawing/2014/main" id="{6284A6D5-8357-B340-BD79-BB61EF02890A}"/>
              </a:ext>
            </a:extLst>
          </p:cNvPr>
          <p:cNvPicPr>
            <a:picLocks noChangeAspect="1"/>
          </p:cNvPicPr>
          <p:nvPr/>
        </p:nvPicPr>
        <p:blipFill>
          <a:blip r:embed="rId2"/>
          <a:stretch>
            <a:fillRect/>
          </a:stretch>
        </p:blipFill>
        <p:spPr>
          <a:xfrm>
            <a:off x="1005051" y="1468725"/>
            <a:ext cx="10098378" cy="4618338"/>
          </a:xfrm>
          <a:prstGeom prst="rect">
            <a:avLst/>
          </a:prstGeom>
        </p:spPr>
      </p:pic>
      <p:sp>
        <p:nvSpPr>
          <p:cNvPr id="6" name="TextBox 5">
            <a:extLst>
              <a:ext uri="{FF2B5EF4-FFF2-40B4-BE49-F238E27FC236}">
                <a16:creationId xmlns:a16="http://schemas.microsoft.com/office/drawing/2014/main" id="{B128DA1C-B1BD-2546-9A0D-494DD84BB407}"/>
              </a:ext>
            </a:extLst>
          </p:cNvPr>
          <p:cNvSpPr txBox="1"/>
          <p:nvPr/>
        </p:nvSpPr>
        <p:spPr>
          <a:xfrm>
            <a:off x="5584874" y="5389275"/>
            <a:ext cx="5231560" cy="369332"/>
          </a:xfrm>
          <a:prstGeom prst="rect">
            <a:avLst/>
          </a:prstGeom>
          <a:noFill/>
        </p:spPr>
        <p:txBody>
          <a:bodyPr wrap="none" rtlCol="0">
            <a:spAutoFit/>
          </a:bodyPr>
          <a:lstStyle/>
          <a:p>
            <a:r>
              <a:rPr lang="en-US" dirty="0"/>
              <a:t>Average # of People Infected by Each Sick Person  (R</a:t>
            </a:r>
            <a:r>
              <a:rPr lang="en-US" baseline="-25000" dirty="0"/>
              <a:t>0</a:t>
            </a:r>
            <a:r>
              <a:rPr lang="en-US" dirty="0"/>
              <a:t>)</a:t>
            </a:r>
          </a:p>
        </p:txBody>
      </p:sp>
      <p:sp>
        <p:nvSpPr>
          <p:cNvPr id="8" name="TextBox 7">
            <a:extLst>
              <a:ext uri="{FF2B5EF4-FFF2-40B4-BE49-F238E27FC236}">
                <a16:creationId xmlns:a16="http://schemas.microsoft.com/office/drawing/2014/main" id="{5ADD6478-5F87-094A-BE2C-81836ADE170C}"/>
              </a:ext>
            </a:extLst>
          </p:cNvPr>
          <p:cNvSpPr txBox="1"/>
          <p:nvPr/>
        </p:nvSpPr>
        <p:spPr>
          <a:xfrm>
            <a:off x="167856" y="2829392"/>
            <a:ext cx="1340688" cy="923330"/>
          </a:xfrm>
          <a:prstGeom prst="rect">
            <a:avLst/>
          </a:prstGeom>
          <a:noFill/>
        </p:spPr>
        <p:txBody>
          <a:bodyPr wrap="none" rtlCol="0">
            <a:spAutoFit/>
          </a:bodyPr>
          <a:lstStyle/>
          <a:p>
            <a:r>
              <a:rPr lang="en-US" dirty="0"/>
              <a:t>Fatality Rate</a:t>
            </a:r>
          </a:p>
          <a:p>
            <a:r>
              <a:rPr lang="en-US" dirty="0"/>
              <a:t>100%</a:t>
            </a:r>
          </a:p>
          <a:p>
            <a:r>
              <a:rPr lang="en-US" dirty="0"/>
              <a:t>(log scale)</a:t>
            </a:r>
          </a:p>
        </p:txBody>
      </p:sp>
      <p:cxnSp>
        <p:nvCxnSpPr>
          <p:cNvPr id="7" name="Straight Arrow Connector 6">
            <a:extLst>
              <a:ext uri="{FF2B5EF4-FFF2-40B4-BE49-F238E27FC236}">
                <a16:creationId xmlns:a16="http://schemas.microsoft.com/office/drawing/2014/main" id="{76E2B417-1C24-8F41-8C6B-C29E7A9B0B7B}"/>
              </a:ext>
            </a:extLst>
          </p:cNvPr>
          <p:cNvCxnSpPr>
            <a:cxnSpLocks/>
          </p:cNvCxnSpPr>
          <p:nvPr/>
        </p:nvCxnSpPr>
        <p:spPr>
          <a:xfrm flipH="1">
            <a:off x="2224216" y="3429000"/>
            <a:ext cx="1173892" cy="1266568"/>
          </a:xfrm>
          <a:prstGeom prst="straightConnector1">
            <a:avLst/>
          </a:prstGeom>
          <a:ln w="38100">
            <a:solidFill>
              <a:srgbClr val="0432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88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34"/>
          <p:cNvSpPr txBox="1">
            <a:spLocks noGrp="1"/>
          </p:cNvSpPr>
          <p:nvPr>
            <p:ph type="title"/>
          </p:nvPr>
        </p:nvSpPr>
        <p:spPr>
          <a:xfrm>
            <a:off x="609600" y="274638"/>
            <a:ext cx="10972800" cy="1143000"/>
          </a:xfrm>
          <a:prstGeom prst="rect">
            <a:avLst/>
          </a:prstGeom>
          <a:noFill/>
          <a:ln w="9525" cap="flat" cmpd="sng">
            <a:solidFill>
              <a:srgbClr val="0432FF"/>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None/>
            </a:pPr>
            <a:r>
              <a:rPr lang="en-US">
                <a:solidFill>
                  <a:srgbClr val="0432FF"/>
                </a:solidFill>
              </a:rPr>
              <a:t>Economic Forecast</a:t>
            </a:r>
            <a:endParaRPr/>
          </a:p>
        </p:txBody>
      </p:sp>
      <p:sp>
        <p:nvSpPr>
          <p:cNvPr id="578" name="Google Shape;578;p34"/>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44</a:t>
            </a:fld>
            <a:endParaRPr/>
          </a:p>
        </p:txBody>
      </p:sp>
      <p:sp>
        <p:nvSpPr>
          <p:cNvPr id="579" name="Google Shape;579;p34"/>
          <p:cNvSpPr txBox="1">
            <a:spLocks noGrp="1"/>
          </p:cNvSpPr>
          <p:nvPr>
            <p:ph type="body" idx="1"/>
          </p:nvPr>
        </p:nvSpPr>
        <p:spPr>
          <a:xfrm>
            <a:off x="729049" y="1600201"/>
            <a:ext cx="10688593" cy="4525963"/>
          </a:xfrm>
          <a:prstGeom prst="rect">
            <a:avLst/>
          </a:prstGeom>
          <a:noFill/>
          <a:ln w="9525" cap="flat" cmpd="sng">
            <a:solidFill>
              <a:srgbClr val="ED6C22"/>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Font typeface="Verdana"/>
              <a:buChar char="•"/>
            </a:pPr>
            <a:r>
              <a:rPr lang="en-US" dirty="0"/>
              <a:t>Most economic forecasts have GDP in the United States contracting by 5.0%-6.0% for 2020. </a:t>
            </a:r>
            <a:endParaRPr dirty="0"/>
          </a:p>
          <a:p>
            <a:pPr marL="342900" lvl="0" indent="-342900" algn="l" rtl="0">
              <a:spcBef>
                <a:spcPts val="640"/>
              </a:spcBef>
              <a:spcAft>
                <a:spcPts val="0"/>
              </a:spcAft>
              <a:buClr>
                <a:schemeClr val="dk1"/>
              </a:buClr>
              <a:buSzPts val="3200"/>
              <a:buFont typeface="Verdana"/>
              <a:buChar char="•"/>
            </a:pPr>
            <a:r>
              <a:rPr lang="en-US" dirty="0"/>
              <a:t>Most economic forecasts have world GDP falling in by about -3.0%</a:t>
            </a:r>
            <a:endParaRPr dirty="0"/>
          </a:p>
          <a:p>
            <a:pPr marL="342900" lvl="0" indent="-342900" algn="l" rtl="0">
              <a:spcBef>
                <a:spcPts val="640"/>
              </a:spcBef>
              <a:spcAft>
                <a:spcPts val="0"/>
              </a:spcAft>
              <a:buClr>
                <a:schemeClr val="dk1"/>
              </a:buClr>
              <a:buSzPts val="3200"/>
              <a:buFont typeface="Verdana"/>
              <a:buChar char="•"/>
            </a:pPr>
            <a:r>
              <a:rPr lang="en-US" dirty="0"/>
              <a:t>The consensus is that that real GDP will start to recover in the third or fourth quarter.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9">
                                            <p:txEl>
                                              <p:pRg st="0" end="0"/>
                                            </p:txEl>
                                          </p:spTgt>
                                        </p:tgtEl>
                                        <p:attrNameLst>
                                          <p:attrName>style.visibility</p:attrName>
                                        </p:attrNameLst>
                                      </p:cBhvr>
                                      <p:to>
                                        <p:strVal val="visible"/>
                                      </p:to>
                                    </p:set>
                                    <p:animEffect transition="in" filter="fade">
                                      <p:cBhvr>
                                        <p:cTn id="7" dur="500"/>
                                        <p:tgtEl>
                                          <p:spTgt spid="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9">
                                            <p:txEl>
                                              <p:pRg st="1" end="1"/>
                                            </p:txEl>
                                          </p:spTgt>
                                        </p:tgtEl>
                                        <p:attrNameLst>
                                          <p:attrName>style.visibility</p:attrName>
                                        </p:attrNameLst>
                                      </p:cBhvr>
                                      <p:to>
                                        <p:strVal val="visible"/>
                                      </p:to>
                                    </p:set>
                                    <p:animEffect transition="in" filter="fade">
                                      <p:cBhvr>
                                        <p:cTn id="12" dur="500"/>
                                        <p:tgtEl>
                                          <p:spTgt spid="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9">
                                            <p:txEl>
                                              <p:pRg st="2" end="2"/>
                                            </p:txEl>
                                          </p:spTgt>
                                        </p:tgtEl>
                                        <p:attrNameLst>
                                          <p:attrName>style.visibility</p:attrName>
                                        </p:attrNameLst>
                                      </p:cBhvr>
                                      <p:to>
                                        <p:strVal val="visible"/>
                                      </p:to>
                                    </p:set>
                                    <p:animEffect transition="in" filter="fade">
                                      <p:cBhvr>
                                        <p:cTn id="17" dur="500"/>
                                        <p:tgtEl>
                                          <p:spTgt spid="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39"/>
          <p:cNvSpPr txBox="1">
            <a:spLocks noGrp="1"/>
          </p:cNvSpPr>
          <p:nvPr>
            <p:ph type="title"/>
          </p:nvPr>
        </p:nvSpPr>
        <p:spPr>
          <a:xfrm>
            <a:off x="609600" y="274638"/>
            <a:ext cx="10972800" cy="1143000"/>
          </a:xfrm>
          <a:prstGeom prst="rect">
            <a:avLst/>
          </a:prstGeom>
          <a:noFill/>
          <a:ln w="9525" cap="flat" cmpd="sng">
            <a:solidFill>
              <a:srgbClr val="0432FF"/>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None/>
            </a:pPr>
            <a:r>
              <a:rPr lang="en-US">
                <a:solidFill>
                  <a:srgbClr val="0432FF"/>
                </a:solidFill>
              </a:rPr>
              <a:t>Question: Health of the Economy</a:t>
            </a:r>
            <a:endParaRPr/>
          </a:p>
        </p:txBody>
      </p:sp>
      <p:sp>
        <p:nvSpPr>
          <p:cNvPr id="613" name="Google Shape;613;p39"/>
          <p:cNvSpPr txBox="1">
            <a:spLocks noGrp="1"/>
          </p:cNvSpPr>
          <p:nvPr>
            <p:ph type="body" idx="1"/>
          </p:nvPr>
        </p:nvSpPr>
        <p:spPr>
          <a:xfrm>
            <a:off x="609600" y="1600201"/>
            <a:ext cx="10972800" cy="4525963"/>
          </a:xfrm>
          <a:prstGeom prst="rect">
            <a:avLst/>
          </a:prstGeom>
          <a:noFill/>
          <a:ln w="9525" cap="flat" cmpd="sng">
            <a:solidFill>
              <a:srgbClr val="ED6C22"/>
            </a:solidFill>
            <a:prstDash val="solid"/>
            <a:round/>
            <a:headEnd type="none" w="sm" len="sm"/>
            <a:tailEnd type="none" w="sm" len="sm"/>
          </a:ln>
        </p:spPr>
        <p:txBody>
          <a:bodyPr spcFirstLastPara="1" wrap="square" lIns="91425" tIns="45700" rIns="91425" bIns="45700" anchor="t" anchorCtr="0">
            <a:normAutofit lnSpcReduction="10000"/>
          </a:bodyPr>
          <a:lstStyle/>
          <a:p>
            <a:pPr marL="342900" lvl="0" indent="-342900" algn="l" rtl="0">
              <a:lnSpc>
                <a:spcPct val="80000"/>
              </a:lnSpc>
              <a:spcBef>
                <a:spcPts val="0"/>
              </a:spcBef>
              <a:spcAft>
                <a:spcPts val="0"/>
              </a:spcAft>
              <a:buClr>
                <a:schemeClr val="dk1"/>
              </a:buClr>
              <a:buSzPts val="2720"/>
              <a:buFont typeface="Verdana"/>
              <a:buChar char="•"/>
            </a:pPr>
            <a:r>
              <a:rPr lang="en-US" sz="2720" dirty="0"/>
              <a:t>Safe and Effective Tests are a Prerequisite:</a:t>
            </a:r>
            <a:endParaRPr dirty="0"/>
          </a:p>
          <a:p>
            <a:pPr marL="742950" lvl="1" indent="-285750" algn="l" rtl="0">
              <a:lnSpc>
                <a:spcPct val="80000"/>
              </a:lnSpc>
              <a:spcBef>
                <a:spcPts val="476"/>
              </a:spcBef>
              <a:spcAft>
                <a:spcPts val="0"/>
              </a:spcAft>
              <a:buClr>
                <a:schemeClr val="dk1"/>
              </a:buClr>
              <a:buSzPts val="2380"/>
              <a:buChar char="–"/>
            </a:pPr>
            <a:r>
              <a:rPr lang="en-US" sz="2380" dirty="0"/>
              <a:t>Quick tests for who may have the virus.</a:t>
            </a:r>
            <a:endParaRPr dirty="0"/>
          </a:p>
          <a:p>
            <a:pPr marL="742950" lvl="1" indent="-285750" algn="l" rtl="0">
              <a:lnSpc>
                <a:spcPct val="80000"/>
              </a:lnSpc>
              <a:spcBef>
                <a:spcPts val="476"/>
              </a:spcBef>
              <a:spcAft>
                <a:spcPts val="0"/>
              </a:spcAft>
              <a:buClr>
                <a:schemeClr val="dk1"/>
              </a:buClr>
              <a:buSzPts val="2380"/>
              <a:buChar char="–"/>
            </a:pPr>
            <a:r>
              <a:rPr lang="en-US" sz="2380" dirty="0"/>
              <a:t>Ability to random test a fraction of the population.</a:t>
            </a:r>
            <a:endParaRPr dirty="0"/>
          </a:p>
          <a:p>
            <a:pPr marL="742950" lvl="1" indent="-285750" algn="l" rtl="0">
              <a:lnSpc>
                <a:spcPct val="80000"/>
              </a:lnSpc>
              <a:spcBef>
                <a:spcPts val="476"/>
              </a:spcBef>
              <a:spcAft>
                <a:spcPts val="0"/>
              </a:spcAft>
              <a:buClr>
                <a:schemeClr val="dk1"/>
              </a:buClr>
              <a:buSzPts val="2380"/>
              <a:buChar char="–"/>
            </a:pPr>
            <a:r>
              <a:rPr lang="en-US" sz="2380" dirty="0"/>
              <a:t>Tests for who has antibodies against the virus.</a:t>
            </a:r>
            <a:endParaRPr dirty="0"/>
          </a:p>
          <a:p>
            <a:pPr marL="742950" lvl="1" indent="-285750" algn="l" rtl="0">
              <a:lnSpc>
                <a:spcPct val="80000"/>
              </a:lnSpc>
              <a:spcBef>
                <a:spcPts val="476"/>
              </a:spcBef>
              <a:spcAft>
                <a:spcPts val="0"/>
              </a:spcAft>
              <a:buClr>
                <a:schemeClr val="dk1"/>
              </a:buClr>
              <a:buSzPts val="2380"/>
              <a:buChar char="–"/>
            </a:pPr>
            <a:r>
              <a:rPr lang="en-US" sz="2380" dirty="0"/>
              <a:t>Better tracking and containment of outbreaks</a:t>
            </a:r>
            <a:endParaRPr dirty="0"/>
          </a:p>
          <a:p>
            <a:pPr marL="342900" lvl="0" indent="-342900" algn="l" rtl="0">
              <a:lnSpc>
                <a:spcPct val="80000"/>
              </a:lnSpc>
              <a:spcBef>
                <a:spcPts val="544"/>
              </a:spcBef>
              <a:spcAft>
                <a:spcPts val="0"/>
              </a:spcAft>
              <a:buClr>
                <a:schemeClr val="dk1"/>
              </a:buClr>
              <a:buSzPts val="2720"/>
              <a:buFont typeface="Verdana"/>
              <a:buChar char="•"/>
            </a:pPr>
            <a:r>
              <a:rPr lang="en-US" sz="2720" dirty="0"/>
              <a:t>Without these prerequisites, the “Costs” of reopening may be high.</a:t>
            </a:r>
          </a:p>
          <a:p>
            <a:pPr marL="342900" lvl="0" indent="-342900" algn="l" rtl="0">
              <a:lnSpc>
                <a:spcPct val="80000"/>
              </a:lnSpc>
              <a:spcBef>
                <a:spcPts val="544"/>
              </a:spcBef>
              <a:spcAft>
                <a:spcPts val="0"/>
              </a:spcAft>
              <a:buClr>
                <a:schemeClr val="dk1"/>
              </a:buClr>
              <a:buSzPts val="2720"/>
              <a:buFont typeface="Verdana"/>
              <a:buChar char="•"/>
            </a:pPr>
            <a:endParaRPr dirty="0"/>
          </a:p>
          <a:p>
            <a:pPr marL="342900" lvl="0" indent="-342900" algn="l" rtl="0">
              <a:lnSpc>
                <a:spcPct val="80000"/>
              </a:lnSpc>
              <a:spcBef>
                <a:spcPts val="544"/>
              </a:spcBef>
              <a:spcAft>
                <a:spcPts val="0"/>
              </a:spcAft>
              <a:buClr>
                <a:schemeClr val="dk1"/>
              </a:buClr>
              <a:buSzPts val="2720"/>
              <a:buFont typeface="Verdana"/>
              <a:buChar char="•"/>
            </a:pPr>
            <a:r>
              <a:rPr lang="en-US" sz="2720" dirty="0"/>
              <a:t>Reopen slowly and strategically</a:t>
            </a:r>
          </a:p>
          <a:p>
            <a:pPr marL="342900" lvl="0" indent="-342900" algn="l" rtl="0">
              <a:lnSpc>
                <a:spcPct val="80000"/>
              </a:lnSpc>
              <a:spcBef>
                <a:spcPts val="544"/>
              </a:spcBef>
              <a:spcAft>
                <a:spcPts val="0"/>
              </a:spcAft>
              <a:buClr>
                <a:schemeClr val="dk1"/>
              </a:buClr>
              <a:buSzPts val="2720"/>
              <a:buFont typeface="Verdana"/>
              <a:buChar char="•"/>
            </a:pPr>
            <a:endParaRPr dirty="0"/>
          </a:p>
          <a:p>
            <a:pPr marL="342900" lvl="0" indent="-342900" algn="l" rtl="0">
              <a:lnSpc>
                <a:spcPct val="80000"/>
              </a:lnSpc>
              <a:spcBef>
                <a:spcPts val="544"/>
              </a:spcBef>
              <a:spcAft>
                <a:spcPts val="0"/>
              </a:spcAft>
              <a:buClr>
                <a:schemeClr val="dk1"/>
              </a:buClr>
              <a:buSzPts val="2720"/>
              <a:buFont typeface="Verdana"/>
              <a:buChar char="•"/>
            </a:pPr>
            <a:r>
              <a:rPr lang="en-US" sz="2720" dirty="0"/>
              <a:t>Full reopening and consumer confidence will depend on the availability of a vaccine and/or effective therapy</a:t>
            </a:r>
            <a:endParaRPr dirty="0"/>
          </a:p>
          <a:p>
            <a:pPr marL="742950" lvl="1" indent="-134619" algn="l" rtl="0">
              <a:lnSpc>
                <a:spcPct val="80000"/>
              </a:lnSpc>
              <a:spcBef>
                <a:spcPts val="476"/>
              </a:spcBef>
              <a:spcAft>
                <a:spcPts val="0"/>
              </a:spcAft>
              <a:buClr>
                <a:schemeClr val="dk1"/>
              </a:buClr>
              <a:buSzPts val="2380"/>
              <a:buNone/>
            </a:pPr>
            <a:endParaRPr sz="2380" dirty="0"/>
          </a:p>
        </p:txBody>
      </p:sp>
      <p:sp>
        <p:nvSpPr>
          <p:cNvPr id="614" name="Google Shape;614;p39"/>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3">
                                            <p:txEl>
                                              <p:pRg st="0" end="0"/>
                                            </p:txEl>
                                          </p:spTgt>
                                        </p:tgtEl>
                                        <p:attrNameLst>
                                          <p:attrName>style.visibility</p:attrName>
                                        </p:attrNameLst>
                                      </p:cBhvr>
                                      <p:to>
                                        <p:strVal val="visible"/>
                                      </p:to>
                                    </p:set>
                                    <p:animEffect transition="in" filter="fade">
                                      <p:cBhvr>
                                        <p:cTn id="7" dur="500"/>
                                        <p:tgtEl>
                                          <p:spTgt spid="6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3">
                                            <p:txEl>
                                              <p:pRg st="1" end="1"/>
                                            </p:txEl>
                                          </p:spTgt>
                                        </p:tgtEl>
                                        <p:attrNameLst>
                                          <p:attrName>style.visibility</p:attrName>
                                        </p:attrNameLst>
                                      </p:cBhvr>
                                      <p:to>
                                        <p:strVal val="visible"/>
                                      </p:to>
                                    </p:set>
                                    <p:animEffect transition="in" filter="fade">
                                      <p:cBhvr>
                                        <p:cTn id="12" dur="500"/>
                                        <p:tgtEl>
                                          <p:spTgt spid="6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3">
                                            <p:txEl>
                                              <p:pRg st="2" end="2"/>
                                            </p:txEl>
                                          </p:spTgt>
                                        </p:tgtEl>
                                        <p:attrNameLst>
                                          <p:attrName>style.visibility</p:attrName>
                                        </p:attrNameLst>
                                      </p:cBhvr>
                                      <p:to>
                                        <p:strVal val="visible"/>
                                      </p:to>
                                    </p:set>
                                    <p:animEffect transition="in" filter="fade">
                                      <p:cBhvr>
                                        <p:cTn id="17" dur="500"/>
                                        <p:tgtEl>
                                          <p:spTgt spid="6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3">
                                            <p:txEl>
                                              <p:pRg st="3" end="3"/>
                                            </p:txEl>
                                          </p:spTgt>
                                        </p:tgtEl>
                                        <p:attrNameLst>
                                          <p:attrName>style.visibility</p:attrName>
                                        </p:attrNameLst>
                                      </p:cBhvr>
                                      <p:to>
                                        <p:strVal val="visible"/>
                                      </p:to>
                                    </p:set>
                                    <p:animEffect transition="in" filter="fade">
                                      <p:cBhvr>
                                        <p:cTn id="22" dur="500"/>
                                        <p:tgtEl>
                                          <p:spTgt spid="6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3">
                                            <p:txEl>
                                              <p:pRg st="4" end="4"/>
                                            </p:txEl>
                                          </p:spTgt>
                                        </p:tgtEl>
                                        <p:attrNameLst>
                                          <p:attrName>style.visibility</p:attrName>
                                        </p:attrNameLst>
                                      </p:cBhvr>
                                      <p:to>
                                        <p:strVal val="visible"/>
                                      </p:to>
                                    </p:set>
                                    <p:animEffect transition="in" filter="fade">
                                      <p:cBhvr>
                                        <p:cTn id="27" dur="500"/>
                                        <p:tgtEl>
                                          <p:spTgt spid="6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3">
                                            <p:txEl>
                                              <p:pRg st="5" end="5"/>
                                            </p:txEl>
                                          </p:spTgt>
                                        </p:tgtEl>
                                        <p:attrNameLst>
                                          <p:attrName>style.visibility</p:attrName>
                                        </p:attrNameLst>
                                      </p:cBhvr>
                                      <p:to>
                                        <p:strVal val="visible"/>
                                      </p:to>
                                    </p:set>
                                    <p:animEffect transition="in" filter="fade">
                                      <p:cBhvr>
                                        <p:cTn id="32" dur="500"/>
                                        <p:tgtEl>
                                          <p:spTgt spid="6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3">
                                            <p:txEl>
                                              <p:pRg st="7" end="7"/>
                                            </p:txEl>
                                          </p:spTgt>
                                        </p:tgtEl>
                                        <p:attrNameLst>
                                          <p:attrName>style.visibility</p:attrName>
                                        </p:attrNameLst>
                                      </p:cBhvr>
                                      <p:to>
                                        <p:strVal val="visible"/>
                                      </p:to>
                                    </p:set>
                                    <p:animEffect transition="in" filter="fade">
                                      <p:cBhvr>
                                        <p:cTn id="37" dur="500"/>
                                        <p:tgtEl>
                                          <p:spTgt spid="61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13">
                                            <p:txEl>
                                              <p:pRg st="9" end="9"/>
                                            </p:txEl>
                                          </p:spTgt>
                                        </p:tgtEl>
                                        <p:attrNameLst>
                                          <p:attrName>style.visibility</p:attrName>
                                        </p:attrNameLst>
                                      </p:cBhvr>
                                      <p:to>
                                        <p:strVal val="visible"/>
                                      </p:to>
                                    </p:set>
                                    <p:animEffect transition="in" filter="fade">
                                      <p:cBhvr>
                                        <p:cTn id="42" dur="500"/>
                                        <p:tgtEl>
                                          <p:spTgt spid="6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35"/>
          <p:cNvSpPr txBox="1">
            <a:spLocks noGrp="1"/>
          </p:cNvSpPr>
          <p:nvPr>
            <p:ph type="title"/>
          </p:nvPr>
        </p:nvSpPr>
        <p:spPr>
          <a:xfrm>
            <a:off x="609600" y="274638"/>
            <a:ext cx="10972800" cy="1143000"/>
          </a:xfrm>
          <a:prstGeom prst="rect">
            <a:avLst/>
          </a:prstGeom>
          <a:noFill/>
          <a:ln w="9525"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432FF"/>
                </a:solidFill>
              </a:rPr>
              <a:t>Public Policy: Shelter in Place</a:t>
            </a:r>
            <a:endParaRPr/>
          </a:p>
        </p:txBody>
      </p:sp>
      <p:sp>
        <p:nvSpPr>
          <p:cNvPr id="585" name="Google Shape;585;p35"/>
          <p:cNvSpPr txBox="1">
            <a:spLocks noGrp="1"/>
          </p:cNvSpPr>
          <p:nvPr>
            <p:ph type="body" idx="1"/>
          </p:nvPr>
        </p:nvSpPr>
        <p:spPr>
          <a:xfrm>
            <a:off x="609600" y="1600201"/>
            <a:ext cx="10972800" cy="4525963"/>
          </a:xfrm>
          <a:prstGeom prst="rect">
            <a:avLst/>
          </a:prstGeom>
          <a:noFill/>
          <a:ln w="9525" cap="flat" cmpd="sng">
            <a:solidFill>
              <a:srgbClr val="EA6A20"/>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Verdana"/>
              <a:buChar char="•"/>
            </a:pPr>
            <a:r>
              <a:rPr lang="en-US"/>
              <a:t>We do not know much about the transmission mechanism – differing views of health risks by the general population.</a:t>
            </a:r>
            <a:endParaRPr/>
          </a:p>
          <a:p>
            <a:pPr marL="342900" lvl="0" indent="-342900" algn="l" rtl="0">
              <a:spcBef>
                <a:spcPts val="640"/>
              </a:spcBef>
              <a:spcAft>
                <a:spcPts val="0"/>
              </a:spcAft>
              <a:buClr>
                <a:schemeClr val="dk1"/>
              </a:buClr>
              <a:buSzPts val="3200"/>
              <a:buFont typeface="Verdana"/>
              <a:buChar char="•"/>
            </a:pPr>
            <a:r>
              <a:rPr lang="en-US"/>
              <a:t>Acts as a coordination policy between owners and employees.</a:t>
            </a:r>
            <a:endParaRPr/>
          </a:p>
          <a:p>
            <a:pPr marL="342900" lvl="0" indent="-342900" algn="l" rtl="0">
              <a:spcBef>
                <a:spcPts val="640"/>
              </a:spcBef>
              <a:spcAft>
                <a:spcPts val="0"/>
              </a:spcAft>
              <a:buClr>
                <a:schemeClr val="dk1"/>
              </a:buClr>
              <a:buSzPts val="3200"/>
              <a:buFont typeface="Verdana"/>
              <a:buChar char="•"/>
            </a:pPr>
            <a:r>
              <a:rPr lang="en-US"/>
              <a:t>Recovery may be quicker when the SIP are lifted.</a:t>
            </a:r>
            <a:endParaRPr/>
          </a:p>
        </p:txBody>
      </p:sp>
      <p:pic>
        <p:nvPicPr>
          <p:cNvPr id="586" name="Google Shape;586;p35" descr="Tiger_CB__copur.png"/>
          <p:cNvPicPr preferRelativeResize="0"/>
          <p:nvPr/>
        </p:nvPicPr>
        <p:blipFill rotWithShape="1">
          <a:blip r:embed="rId3">
            <a:alphaModFix/>
          </a:blip>
          <a:srcRect/>
          <a:stretch/>
        </p:blipFill>
        <p:spPr>
          <a:xfrm>
            <a:off x="8129242" y="6113201"/>
            <a:ext cx="2081559" cy="63030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36"/>
          <p:cNvSpPr txBox="1">
            <a:spLocks noGrp="1"/>
          </p:cNvSpPr>
          <p:nvPr>
            <p:ph type="title"/>
          </p:nvPr>
        </p:nvSpPr>
        <p:spPr>
          <a:xfrm>
            <a:off x="609600" y="274638"/>
            <a:ext cx="10972800" cy="1143000"/>
          </a:xfrm>
          <a:prstGeom prst="rect">
            <a:avLst/>
          </a:prstGeom>
          <a:noFill/>
          <a:ln w="9525"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432FF"/>
                </a:solidFill>
              </a:rPr>
              <a:t>Shelter in Place</a:t>
            </a:r>
            <a:endParaRPr/>
          </a:p>
        </p:txBody>
      </p:sp>
      <p:sp>
        <p:nvSpPr>
          <p:cNvPr id="592" name="Google Shape;592;p36"/>
          <p:cNvSpPr txBox="1">
            <a:spLocks noGrp="1"/>
          </p:cNvSpPr>
          <p:nvPr>
            <p:ph type="body" idx="1"/>
          </p:nvPr>
        </p:nvSpPr>
        <p:spPr>
          <a:xfrm>
            <a:off x="609600" y="1600201"/>
            <a:ext cx="10972800" cy="4525963"/>
          </a:xfrm>
          <a:prstGeom prst="rect">
            <a:avLst/>
          </a:prstGeom>
          <a:noFill/>
          <a:ln w="9525" cap="flat" cmpd="sng">
            <a:solidFill>
              <a:srgbClr val="ED6C22"/>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000"/>
              <a:buFont typeface="Verdana"/>
              <a:buChar char="•"/>
            </a:pPr>
            <a:r>
              <a:rPr lang="en-US" sz="2000"/>
              <a:t>Early March: Clemson University began discussions of our contingency plans and canceling “non-essential” events that could potentially put individuals at risk.</a:t>
            </a:r>
            <a:endParaRPr/>
          </a:p>
          <a:p>
            <a:pPr marL="342900" lvl="0" indent="-342900" algn="l" rtl="0">
              <a:lnSpc>
                <a:spcPct val="80000"/>
              </a:lnSpc>
              <a:spcBef>
                <a:spcPts val="400"/>
              </a:spcBef>
              <a:spcAft>
                <a:spcPts val="0"/>
              </a:spcAft>
              <a:buClr>
                <a:schemeClr val="dk1"/>
              </a:buClr>
              <a:buSzPts val="2000"/>
              <a:buFont typeface="Verdana"/>
              <a:buChar char="•"/>
            </a:pPr>
            <a:r>
              <a:rPr lang="en-US" sz="2000"/>
              <a:t>March 6 — SXSW canceled</a:t>
            </a:r>
            <a:endParaRPr/>
          </a:p>
          <a:p>
            <a:pPr marL="342900" lvl="0" indent="-342900" algn="l" rtl="0">
              <a:lnSpc>
                <a:spcPct val="80000"/>
              </a:lnSpc>
              <a:spcBef>
                <a:spcPts val="400"/>
              </a:spcBef>
              <a:spcAft>
                <a:spcPts val="0"/>
              </a:spcAft>
              <a:buClr>
                <a:schemeClr val="dk1"/>
              </a:buClr>
              <a:buSzPts val="2000"/>
              <a:buFont typeface="Verdana"/>
              <a:buChar char="•"/>
            </a:pPr>
            <a:r>
              <a:rPr lang="en-US" sz="2000"/>
              <a:t>March 10 — Ivy League cancels its basketball tournament</a:t>
            </a:r>
            <a:endParaRPr/>
          </a:p>
          <a:p>
            <a:pPr marL="342900" lvl="0" indent="-342900" algn="l" rtl="0">
              <a:lnSpc>
                <a:spcPct val="80000"/>
              </a:lnSpc>
              <a:spcBef>
                <a:spcPts val="400"/>
              </a:spcBef>
              <a:spcAft>
                <a:spcPts val="0"/>
              </a:spcAft>
              <a:buClr>
                <a:schemeClr val="dk1"/>
              </a:buClr>
              <a:buSzPts val="2000"/>
              <a:buFont typeface="Verdana"/>
              <a:buChar char="•"/>
            </a:pPr>
            <a:r>
              <a:rPr lang="en-US" sz="2000"/>
              <a:t>March 11 — March Madness will be played without fans</a:t>
            </a:r>
            <a:endParaRPr/>
          </a:p>
          <a:p>
            <a:pPr marL="342900" lvl="0" indent="-342900" algn="l" rtl="0">
              <a:lnSpc>
                <a:spcPct val="80000"/>
              </a:lnSpc>
              <a:spcBef>
                <a:spcPts val="400"/>
              </a:spcBef>
              <a:spcAft>
                <a:spcPts val="0"/>
              </a:spcAft>
              <a:buClr>
                <a:schemeClr val="dk1"/>
              </a:buClr>
              <a:buSzPts val="2000"/>
              <a:buFont typeface="Verdana"/>
              <a:buChar char="•"/>
            </a:pPr>
            <a:r>
              <a:rPr lang="en-US" sz="2000"/>
              <a:t>March 12 — March Madness canceled</a:t>
            </a:r>
            <a:endParaRPr/>
          </a:p>
          <a:p>
            <a:pPr marL="342900" lvl="0" indent="-342900" algn="l" rtl="0">
              <a:lnSpc>
                <a:spcPct val="80000"/>
              </a:lnSpc>
              <a:spcBef>
                <a:spcPts val="400"/>
              </a:spcBef>
              <a:spcAft>
                <a:spcPts val="0"/>
              </a:spcAft>
              <a:buClr>
                <a:schemeClr val="dk1"/>
              </a:buClr>
              <a:buSzPts val="2000"/>
              <a:buFont typeface="Verdana"/>
              <a:buChar char="•"/>
            </a:pPr>
            <a:r>
              <a:rPr lang="en-US" sz="2000"/>
              <a:t>March 12 — Cato Institute and Brookings Institution shift to mandatory telework</a:t>
            </a:r>
            <a:endParaRPr/>
          </a:p>
          <a:p>
            <a:pPr marL="342900" lvl="0" indent="-342900" algn="l" rtl="0">
              <a:lnSpc>
                <a:spcPct val="80000"/>
              </a:lnSpc>
              <a:spcBef>
                <a:spcPts val="400"/>
              </a:spcBef>
              <a:spcAft>
                <a:spcPts val="0"/>
              </a:spcAft>
              <a:buClr>
                <a:schemeClr val="dk1"/>
              </a:buClr>
              <a:buSzPts val="2000"/>
              <a:buFont typeface="Verdana"/>
              <a:buChar char="•"/>
            </a:pPr>
            <a:r>
              <a:rPr lang="en-US" sz="2000"/>
              <a:t>March 13 — Masters and Boston Marathon postponed</a:t>
            </a:r>
            <a:endParaRPr/>
          </a:p>
          <a:p>
            <a:pPr marL="342900" lvl="0" indent="-342900" algn="l" rtl="0">
              <a:lnSpc>
                <a:spcPct val="80000"/>
              </a:lnSpc>
              <a:spcBef>
                <a:spcPts val="400"/>
              </a:spcBef>
              <a:spcAft>
                <a:spcPts val="0"/>
              </a:spcAft>
              <a:buClr>
                <a:schemeClr val="dk1"/>
              </a:buClr>
              <a:buSzPts val="2000"/>
              <a:buFont typeface="Verdana"/>
              <a:buChar char="•"/>
            </a:pPr>
            <a:r>
              <a:rPr lang="en-US" sz="2000"/>
              <a:t>March 15 — CDC recommends cancellation of events involving 50+ people</a:t>
            </a:r>
            <a:endParaRPr/>
          </a:p>
          <a:p>
            <a:pPr marL="342900" lvl="0" indent="-342900" algn="l" rtl="0">
              <a:lnSpc>
                <a:spcPct val="80000"/>
              </a:lnSpc>
              <a:spcBef>
                <a:spcPts val="400"/>
              </a:spcBef>
              <a:spcAft>
                <a:spcPts val="0"/>
              </a:spcAft>
              <a:buClr>
                <a:schemeClr val="dk1"/>
              </a:buClr>
              <a:buSzPts val="2000"/>
              <a:buFont typeface="Verdana"/>
              <a:buChar char="•"/>
            </a:pPr>
            <a:r>
              <a:rPr lang="en-US" sz="2000"/>
              <a:t>March 16 — Kentucky Derby postponed</a:t>
            </a:r>
            <a:endParaRPr/>
          </a:p>
          <a:p>
            <a:pPr marL="342900" lvl="0" indent="-342900" algn="l" rtl="0">
              <a:lnSpc>
                <a:spcPct val="80000"/>
              </a:lnSpc>
              <a:spcBef>
                <a:spcPts val="400"/>
              </a:spcBef>
              <a:spcAft>
                <a:spcPts val="0"/>
              </a:spcAft>
              <a:buClr>
                <a:schemeClr val="dk1"/>
              </a:buClr>
              <a:buSzPts val="2000"/>
              <a:buFont typeface="Verdana"/>
              <a:buChar char="•"/>
            </a:pPr>
            <a:r>
              <a:rPr lang="en-US" sz="2000"/>
              <a:t>March 19 — California becomes the first state to issue a stay‐​home and business‐​closing order</a:t>
            </a:r>
            <a:endParaRPr/>
          </a:p>
          <a:p>
            <a:pPr marL="0" lvl="0" indent="0" algn="l" rtl="0">
              <a:lnSpc>
                <a:spcPct val="80000"/>
              </a:lnSpc>
              <a:spcBef>
                <a:spcPts val="400"/>
              </a:spcBef>
              <a:spcAft>
                <a:spcPts val="0"/>
              </a:spcAft>
              <a:buClr>
                <a:schemeClr val="dk1"/>
              </a:buClr>
              <a:buSzPts val="2000"/>
              <a:buFont typeface="Verdana"/>
              <a:buNone/>
            </a:pPr>
            <a:endParaRPr sz="2000"/>
          </a:p>
          <a:p>
            <a:pPr marL="342900" lvl="0" indent="-215900" algn="l" rtl="0">
              <a:lnSpc>
                <a:spcPct val="80000"/>
              </a:lnSpc>
              <a:spcBef>
                <a:spcPts val="400"/>
              </a:spcBef>
              <a:spcAft>
                <a:spcPts val="0"/>
              </a:spcAft>
              <a:buClr>
                <a:schemeClr val="dk1"/>
              </a:buClr>
              <a:buSzPts val="2000"/>
              <a:buFont typeface="Verdana"/>
              <a:buNone/>
            </a:pPr>
            <a:endParaRPr sz="2000"/>
          </a:p>
          <a:p>
            <a:pPr marL="342900" lvl="0" indent="-215900" algn="l" rtl="0">
              <a:lnSpc>
                <a:spcPct val="80000"/>
              </a:lnSpc>
              <a:spcBef>
                <a:spcPts val="400"/>
              </a:spcBef>
              <a:spcAft>
                <a:spcPts val="0"/>
              </a:spcAft>
              <a:buClr>
                <a:schemeClr val="dk1"/>
              </a:buClr>
              <a:buSzPts val="2000"/>
              <a:buFont typeface="Verdana"/>
              <a:buNone/>
            </a:pPr>
            <a:endParaRPr sz="2000"/>
          </a:p>
        </p:txBody>
      </p:sp>
      <p:pic>
        <p:nvPicPr>
          <p:cNvPr id="593" name="Google Shape;593;p36" descr="Tiger_CB__copur.png"/>
          <p:cNvPicPr preferRelativeResize="0"/>
          <p:nvPr/>
        </p:nvPicPr>
        <p:blipFill rotWithShape="1">
          <a:blip r:embed="rId3">
            <a:alphaModFix/>
          </a:blip>
          <a:srcRect/>
          <a:stretch/>
        </p:blipFill>
        <p:spPr>
          <a:xfrm>
            <a:off x="8129242" y="6113201"/>
            <a:ext cx="2081559" cy="63030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37"/>
          <p:cNvSpPr txBox="1">
            <a:spLocks noGrp="1"/>
          </p:cNvSpPr>
          <p:nvPr>
            <p:ph type="title"/>
          </p:nvPr>
        </p:nvSpPr>
        <p:spPr>
          <a:xfrm>
            <a:off x="609600" y="274638"/>
            <a:ext cx="10972800" cy="1143000"/>
          </a:xfrm>
          <a:prstGeom prst="rect">
            <a:avLst/>
          </a:prstGeom>
          <a:noFill/>
          <a:ln w="9525" cap="flat" cmpd="sng">
            <a:solidFill>
              <a:srgbClr val="522D8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522D80"/>
                </a:solidFill>
              </a:rPr>
              <a:t>Shelter in Place</a:t>
            </a:r>
            <a:endParaRPr/>
          </a:p>
        </p:txBody>
      </p:sp>
      <p:pic>
        <p:nvPicPr>
          <p:cNvPr id="599" name="Google Shape;599;p37"/>
          <p:cNvPicPr preferRelativeResize="0"/>
          <p:nvPr/>
        </p:nvPicPr>
        <p:blipFill rotWithShape="1">
          <a:blip r:embed="rId3">
            <a:alphaModFix/>
          </a:blip>
          <a:srcRect/>
          <a:stretch/>
        </p:blipFill>
        <p:spPr>
          <a:xfrm>
            <a:off x="2204545" y="1616782"/>
            <a:ext cx="7580586" cy="4038772"/>
          </a:xfrm>
          <a:prstGeom prst="rect">
            <a:avLst/>
          </a:prstGeom>
          <a:noFill/>
          <a:ln>
            <a:noFill/>
          </a:ln>
        </p:spPr>
      </p:pic>
      <p:pic>
        <p:nvPicPr>
          <p:cNvPr id="600" name="Google Shape;600;p37" descr="Tiger_CB__copur.png"/>
          <p:cNvPicPr preferRelativeResize="0"/>
          <p:nvPr/>
        </p:nvPicPr>
        <p:blipFill rotWithShape="1">
          <a:blip r:embed="rId4">
            <a:alphaModFix/>
          </a:blip>
          <a:srcRect/>
          <a:stretch/>
        </p:blipFill>
        <p:spPr>
          <a:xfrm>
            <a:off x="8129242" y="6113201"/>
            <a:ext cx="2081559" cy="63030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40"/>
          <p:cNvSpPr txBox="1">
            <a:spLocks noGrp="1"/>
          </p:cNvSpPr>
          <p:nvPr>
            <p:ph type="title"/>
          </p:nvPr>
        </p:nvSpPr>
        <p:spPr>
          <a:xfrm>
            <a:off x="609600" y="274638"/>
            <a:ext cx="10972800" cy="1143000"/>
          </a:xfrm>
          <a:prstGeom prst="rect">
            <a:avLst/>
          </a:prstGeom>
          <a:noFill/>
          <a:ln w="9525" cap="flat" cmpd="sng">
            <a:solidFill>
              <a:srgbClr val="0432FF"/>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None/>
            </a:pPr>
            <a:r>
              <a:rPr lang="en-US" sz="3200">
                <a:solidFill>
                  <a:srgbClr val="0432FF"/>
                </a:solidFill>
              </a:rPr>
              <a:t>What Have We Learned? Positive Take-Aways</a:t>
            </a:r>
            <a:endParaRPr/>
          </a:p>
        </p:txBody>
      </p:sp>
      <p:sp>
        <p:nvSpPr>
          <p:cNvPr id="621" name="Google Shape;621;p40"/>
          <p:cNvSpPr txBox="1">
            <a:spLocks noGrp="1"/>
          </p:cNvSpPr>
          <p:nvPr>
            <p:ph type="body" idx="1"/>
          </p:nvPr>
        </p:nvSpPr>
        <p:spPr>
          <a:xfrm>
            <a:off x="609600" y="1600201"/>
            <a:ext cx="10972800" cy="4525963"/>
          </a:xfrm>
          <a:prstGeom prst="rect">
            <a:avLst/>
          </a:prstGeom>
          <a:noFill/>
          <a:ln w="9525" cap="flat" cmpd="sng">
            <a:solidFill>
              <a:srgbClr val="EA6A20"/>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3200"/>
              <a:buFont typeface="Verdana"/>
              <a:buChar char="•"/>
            </a:pPr>
            <a:r>
              <a:rPr lang="en-US"/>
              <a:t>May improve and enhance the delivery of some services </a:t>
            </a:r>
            <a:endParaRPr/>
          </a:p>
          <a:p>
            <a:pPr marL="342900" lvl="0" indent="-342900" algn="l" rtl="0">
              <a:lnSpc>
                <a:spcPct val="90000"/>
              </a:lnSpc>
              <a:spcBef>
                <a:spcPts val="640"/>
              </a:spcBef>
              <a:spcAft>
                <a:spcPts val="0"/>
              </a:spcAft>
              <a:buClr>
                <a:schemeClr val="dk1"/>
              </a:buClr>
              <a:buSzPts val="3200"/>
              <a:buFont typeface="Verdana"/>
              <a:buChar char="•"/>
            </a:pPr>
            <a:r>
              <a:rPr lang="en-US"/>
              <a:t>Encourage firms, households, governments to have a business continuity plan.</a:t>
            </a:r>
            <a:endParaRPr/>
          </a:p>
          <a:p>
            <a:pPr marL="342900" lvl="0" indent="-342900" algn="l" rtl="0">
              <a:lnSpc>
                <a:spcPct val="90000"/>
              </a:lnSpc>
              <a:spcBef>
                <a:spcPts val="640"/>
              </a:spcBef>
              <a:spcAft>
                <a:spcPts val="0"/>
              </a:spcAft>
              <a:buClr>
                <a:schemeClr val="dk1"/>
              </a:buClr>
              <a:buSzPts val="3200"/>
              <a:buFont typeface="Verdana"/>
              <a:buChar char="•"/>
            </a:pPr>
            <a:r>
              <a:rPr lang="en-US"/>
              <a:t>In an integrated world, this will likely not be the last pandemic…</a:t>
            </a:r>
            <a:endParaRPr/>
          </a:p>
          <a:p>
            <a:pPr marL="742950" lvl="1" indent="-285750" algn="l" rtl="0">
              <a:lnSpc>
                <a:spcPct val="90000"/>
              </a:lnSpc>
              <a:spcBef>
                <a:spcPts val="560"/>
              </a:spcBef>
              <a:spcAft>
                <a:spcPts val="0"/>
              </a:spcAft>
              <a:buClr>
                <a:schemeClr val="dk1"/>
              </a:buClr>
              <a:buSzPts val="2800"/>
              <a:buChar char="–"/>
            </a:pPr>
            <a:r>
              <a:rPr lang="en-US"/>
              <a:t>Improve social insurance for these types of events</a:t>
            </a:r>
            <a:endParaRPr/>
          </a:p>
          <a:p>
            <a:pPr marL="742950" lvl="1" indent="-285750" algn="l" rtl="0">
              <a:lnSpc>
                <a:spcPct val="90000"/>
              </a:lnSpc>
              <a:spcBef>
                <a:spcPts val="560"/>
              </a:spcBef>
              <a:spcAft>
                <a:spcPts val="0"/>
              </a:spcAft>
              <a:buClr>
                <a:schemeClr val="dk1"/>
              </a:buClr>
              <a:buSzPts val="2800"/>
              <a:buChar char="–"/>
            </a:pPr>
            <a:r>
              <a:rPr lang="en-US"/>
              <a:t>Allow more flexibility to governments and firms to respond</a:t>
            </a:r>
            <a:endParaRPr/>
          </a:p>
        </p:txBody>
      </p:sp>
      <p:sp>
        <p:nvSpPr>
          <p:cNvPr id="622" name="Google Shape;622;p40"/>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1"/>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a:t>
            </a:fld>
            <a:endParaRPr/>
          </a:p>
        </p:txBody>
      </p:sp>
      <p:sp>
        <p:nvSpPr>
          <p:cNvPr id="278" name="Google Shape;278;p11"/>
          <p:cNvSpPr/>
          <p:nvPr/>
        </p:nvSpPr>
        <p:spPr>
          <a:xfrm>
            <a:off x="2593774" y="1749057"/>
            <a:ext cx="3375422" cy="2068116"/>
          </a:xfrm>
          <a:custGeom>
            <a:avLst/>
            <a:gdLst/>
            <a:ahLst/>
            <a:cxnLst/>
            <a:rect l="l" t="t" r="r" b="b"/>
            <a:pathLst>
              <a:path w="4500563" h="2757488" extrusionOk="0">
                <a:moveTo>
                  <a:pt x="0" y="2757488"/>
                </a:moveTo>
                <a:cubicBezTo>
                  <a:pt x="353615" y="2687241"/>
                  <a:pt x="707231" y="2616994"/>
                  <a:pt x="1085850" y="2157413"/>
                </a:cubicBezTo>
                <a:cubicBezTo>
                  <a:pt x="1464469" y="1697832"/>
                  <a:pt x="1878807" y="0"/>
                  <a:pt x="2271713" y="0"/>
                </a:cubicBezTo>
                <a:cubicBezTo>
                  <a:pt x="2664619" y="0"/>
                  <a:pt x="3071813" y="1700213"/>
                  <a:pt x="3443288" y="2157413"/>
                </a:cubicBezTo>
                <a:cubicBezTo>
                  <a:pt x="3814763" y="2614613"/>
                  <a:pt x="4157663" y="2678906"/>
                  <a:pt x="4500563" y="2743200"/>
                </a:cubicBezTo>
              </a:path>
            </a:pathLst>
          </a:custGeom>
          <a:solidFill>
            <a:srgbClr val="FF0000"/>
          </a:solid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279" name="Google Shape;279;p11"/>
          <p:cNvCxnSpPr/>
          <p:nvPr/>
        </p:nvCxnSpPr>
        <p:spPr>
          <a:xfrm>
            <a:off x="1711527" y="3787644"/>
            <a:ext cx="8610002" cy="0"/>
          </a:xfrm>
          <a:prstGeom prst="straightConnector1">
            <a:avLst/>
          </a:prstGeom>
          <a:noFill/>
          <a:ln w="41275" cap="flat" cmpd="sng">
            <a:solidFill>
              <a:schemeClr val="dk1"/>
            </a:solidFill>
            <a:prstDash val="solid"/>
            <a:round/>
            <a:headEnd type="none" w="sm" len="sm"/>
            <a:tailEnd type="none" w="sm" len="sm"/>
          </a:ln>
        </p:spPr>
      </p:cxnSp>
      <p:sp>
        <p:nvSpPr>
          <p:cNvPr id="280" name="Google Shape;280;p11"/>
          <p:cNvSpPr txBox="1"/>
          <p:nvPr/>
        </p:nvSpPr>
        <p:spPr>
          <a:xfrm>
            <a:off x="9598228" y="3901292"/>
            <a:ext cx="611065"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Time </a:t>
            </a:r>
            <a:endParaRPr/>
          </a:p>
        </p:txBody>
      </p:sp>
      <p:sp>
        <p:nvSpPr>
          <p:cNvPr id="281" name="Google Shape;281;p11"/>
          <p:cNvSpPr txBox="1"/>
          <p:nvPr/>
        </p:nvSpPr>
        <p:spPr>
          <a:xfrm rot="-5400000">
            <a:off x="1205389" y="4333661"/>
            <a:ext cx="1528047"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GDP (Recession)</a:t>
            </a:r>
            <a:endParaRPr/>
          </a:p>
        </p:txBody>
      </p:sp>
      <p:sp>
        <p:nvSpPr>
          <p:cNvPr id="282" name="Google Shape;282;p11"/>
          <p:cNvSpPr txBox="1"/>
          <p:nvPr/>
        </p:nvSpPr>
        <p:spPr>
          <a:xfrm rot="-5400000">
            <a:off x="1199007" y="2497266"/>
            <a:ext cx="1540806"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Number or Cases</a:t>
            </a:r>
            <a:endParaRPr/>
          </a:p>
        </p:txBody>
      </p:sp>
      <p:sp>
        <p:nvSpPr>
          <p:cNvPr id="283" name="Google Shape;283;p11"/>
          <p:cNvSpPr txBox="1"/>
          <p:nvPr/>
        </p:nvSpPr>
        <p:spPr>
          <a:xfrm>
            <a:off x="9531698" y="2283716"/>
            <a:ext cx="1156086"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Health Care </a:t>
            </a:r>
            <a:endParaRPr/>
          </a:p>
          <a:p>
            <a:pPr marL="0" marR="0" lvl="0" indent="0" algn="l" rtl="0">
              <a:spcBef>
                <a:spcPts val="0"/>
              </a:spcBef>
              <a:spcAft>
                <a:spcPts val="0"/>
              </a:spcAft>
              <a:buNone/>
            </a:pPr>
            <a:r>
              <a:rPr lang="en-US" sz="1350">
                <a:solidFill>
                  <a:schemeClr val="dk1"/>
                </a:solidFill>
                <a:latin typeface="Arial"/>
                <a:ea typeface="Arial"/>
                <a:cs typeface="Arial"/>
                <a:sym typeface="Arial"/>
              </a:rPr>
              <a:t>Capacity</a:t>
            </a:r>
            <a:endParaRPr/>
          </a:p>
        </p:txBody>
      </p:sp>
      <p:sp>
        <p:nvSpPr>
          <p:cNvPr id="284" name="Google Shape;284;p11"/>
          <p:cNvSpPr/>
          <p:nvPr/>
        </p:nvSpPr>
        <p:spPr>
          <a:xfrm>
            <a:off x="2631180" y="3787539"/>
            <a:ext cx="5904087" cy="1907376"/>
          </a:xfrm>
          <a:custGeom>
            <a:avLst/>
            <a:gdLst/>
            <a:ahLst/>
            <a:cxnLst/>
            <a:rect l="l" t="t" r="r" b="b"/>
            <a:pathLst>
              <a:path w="5362832" h="2125365" extrusionOk="0">
                <a:moveTo>
                  <a:pt x="0" y="0"/>
                </a:moveTo>
                <a:cubicBezTo>
                  <a:pt x="131805" y="286265"/>
                  <a:pt x="263611" y="572530"/>
                  <a:pt x="506627" y="926757"/>
                </a:cubicBezTo>
                <a:cubicBezTo>
                  <a:pt x="749643" y="1280984"/>
                  <a:pt x="1110048" y="2127422"/>
                  <a:pt x="1458097" y="2125362"/>
                </a:cubicBezTo>
                <a:cubicBezTo>
                  <a:pt x="1806146" y="2123303"/>
                  <a:pt x="2325130" y="1173892"/>
                  <a:pt x="2594919" y="914400"/>
                </a:cubicBezTo>
                <a:cubicBezTo>
                  <a:pt x="2864708" y="654908"/>
                  <a:pt x="2852351" y="671384"/>
                  <a:pt x="3076832" y="568411"/>
                </a:cubicBezTo>
                <a:cubicBezTo>
                  <a:pt x="3301313" y="465438"/>
                  <a:pt x="3560805" y="391297"/>
                  <a:pt x="3941805" y="296562"/>
                </a:cubicBezTo>
                <a:cubicBezTo>
                  <a:pt x="4322805" y="201827"/>
                  <a:pt x="4842818" y="100913"/>
                  <a:pt x="5362832" y="0"/>
                </a:cubicBezTo>
              </a:path>
            </a:pathLst>
          </a:custGeom>
          <a:solidFill>
            <a:srgbClr val="D5ECED">
              <a:alpha val="32941"/>
            </a:srgbClr>
          </a:solidFill>
          <a:ln w="25400" cap="flat" cmpd="sng">
            <a:solidFill>
              <a:srgbClr val="0432FF"/>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50">
                <a:solidFill>
                  <a:schemeClr val="lt1"/>
                </a:solidFill>
                <a:latin typeface="Arial"/>
                <a:ea typeface="Arial"/>
                <a:cs typeface="Arial"/>
                <a:sym typeface="Arial"/>
              </a:rPr>
              <a:t>z</a:t>
            </a:r>
            <a:endParaRPr/>
          </a:p>
        </p:txBody>
      </p:sp>
      <p:sp>
        <p:nvSpPr>
          <p:cNvPr id="285" name="Google Shape;285;p11"/>
          <p:cNvSpPr/>
          <p:nvPr/>
        </p:nvSpPr>
        <p:spPr>
          <a:xfrm rot="10800000">
            <a:off x="2948654" y="3787750"/>
            <a:ext cx="2975378" cy="1148512"/>
          </a:xfrm>
          <a:custGeom>
            <a:avLst/>
            <a:gdLst/>
            <a:ahLst/>
            <a:cxnLst/>
            <a:rect l="l" t="t" r="r" b="b"/>
            <a:pathLst>
              <a:path w="4500563" h="2757488" extrusionOk="0">
                <a:moveTo>
                  <a:pt x="0" y="2757488"/>
                </a:moveTo>
                <a:cubicBezTo>
                  <a:pt x="353615" y="2687241"/>
                  <a:pt x="707231" y="2616994"/>
                  <a:pt x="1085850" y="2157413"/>
                </a:cubicBezTo>
                <a:cubicBezTo>
                  <a:pt x="1464469" y="1697832"/>
                  <a:pt x="1878807" y="0"/>
                  <a:pt x="2271713" y="0"/>
                </a:cubicBezTo>
                <a:cubicBezTo>
                  <a:pt x="2664619" y="0"/>
                  <a:pt x="3071813" y="1700213"/>
                  <a:pt x="3443288" y="2157413"/>
                </a:cubicBezTo>
                <a:cubicBezTo>
                  <a:pt x="3814763" y="2614613"/>
                  <a:pt x="4157663" y="2678906"/>
                  <a:pt x="4500563" y="2743200"/>
                </a:cubicBezTo>
              </a:path>
            </a:pathLst>
          </a:custGeom>
          <a:solidFill>
            <a:srgbClr val="E46C76"/>
          </a:solidFill>
          <a:ln w="28575"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86" name="Google Shape;286;p11"/>
          <p:cNvSpPr/>
          <p:nvPr/>
        </p:nvSpPr>
        <p:spPr>
          <a:xfrm>
            <a:off x="2618941" y="2823001"/>
            <a:ext cx="6007896" cy="994172"/>
          </a:xfrm>
          <a:custGeom>
            <a:avLst/>
            <a:gdLst/>
            <a:ahLst/>
            <a:cxnLst/>
            <a:rect l="l" t="t" r="r" b="b"/>
            <a:pathLst>
              <a:path w="4500563" h="2757488" extrusionOk="0">
                <a:moveTo>
                  <a:pt x="0" y="2757488"/>
                </a:moveTo>
                <a:cubicBezTo>
                  <a:pt x="353615" y="2687241"/>
                  <a:pt x="707231" y="2616994"/>
                  <a:pt x="1085850" y="2157413"/>
                </a:cubicBezTo>
                <a:cubicBezTo>
                  <a:pt x="1464469" y="1697832"/>
                  <a:pt x="1878807" y="0"/>
                  <a:pt x="2271713" y="0"/>
                </a:cubicBezTo>
                <a:cubicBezTo>
                  <a:pt x="2664619" y="0"/>
                  <a:pt x="3071813" y="1700213"/>
                  <a:pt x="3443288" y="2157413"/>
                </a:cubicBezTo>
                <a:cubicBezTo>
                  <a:pt x="3814763" y="2614613"/>
                  <a:pt x="4157663" y="2678906"/>
                  <a:pt x="4500563" y="2743200"/>
                </a:cubicBezTo>
              </a:path>
            </a:pathLst>
          </a:custGeom>
          <a:solidFill>
            <a:srgbClr val="0432FF"/>
          </a:solidFill>
          <a:ln w="28575"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287" name="Google Shape;287;p11"/>
          <p:cNvCxnSpPr/>
          <p:nvPr/>
        </p:nvCxnSpPr>
        <p:spPr>
          <a:xfrm>
            <a:off x="1599010" y="2810522"/>
            <a:ext cx="8936954" cy="0"/>
          </a:xfrm>
          <a:prstGeom prst="straightConnector1">
            <a:avLst/>
          </a:prstGeom>
          <a:noFill/>
          <a:ln w="22225" cap="flat" cmpd="sng">
            <a:solidFill>
              <a:schemeClr val="dk1"/>
            </a:solidFill>
            <a:prstDash val="dot"/>
            <a:round/>
            <a:headEnd type="none" w="sm" len="sm"/>
            <a:tailEnd type="none" w="sm" len="sm"/>
          </a:ln>
        </p:spPr>
      </p:cxnSp>
      <p:sp>
        <p:nvSpPr>
          <p:cNvPr id="288" name="Google Shape;288;p11"/>
          <p:cNvSpPr txBox="1">
            <a:spLocks noGrp="1"/>
          </p:cNvSpPr>
          <p:nvPr>
            <p:ph type="title"/>
          </p:nvPr>
        </p:nvSpPr>
        <p:spPr>
          <a:xfrm>
            <a:off x="609600" y="274638"/>
            <a:ext cx="10972800" cy="1143000"/>
          </a:xfrm>
          <a:prstGeom prst="rect">
            <a:avLst/>
          </a:prstGeom>
          <a:noFill/>
          <a:ln w="9525"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a:solidFill>
                  <a:srgbClr val="0432FF"/>
                </a:solidFill>
              </a:rPr>
              <a:t>Flattening the Curve May Deepen and Lengthen the Recession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animEffect transition="in" filter="fade">
                                      <p:cBhvr>
                                        <p:cTn id="7" dur="1000"/>
                                        <p:tgtEl>
                                          <p:spTgt spid="2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4"/>
                                        </p:tgtEl>
                                        <p:attrNameLst>
                                          <p:attrName>style.visibility</p:attrName>
                                        </p:attrNameLst>
                                      </p:cBhvr>
                                      <p:to>
                                        <p:strVal val="visible"/>
                                      </p:to>
                                    </p:set>
                                    <p:animEffect transition="in" filter="fade">
                                      <p:cBhvr>
                                        <p:cTn id="12" dur="5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41"/>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628" name="Google Shape;628;p4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Font typeface="Verdana"/>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cxnSp>
        <p:nvCxnSpPr>
          <p:cNvPr id="129" name="Google Shape;129;p3"/>
          <p:cNvCxnSpPr/>
          <p:nvPr/>
        </p:nvCxnSpPr>
        <p:spPr>
          <a:xfrm rot="10800000" flipH="1">
            <a:off x="3105044" y="3429001"/>
            <a:ext cx="1409700" cy="1"/>
          </a:xfrm>
          <a:prstGeom prst="straightConnector1">
            <a:avLst/>
          </a:prstGeom>
          <a:noFill/>
          <a:ln w="28575" cap="flat" cmpd="sng">
            <a:solidFill>
              <a:srgbClr val="0432FF"/>
            </a:solidFill>
            <a:prstDash val="solid"/>
            <a:round/>
            <a:headEnd type="none" w="sm" len="sm"/>
            <a:tailEnd type="none" w="sm" len="sm"/>
          </a:ln>
        </p:spPr>
      </p:cxnSp>
      <p:grpSp>
        <p:nvGrpSpPr>
          <p:cNvPr id="130" name="Google Shape;130;p3"/>
          <p:cNvGrpSpPr/>
          <p:nvPr/>
        </p:nvGrpSpPr>
        <p:grpSpPr>
          <a:xfrm>
            <a:off x="2828820" y="3276185"/>
            <a:ext cx="295275" cy="314325"/>
            <a:chOff x="1651000" y="3581400"/>
            <a:chExt cx="571500" cy="596900"/>
          </a:xfrm>
        </p:grpSpPr>
        <p:sp>
          <p:nvSpPr>
            <p:cNvPr id="131" name="Google Shape;131;p3"/>
            <p:cNvSpPr/>
            <p:nvPr/>
          </p:nvSpPr>
          <p:spPr>
            <a:xfrm>
              <a:off x="1651000" y="3581400"/>
              <a:ext cx="571500" cy="596900"/>
            </a:xfrm>
            <a:prstGeom prst="ellipse">
              <a:avLst/>
            </a:prstGeom>
            <a:solidFill>
              <a:srgbClr val="0432FF"/>
            </a:solidFill>
            <a:ln w="25400"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0432FF"/>
                </a:solidFill>
                <a:latin typeface="Arial"/>
                <a:ea typeface="Arial"/>
                <a:cs typeface="Arial"/>
                <a:sym typeface="Arial"/>
              </a:endParaRPr>
            </a:p>
          </p:txBody>
        </p:sp>
        <p:sp>
          <p:nvSpPr>
            <p:cNvPr id="132" name="Google Shape;132;p3"/>
            <p:cNvSpPr/>
            <p:nvPr/>
          </p:nvSpPr>
          <p:spPr>
            <a:xfrm>
              <a:off x="1752600" y="3686175"/>
              <a:ext cx="368300" cy="387350"/>
            </a:xfrm>
            <a:prstGeom prst="ellipse">
              <a:avLst/>
            </a:prstGeom>
            <a:solidFill>
              <a:schemeClr val="lt1"/>
            </a:solidFill>
            <a:ln w="25400"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0432FF"/>
                </a:solidFill>
                <a:latin typeface="Arial"/>
                <a:ea typeface="Arial"/>
                <a:cs typeface="Arial"/>
                <a:sym typeface="Arial"/>
              </a:endParaRPr>
            </a:p>
          </p:txBody>
        </p:sp>
      </p:grpSp>
      <p:grpSp>
        <p:nvGrpSpPr>
          <p:cNvPr id="133" name="Google Shape;133;p3"/>
          <p:cNvGrpSpPr/>
          <p:nvPr/>
        </p:nvGrpSpPr>
        <p:grpSpPr>
          <a:xfrm>
            <a:off x="4448070" y="3268461"/>
            <a:ext cx="295275" cy="314325"/>
            <a:chOff x="1651000" y="3581400"/>
            <a:chExt cx="571500" cy="596900"/>
          </a:xfrm>
        </p:grpSpPr>
        <p:sp>
          <p:nvSpPr>
            <p:cNvPr id="134" name="Google Shape;134;p3"/>
            <p:cNvSpPr/>
            <p:nvPr/>
          </p:nvSpPr>
          <p:spPr>
            <a:xfrm>
              <a:off x="1651000" y="3581400"/>
              <a:ext cx="571500" cy="596900"/>
            </a:xfrm>
            <a:prstGeom prst="ellipse">
              <a:avLst/>
            </a:prstGeom>
            <a:solidFill>
              <a:srgbClr val="0432FF"/>
            </a:solidFill>
            <a:ln w="25400"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0432FF"/>
                </a:solidFill>
                <a:latin typeface="Arial"/>
                <a:ea typeface="Arial"/>
                <a:cs typeface="Arial"/>
                <a:sym typeface="Arial"/>
              </a:endParaRPr>
            </a:p>
          </p:txBody>
        </p:sp>
        <p:sp>
          <p:nvSpPr>
            <p:cNvPr id="135" name="Google Shape;135;p3"/>
            <p:cNvSpPr/>
            <p:nvPr/>
          </p:nvSpPr>
          <p:spPr>
            <a:xfrm>
              <a:off x="1752600" y="3686175"/>
              <a:ext cx="368300" cy="387350"/>
            </a:xfrm>
            <a:prstGeom prst="ellipse">
              <a:avLst/>
            </a:prstGeom>
            <a:solidFill>
              <a:schemeClr val="lt1"/>
            </a:solidFill>
            <a:ln w="25400"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0432FF"/>
                </a:solidFill>
                <a:latin typeface="Arial"/>
                <a:ea typeface="Arial"/>
                <a:cs typeface="Arial"/>
                <a:sym typeface="Arial"/>
              </a:endParaRPr>
            </a:p>
          </p:txBody>
        </p:sp>
      </p:grpSp>
      <p:cxnSp>
        <p:nvCxnSpPr>
          <p:cNvPr id="136" name="Google Shape;136;p3"/>
          <p:cNvCxnSpPr/>
          <p:nvPr/>
        </p:nvCxnSpPr>
        <p:spPr>
          <a:xfrm rot="10800000" flipH="1">
            <a:off x="4700376" y="3412108"/>
            <a:ext cx="1409700" cy="1"/>
          </a:xfrm>
          <a:prstGeom prst="straightConnector1">
            <a:avLst/>
          </a:prstGeom>
          <a:noFill/>
          <a:ln w="28575" cap="flat" cmpd="sng">
            <a:solidFill>
              <a:srgbClr val="0432FF"/>
            </a:solidFill>
            <a:prstDash val="solid"/>
            <a:round/>
            <a:headEnd type="none" w="sm" len="sm"/>
            <a:tailEnd type="none" w="sm" len="sm"/>
          </a:ln>
        </p:spPr>
      </p:cxnSp>
      <p:cxnSp>
        <p:nvCxnSpPr>
          <p:cNvPr id="137" name="Google Shape;137;p3"/>
          <p:cNvCxnSpPr/>
          <p:nvPr/>
        </p:nvCxnSpPr>
        <p:spPr>
          <a:xfrm rot="10800000" flipH="1">
            <a:off x="6329151" y="3395935"/>
            <a:ext cx="1409700" cy="1"/>
          </a:xfrm>
          <a:prstGeom prst="straightConnector1">
            <a:avLst/>
          </a:prstGeom>
          <a:noFill/>
          <a:ln w="28575" cap="flat" cmpd="sng">
            <a:solidFill>
              <a:srgbClr val="0432FF"/>
            </a:solidFill>
            <a:prstDash val="solid"/>
            <a:round/>
            <a:headEnd type="none" w="sm" len="sm"/>
            <a:tailEnd type="none" w="sm" len="sm"/>
          </a:ln>
        </p:spPr>
      </p:cxnSp>
      <p:grpSp>
        <p:nvGrpSpPr>
          <p:cNvPr id="138" name="Google Shape;138;p3"/>
          <p:cNvGrpSpPr/>
          <p:nvPr/>
        </p:nvGrpSpPr>
        <p:grpSpPr>
          <a:xfrm>
            <a:off x="6033877" y="3238773"/>
            <a:ext cx="295275" cy="314325"/>
            <a:chOff x="1651000" y="3581400"/>
            <a:chExt cx="571500" cy="596900"/>
          </a:xfrm>
        </p:grpSpPr>
        <p:sp>
          <p:nvSpPr>
            <p:cNvPr id="139" name="Google Shape;139;p3"/>
            <p:cNvSpPr/>
            <p:nvPr/>
          </p:nvSpPr>
          <p:spPr>
            <a:xfrm>
              <a:off x="1651000" y="3581400"/>
              <a:ext cx="571500" cy="596900"/>
            </a:xfrm>
            <a:prstGeom prst="ellipse">
              <a:avLst/>
            </a:prstGeom>
            <a:solidFill>
              <a:srgbClr val="0432FF"/>
            </a:solidFill>
            <a:ln w="25400"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0432FF"/>
                </a:solidFill>
                <a:latin typeface="Arial"/>
                <a:ea typeface="Arial"/>
                <a:cs typeface="Arial"/>
                <a:sym typeface="Arial"/>
              </a:endParaRPr>
            </a:p>
          </p:txBody>
        </p:sp>
        <p:sp>
          <p:nvSpPr>
            <p:cNvPr id="140" name="Google Shape;140;p3"/>
            <p:cNvSpPr/>
            <p:nvPr/>
          </p:nvSpPr>
          <p:spPr>
            <a:xfrm>
              <a:off x="1752600" y="3686175"/>
              <a:ext cx="368300" cy="387350"/>
            </a:xfrm>
            <a:prstGeom prst="ellipse">
              <a:avLst/>
            </a:prstGeom>
            <a:solidFill>
              <a:schemeClr val="lt1"/>
            </a:solidFill>
            <a:ln w="25400"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0432FF"/>
                </a:solidFill>
                <a:latin typeface="Arial"/>
                <a:ea typeface="Arial"/>
                <a:cs typeface="Arial"/>
                <a:sym typeface="Arial"/>
              </a:endParaRPr>
            </a:p>
          </p:txBody>
        </p:sp>
      </p:grpSp>
      <p:grpSp>
        <p:nvGrpSpPr>
          <p:cNvPr id="141" name="Google Shape;141;p3"/>
          <p:cNvGrpSpPr/>
          <p:nvPr/>
        </p:nvGrpSpPr>
        <p:grpSpPr>
          <a:xfrm>
            <a:off x="9453564" y="3238003"/>
            <a:ext cx="295275" cy="314325"/>
            <a:chOff x="1651000" y="3581400"/>
            <a:chExt cx="571500" cy="596900"/>
          </a:xfrm>
        </p:grpSpPr>
        <p:sp>
          <p:nvSpPr>
            <p:cNvPr id="142" name="Google Shape;142;p3"/>
            <p:cNvSpPr/>
            <p:nvPr/>
          </p:nvSpPr>
          <p:spPr>
            <a:xfrm>
              <a:off x="1651000" y="3581400"/>
              <a:ext cx="571500" cy="596900"/>
            </a:xfrm>
            <a:prstGeom prst="ellipse">
              <a:avLst/>
            </a:prstGeom>
            <a:solidFill>
              <a:srgbClr val="0432FF"/>
            </a:solidFill>
            <a:ln w="25400"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0432FF"/>
                </a:solidFill>
                <a:latin typeface="Arial"/>
                <a:ea typeface="Arial"/>
                <a:cs typeface="Arial"/>
                <a:sym typeface="Arial"/>
              </a:endParaRPr>
            </a:p>
          </p:txBody>
        </p:sp>
        <p:sp>
          <p:nvSpPr>
            <p:cNvPr id="143" name="Google Shape;143;p3"/>
            <p:cNvSpPr/>
            <p:nvPr/>
          </p:nvSpPr>
          <p:spPr>
            <a:xfrm>
              <a:off x="1752600" y="3686175"/>
              <a:ext cx="368300" cy="387350"/>
            </a:xfrm>
            <a:prstGeom prst="ellipse">
              <a:avLst/>
            </a:prstGeom>
            <a:solidFill>
              <a:schemeClr val="lt1"/>
            </a:solidFill>
            <a:ln w="25400"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0432FF"/>
                </a:solidFill>
                <a:latin typeface="Arial"/>
                <a:ea typeface="Arial"/>
                <a:cs typeface="Arial"/>
                <a:sym typeface="Arial"/>
              </a:endParaRPr>
            </a:p>
          </p:txBody>
        </p:sp>
      </p:grpSp>
      <p:cxnSp>
        <p:nvCxnSpPr>
          <p:cNvPr id="144" name="Google Shape;144;p3"/>
          <p:cNvCxnSpPr/>
          <p:nvPr/>
        </p:nvCxnSpPr>
        <p:spPr>
          <a:xfrm rot="10800000" flipH="1">
            <a:off x="8077094" y="3388924"/>
            <a:ext cx="1409700" cy="1"/>
          </a:xfrm>
          <a:prstGeom prst="straightConnector1">
            <a:avLst/>
          </a:prstGeom>
          <a:noFill/>
          <a:ln w="28575" cap="flat" cmpd="sng">
            <a:solidFill>
              <a:srgbClr val="0432FF"/>
            </a:solidFill>
            <a:prstDash val="solid"/>
            <a:round/>
            <a:headEnd type="none" w="sm" len="sm"/>
            <a:tailEnd type="none" w="sm" len="sm"/>
          </a:ln>
        </p:spPr>
      </p:cxnSp>
      <p:grpSp>
        <p:nvGrpSpPr>
          <p:cNvPr id="145" name="Google Shape;145;p3"/>
          <p:cNvGrpSpPr/>
          <p:nvPr/>
        </p:nvGrpSpPr>
        <p:grpSpPr>
          <a:xfrm>
            <a:off x="7743720" y="3232368"/>
            <a:ext cx="295275" cy="314325"/>
            <a:chOff x="1651000" y="3581400"/>
            <a:chExt cx="571500" cy="596900"/>
          </a:xfrm>
        </p:grpSpPr>
        <p:sp>
          <p:nvSpPr>
            <p:cNvPr id="146" name="Google Shape;146;p3"/>
            <p:cNvSpPr/>
            <p:nvPr/>
          </p:nvSpPr>
          <p:spPr>
            <a:xfrm>
              <a:off x="1651000" y="3581400"/>
              <a:ext cx="571500" cy="596900"/>
            </a:xfrm>
            <a:prstGeom prst="ellipse">
              <a:avLst/>
            </a:prstGeom>
            <a:solidFill>
              <a:srgbClr val="0432FF"/>
            </a:solidFill>
            <a:ln w="25400"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0432FF"/>
                </a:solidFill>
                <a:latin typeface="Arial"/>
                <a:ea typeface="Arial"/>
                <a:cs typeface="Arial"/>
                <a:sym typeface="Arial"/>
              </a:endParaRPr>
            </a:p>
          </p:txBody>
        </p:sp>
        <p:sp>
          <p:nvSpPr>
            <p:cNvPr id="147" name="Google Shape;147;p3"/>
            <p:cNvSpPr/>
            <p:nvPr/>
          </p:nvSpPr>
          <p:spPr>
            <a:xfrm>
              <a:off x="1752600" y="3686175"/>
              <a:ext cx="368300" cy="387350"/>
            </a:xfrm>
            <a:prstGeom prst="ellipse">
              <a:avLst/>
            </a:prstGeom>
            <a:solidFill>
              <a:schemeClr val="lt1"/>
            </a:solidFill>
            <a:ln w="25400"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0432FF"/>
                </a:solidFill>
                <a:latin typeface="Arial"/>
                <a:ea typeface="Arial"/>
                <a:cs typeface="Arial"/>
                <a:sym typeface="Arial"/>
              </a:endParaRPr>
            </a:p>
          </p:txBody>
        </p:sp>
      </p:grpSp>
      <p:grpSp>
        <p:nvGrpSpPr>
          <p:cNvPr id="148" name="Google Shape;148;p3"/>
          <p:cNvGrpSpPr/>
          <p:nvPr/>
        </p:nvGrpSpPr>
        <p:grpSpPr>
          <a:xfrm rot="-172593">
            <a:off x="2412417" y="1743210"/>
            <a:ext cx="1161453" cy="1162931"/>
            <a:chOff x="725301" y="1709925"/>
            <a:chExt cx="1548605" cy="1550575"/>
          </a:xfrm>
        </p:grpSpPr>
        <p:sp>
          <p:nvSpPr>
            <p:cNvPr id="149" name="Google Shape;149;p3"/>
            <p:cNvSpPr/>
            <p:nvPr/>
          </p:nvSpPr>
          <p:spPr>
            <a:xfrm rot="8438889">
              <a:off x="952606" y="1931139"/>
              <a:ext cx="1093995" cy="1108147"/>
            </a:xfrm>
            <a:prstGeom prst="teardrop">
              <a:avLst>
                <a:gd name="adj" fmla="val 143175"/>
              </a:avLst>
            </a:prstGeom>
            <a:solidFill>
              <a:srgbClr val="0432FF"/>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grpSp>
          <p:nvGrpSpPr>
            <p:cNvPr id="150" name="Google Shape;150;p3"/>
            <p:cNvGrpSpPr/>
            <p:nvPr/>
          </p:nvGrpSpPr>
          <p:grpSpPr>
            <a:xfrm>
              <a:off x="1085709" y="2072463"/>
              <a:ext cx="812800" cy="825500"/>
              <a:chOff x="1085709" y="2072463"/>
              <a:chExt cx="812800" cy="825500"/>
            </a:xfrm>
          </p:grpSpPr>
          <p:sp>
            <p:nvSpPr>
              <p:cNvPr id="151" name="Google Shape;151;p3"/>
              <p:cNvSpPr/>
              <p:nvPr/>
            </p:nvSpPr>
            <p:spPr>
              <a:xfrm>
                <a:off x="1085709" y="2072463"/>
                <a:ext cx="812800" cy="825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52" name="Google Shape;152;p3"/>
              <p:cNvPicPr preferRelativeResize="0"/>
              <p:nvPr/>
            </p:nvPicPr>
            <p:blipFill rotWithShape="1">
              <a:blip r:embed="rId3">
                <a:alphaModFix/>
              </a:blip>
              <a:srcRect/>
              <a:stretch/>
            </p:blipFill>
            <p:spPr>
              <a:xfrm rot="-2330696">
                <a:off x="1154284" y="2284106"/>
                <a:ext cx="690640" cy="414384"/>
              </a:xfrm>
              <a:prstGeom prst="rect">
                <a:avLst/>
              </a:prstGeom>
              <a:noFill/>
              <a:ln>
                <a:noFill/>
              </a:ln>
            </p:spPr>
          </p:pic>
        </p:grpSp>
      </p:grpSp>
      <p:grpSp>
        <p:nvGrpSpPr>
          <p:cNvPr id="153" name="Google Shape;153;p3"/>
          <p:cNvGrpSpPr/>
          <p:nvPr/>
        </p:nvGrpSpPr>
        <p:grpSpPr>
          <a:xfrm rot="-278340">
            <a:off x="4001103" y="1718959"/>
            <a:ext cx="1161453" cy="1162931"/>
            <a:chOff x="725301" y="1709925"/>
            <a:chExt cx="1548605" cy="1550575"/>
          </a:xfrm>
        </p:grpSpPr>
        <p:sp>
          <p:nvSpPr>
            <p:cNvPr id="154" name="Google Shape;154;p3"/>
            <p:cNvSpPr/>
            <p:nvPr/>
          </p:nvSpPr>
          <p:spPr>
            <a:xfrm rot="8438889">
              <a:off x="952606" y="1931139"/>
              <a:ext cx="1093995" cy="1108147"/>
            </a:xfrm>
            <a:prstGeom prst="teardrop">
              <a:avLst>
                <a:gd name="adj" fmla="val 143175"/>
              </a:avLst>
            </a:prstGeom>
            <a:solidFill>
              <a:srgbClr val="0432FF"/>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grpSp>
          <p:nvGrpSpPr>
            <p:cNvPr id="155" name="Google Shape;155;p3"/>
            <p:cNvGrpSpPr/>
            <p:nvPr/>
          </p:nvGrpSpPr>
          <p:grpSpPr>
            <a:xfrm>
              <a:off x="1085709" y="2072463"/>
              <a:ext cx="812800" cy="825500"/>
              <a:chOff x="1085709" y="2072463"/>
              <a:chExt cx="812800" cy="825500"/>
            </a:xfrm>
          </p:grpSpPr>
          <p:sp>
            <p:nvSpPr>
              <p:cNvPr id="156" name="Google Shape;156;p3"/>
              <p:cNvSpPr/>
              <p:nvPr/>
            </p:nvSpPr>
            <p:spPr>
              <a:xfrm>
                <a:off x="1085709" y="2072463"/>
                <a:ext cx="812800" cy="825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57" name="Google Shape;157;p3"/>
              <p:cNvPicPr preferRelativeResize="0"/>
              <p:nvPr/>
            </p:nvPicPr>
            <p:blipFill rotWithShape="1">
              <a:blip r:embed="rId3">
                <a:alphaModFix/>
              </a:blip>
              <a:srcRect/>
              <a:stretch/>
            </p:blipFill>
            <p:spPr>
              <a:xfrm rot="-2330696">
                <a:off x="1154284" y="2284106"/>
                <a:ext cx="690640" cy="414384"/>
              </a:xfrm>
              <a:prstGeom prst="rect">
                <a:avLst/>
              </a:prstGeom>
              <a:noFill/>
              <a:ln>
                <a:noFill/>
              </a:ln>
            </p:spPr>
          </p:pic>
        </p:grpSp>
      </p:grpSp>
      <p:grpSp>
        <p:nvGrpSpPr>
          <p:cNvPr id="158" name="Google Shape;158;p3"/>
          <p:cNvGrpSpPr/>
          <p:nvPr/>
        </p:nvGrpSpPr>
        <p:grpSpPr>
          <a:xfrm rot="-367547">
            <a:off x="5578939" y="1683267"/>
            <a:ext cx="1161453" cy="1162931"/>
            <a:chOff x="725301" y="1709925"/>
            <a:chExt cx="1548605" cy="1550575"/>
          </a:xfrm>
        </p:grpSpPr>
        <p:sp>
          <p:nvSpPr>
            <p:cNvPr id="159" name="Google Shape;159;p3"/>
            <p:cNvSpPr/>
            <p:nvPr/>
          </p:nvSpPr>
          <p:spPr>
            <a:xfrm rot="8438889">
              <a:off x="952606" y="1931139"/>
              <a:ext cx="1093995" cy="1108147"/>
            </a:xfrm>
            <a:prstGeom prst="teardrop">
              <a:avLst>
                <a:gd name="adj" fmla="val 143175"/>
              </a:avLst>
            </a:prstGeom>
            <a:solidFill>
              <a:srgbClr val="0432FF"/>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grpSp>
          <p:nvGrpSpPr>
            <p:cNvPr id="160" name="Google Shape;160;p3"/>
            <p:cNvGrpSpPr/>
            <p:nvPr/>
          </p:nvGrpSpPr>
          <p:grpSpPr>
            <a:xfrm>
              <a:off x="1085709" y="2072463"/>
              <a:ext cx="812800" cy="825500"/>
              <a:chOff x="1085709" y="2072463"/>
              <a:chExt cx="812800" cy="825500"/>
            </a:xfrm>
          </p:grpSpPr>
          <p:sp>
            <p:nvSpPr>
              <p:cNvPr id="161" name="Google Shape;161;p3"/>
              <p:cNvSpPr/>
              <p:nvPr/>
            </p:nvSpPr>
            <p:spPr>
              <a:xfrm>
                <a:off x="1085709" y="2072463"/>
                <a:ext cx="812800" cy="825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62" name="Google Shape;162;p3"/>
              <p:cNvPicPr preferRelativeResize="0"/>
              <p:nvPr/>
            </p:nvPicPr>
            <p:blipFill rotWithShape="1">
              <a:blip r:embed="rId3">
                <a:alphaModFix/>
              </a:blip>
              <a:srcRect/>
              <a:stretch/>
            </p:blipFill>
            <p:spPr>
              <a:xfrm rot="-2330696">
                <a:off x="1154284" y="2284106"/>
                <a:ext cx="690640" cy="414384"/>
              </a:xfrm>
              <a:prstGeom prst="rect">
                <a:avLst/>
              </a:prstGeom>
              <a:noFill/>
              <a:ln>
                <a:noFill/>
              </a:ln>
            </p:spPr>
          </p:pic>
        </p:grpSp>
      </p:grpSp>
      <p:grpSp>
        <p:nvGrpSpPr>
          <p:cNvPr id="163" name="Google Shape;163;p3"/>
          <p:cNvGrpSpPr/>
          <p:nvPr/>
        </p:nvGrpSpPr>
        <p:grpSpPr>
          <a:xfrm rot="-269048">
            <a:off x="7299816" y="1669089"/>
            <a:ext cx="1161453" cy="1162931"/>
            <a:chOff x="725301" y="1709925"/>
            <a:chExt cx="1548605" cy="1550575"/>
          </a:xfrm>
        </p:grpSpPr>
        <p:sp>
          <p:nvSpPr>
            <p:cNvPr id="164" name="Google Shape;164;p3"/>
            <p:cNvSpPr/>
            <p:nvPr/>
          </p:nvSpPr>
          <p:spPr>
            <a:xfrm rot="8438889">
              <a:off x="952606" y="1931139"/>
              <a:ext cx="1093995" cy="1108147"/>
            </a:xfrm>
            <a:prstGeom prst="teardrop">
              <a:avLst>
                <a:gd name="adj" fmla="val 143175"/>
              </a:avLst>
            </a:prstGeom>
            <a:solidFill>
              <a:srgbClr val="0432FF"/>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grpSp>
          <p:nvGrpSpPr>
            <p:cNvPr id="165" name="Google Shape;165;p3"/>
            <p:cNvGrpSpPr/>
            <p:nvPr/>
          </p:nvGrpSpPr>
          <p:grpSpPr>
            <a:xfrm>
              <a:off x="1085709" y="2072463"/>
              <a:ext cx="812800" cy="825500"/>
              <a:chOff x="1085709" y="2072463"/>
              <a:chExt cx="812800" cy="825500"/>
            </a:xfrm>
          </p:grpSpPr>
          <p:sp>
            <p:nvSpPr>
              <p:cNvPr id="166" name="Google Shape;166;p3"/>
              <p:cNvSpPr/>
              <p:nvPr/>
            </p:nvSpPr>
            <p:spPr>
              <a:xfrm>
                <a:off x="1085709" y="2072463"/>
                <a:ext cx="812800" cy="825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67" name="Google Shape;167;p3"/>
              <p:cNvPicPr preferRelativeResize="0"/>
              <p:nvPr/>
            </p:nvPicPr>
            <p:blipFill rotWithShape="1">
              <a:blip r:embed="rId3">
                <a:alphaModFix/>
              </a:blip>
              <a:srcRect/>
              <a:stretch/>
            </p:blipFill>
            <p:spPr>
              <a:xfrm rot="-2330696">
                <a:off x="1154284" y="2284106"/>
                <a:ext cx="690640" cy="414384"/>
              </a:xfrm>
              <a:prstGeom prst="rect">
                <a:avLst/>
              </a:prstGeom>
              <a:noFill/>
              <a:ln>
                <a:noFill/>
              </a:ln>
            </p:spPr>
          </p:pic>
        </p:grpSp>
      </p:grpSp>
      <p:grpSp>
        <p:nvGrpSpPr>
          <p:cNvPr id="168" name="Google Shape;168;p3"/>
          <p:cNvGrpSpPr/>
          <p:nvPr/>
        </p:nvGrpSpPr>
        <p:grpSpPr>
          <a:xfrm rot="-325610">
            <a:off x="9010914" y="1630218"/>
            <a:ext cx="1161453" cy="1162931"/>
            <a:chOff x="725301" y="1709925"/>
            <a:chExt cx="1548605" cy="1550575"/>
          </a:xfrm>
        </p:grpSpPr>
        <p:sp>
          <p:nvSpPr>
            <p:cNvPr id="169" name="Google Shape;169;p3"/>
            <p:cNvSpPr/>
            <p:nvPr/>
          </p:nvSpPr>
          <p:spPr>
            <a:xfrm rot="8438889">
              <a:off x="952606" y="1931139"/>
              <a:ext cx="1093995" cy="1108147"/>
            </a:xfrm>
            <a:prstGeom prst="teardrop">
              <a:avLst>
                <a:gd name="adj" fmla="val 143175"/>
              </a:avLst>
            </a:prstGeom>
            <a:solidFill>
              <a:srgbClr val="0432FF"/>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grpSp>
          <p:nvGrpSpPr>
            <p:cNvPr id="170" name="Google Shape;170;p3"/>
            <p:cNvGrpSpPr/>
            <p:nvPr/>
          </p:nvGrpSpPr>
          <p:grpSpPr>
            <a:xfrm>
              <a:off x="1085709" y="2072463"/>
              <a:ext cx="812800" cy="825500"/>
              <a:chOff x="1085709" y="2072463"/>
              <a:chExt cx="812800" cy="825500"/>
            </a:xfrm>
          </p:grpSpPr>
          <p:sp>
            <p:nvSpPr>
              <p:cNvPr id="171" name="Google Shape;171;p3"/>
              <p:cNvSpPr/>
              <p:nvPr/>
            </p:nvSpPr>
            <p:spPr>
              <a:xfrm>
                <a:off x="1085709" y="2072463"/>
                <a:ext cx="812800" cy="825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72" name="Google Shape;172;p3"/>
              <p:cNvPicPr preferRelativeResize="0"/>
              <p:nvPr/>
            </p:nvPicPr>
            <p:blipFill rotWithShape="1">
              <a:blip r:embed="rId3">
                <a:alphaModFix/>
              </a:blip>
              <a:srcRect/>
              <a:stretch/>
            </p:blipFill>
            <p:spPr>
              <a:xfrm rot="-2330696">
                <a:off x="1154284" y="2284106"/>
                <a:ext cx="690640" cy="414384"/>
              </a:xfrm>
              <a:prstGeom prst="rect">
                <a:avLst/>
              </a:prstGeom>
              <a:noFill/>
              <a:ln>
                <a:noFill/>
              </a:ln>
            </p:spPr>
          </p:pic>
        </p:grpSp>
      </p:grpSp>
      <p:grpSp>
        <p:nvGrpSpPr>
          <p:cNvPr id="173" name="Google Shape;173;p3"/>
          <p:cNvGrpSpPr/>
          <p:nvPr/>
        </p:nvGrpSpPr>
        <p:grpSpPr>
          <a:xfrm>
            <a:off x="2044616" y="4080003"/>
            <a:ext cx="1646606" cy="823964"/>
            <a:chOff x="401866" y="4250088"/>
            <a:chExt cx="2195474" cy="1098618"/>
          </a:xfrm>
        </p:grpSpPr>
        <p:sp>
          <p:nvSpPr>
            <p:cNvPr id="174" name="Google Shape;174;p3"/>
            <p:cNvSpPr txBox="1"/>
            <p:nvPr/>
          </p:nvSpPr>
          <p:spPr>
            <a:xfrm>
              <a:off x="873746" y="4250088"/>
              <a:ext cx="1220846" cy="4924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432FF"/>
                  </a:solidFill>
                  <a:latin typeface="Arial"/>
                  <a:ea typeface="Arial"/>
                  <a:cs typeface="Arial"/>
                  <a:sym typeface="Arial"/>
                </a:rPr>
                <a:t>Dec 31</a:t>
              </a:r>
              <a:endParaRPr/>
            </a:p>
          </p:txBody>
        </p:sp>
        <p:sp>
          <p:nvSpPr>
            <p:cNvPr id="175" name="Google Shape;175;p3"/>
            <p:cNvSpPr txBox="1"/>
            <p:nvPr/>
          </p:nvSpPr>
          <p:spPr>
            <a:xfrm>
              <a:off x="401866" y="4671598"/>
              <a:ext cx="2195474"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dk1"/>
                  </a:solidFill>
                  <a:latin typeface="Arial"/>
                  <a:ea typeface="Arial"/>
                  <a:cs typeface="Arial"/>
                  <a:sym typeface="Arial"/>
                </a:rPr>
                <a:t>First case detected</a:t>
              </a:r>
              <a:endParaRPr/>
            </a:p>
            <a:p>
              <a:pPr marL="0" marR="0" lvl="0" indent="0" algn="ctr" rtl="0">
                <a:spcBef>
                  <a:spcPts val="0"/>
                </a:spcBef>
                <a:spcAft>
                  <a:spcPts val="0"/>
                </a:spcAft>
                <a:buNone/>
              </a:pPr>
              <a:r>
                <a:rPr lang="en-US" sz="1350">
                  <a:solidFill>
                    <a:schemeClr val="dk1"/>
                  </a:solidFill>
                  <a:latin typeface="Arial"/>
                  <a:ea typeface="Arial"/>
                  <a:cs typeface="Arial"/>
                  <a:sym typeface="Arial"/>
                </a:rPr>
                <a:t>In Hubei Province</a:t>
              </a:r>
              <a:endParaRPr/>
            </a:p>
          </p:txBody>
        </p:sp>
      </p:grpSp>
      <p:grpSp>
        <p:nvGrpSpPr>
          <p:cNvPr id="176" name="Google Shape;176;p3"/>
          <p:cNvGrpSpPr/>
          <p:nvPr/>
        </p:nvGrpSpPr>
        <p:grpSpPr>
          <a:xfrm>
            <a:off x="3451465" y="4054457"/>
            <a:ext cx="2108269" cy="995671"/>
            <a:chOff x="14190" y="4250088"/>
            <a:chExt cx="2811024" cy="1327560"/>
          </a:xfrm>
        </p:grpSpPr>
        <p:sp>
          <p:nvSpPr>
            <p:cNvPr id="177" name="Google Shape;177;p3"/>
            <p:cNvSpPr txBox="1"/>
            <p:nvPr/>
          </p:nvSpPr>
          <p:spPr>
            <a:xfrm>
              <a:off x="873746" y="4250088"/>
              <a:ext cx="1169550" cy="4924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432FF"/>
                  </a:solidFill>
                  <a:latin typeface="Arial"/>
                  <a:ea typeface="Arial"/>
                  <a:cs typeface="Arial"/>
                  <a:sym typeface="Arial"/>
                </a:rPr>
                <a:t>Jan 20</a:t>
              </a:r>
              <a:endParaRPr/>
            </a:p>
          </p:txBody>
        </p:sp>
        <p:sp>
          <p:nvSpPr>
            <p:cNvPr id="178" name="Google Shape;178;p3"/>
            <p:cNvSpPr txBox="1"/>
            <p:nvPr/>
          </p:nvSpPr>
          <p:spPr>
            <a:xfrm>
              <a:off x="14190" y="4623541"/>
              <a:ext cx="2811024"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dk1"/>
                  </a:solidFill>
                  <a:latin typeface="Arial"/>
                  <a:ea typeface="Arial"/>
                  <a:cs typeface="Arial"/>
                  <a:sym typeface="Arial"/>
                </a:rPr>
                <a:t>First case outside </a:t>
              </a:r>
              <a:endParaRPr/>
            </a:p>
            <a:p>
              <a:pPr marL="0" marR="0" lvl="0" indent="0" algn="ctr" rtl="0">
                <a:spcBef>
                  <a:spcPts val="0"/>
                </a:spcBef>
                <a:spcAft>
                  <a:spcPts val="0"/>
                </a:spcAft>
                <a:buNone/>
              </a:pPr>
              <a:r>
                <a:rPr lang="en-US" sz="1350">
                  <a:solidFill>
                    <a:schemeClr val="dk1"/>
                  </a:solidFill>
                  <a:latin typeface="Arial"/>
                  <a:ea typeface="Arial"/>
                  <a:cs typeface="Arial"/>
                  <a:sym typeface="Arial"/>
                </a:rPr>
                <a:t>China (Thailand,</a:t>
              </a:r>
              <a:endParaRPr/>
            </a:p>
            <a:p>
              <a:pPr marL="0" marR="0" lvl="0" indent="0" algn="ctr" rtl="0">
                <a:spcBef>
                  <a:spcPts val="0"/>
                </a:spcBef>
                <a:spcAft>
                  <a:spcPts val="0"/>
                </a:spcAft>
                <a:buNone/>
              </a:pPr>
              <a:r>
                <a:rPr lang="en-US" sz="1350">
                  <a:solidFill>
                    <a:schemeClr val="dk1"/>
                  </a:solidFill>
                  <a:latin typeface="Arial"/>
                  <a:ea typeface="Arial"/>
                  <a:cs typeface="Arial"/>
                  <a:sym typeface="Arial"/>
                </a:rPr>
                <a:t>Japan, and South Korea)</a:t>
              </a:r>
              <a:endParaRPr/>
            </a:p>
          </p:txBody>
        </p:sp>
      </p:grpSp>
      <p:grpSp>
        <p:nvGrpSpPr>
          <p:cNvPr id="179" name="Google Shape;179;p3"/>
          <p:cNvGrpSpPr/>
          <p:nvPr/>
        </p:nvGrpSpPr>
        <p:grpSpPr>
          <a:xfrm>
            <a:off x="5357133" y="4025701"/>
            <a:ext cx="1617752" cy="787921"/>
            <a:chOff x="341203" y="4250088"/>
            <a:chExt cx="2157002" cy="1050561"/>
          </a:xfrm>
        </p:grpSpPr>
        <p:sp>
          <p:nvSpPr>
            <p:cNvPr id="180" name="Google Shape;180;p3"/>
            <p:cNvSpPr txBox="1"/>
            <p:nvPr/>
          </p:nvSpPr>
          <p:spPr>
            <a:xfrm>
              <a:off x="873747" y="4250088"/>
              <a:ext cx="116955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432FF"/>
                  </a:solidFill>
                  <a:latin typeface="Arial"/>
                  <a:ea typeface="Arial"/>
                  <a:cs typeface="Arial"/>
                  <a:sym typeface="Arial"/>
                </a:rPr>
                <a:t>Jan 31</a:t>
              </a:r>
              <a:endParaRPr/>
            </a:p>
          </p:txBody>
        </p:sp>
        <p:sp>
          <p:nvSpPr>
            <p:cNvPr id="181" name="Google Shape;181;p3"/>
            <p:cNvSpPr txBox="1"/>
            <p:nvPr/>
          </p:nvSpPr>
          <p:spPr>
            <a:xfrm>
              <a:off x="341203" y="4623541"/>
              <a:ext cx="2157002"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dk1"/>
                  </a:solidFill>
                  <a:latin typeface="Arial"/>
                  <a:ea typeface="Arial"/>
                  <a:cs typeface="Arial"/>
                  <a:sym typeface="Arial"/>
                </a:rPr>
                <a:t>White House limits</a:t>
              </a:r>
              <a:endParaRPr/>
            </a:p>
            <a:p>
              <a:pPr marL="0" marR="0" lvl="0" indent="0" algn="ctr" rtl="0">
                <a:spcBef>
                  <a:spcPts val="0"/>
                </a:spcBef>
                <a:spcAft>
                  <a:spcPts val="0"/>
                </a:spcAft>
                <a:buNone/>
              </a:pPr>
              <a:r>
                <a:rPr lang="en-US" sz="1350">
                  <a:solidFill>
                    <a:schemeClr val="dk1"/>
                  </a:solidFill>
                  <a:latin typeface="Arial"/>
                  <a:ea typeface="Arial"/>
                  <a:cs typeface="Arial"/>
                  <a:sym typeface="Arial"/>
                </a:rPr>
                <a:t>International travel</a:t>
              </a:r>
              <a:endParaRPr/>
            </a:p>
          </p:txBody>
        </p:sp>
      </p:grpSp>
      <p:grpSp>
        <p:nvGrpSpPr>
          <p:cNvPr id="182" name="Google Shape;182;p3"/>
          <p:cNvGrpSpPr/>
          <p:nvPr/>
        </p:nvGrpSpPr>
        <p:grpSpPr>
          <a:xfrm>
            <a:off x="6998444" y="3996536"/>
            <a:ext cx="1848584" cy="787921"/>
            <a:chOff x="187320" y="4250088"/>
            <a:chExt cx="2464779" cy="1050561"/>
          </a:xfrm>
        </p:grpSpPr>
        <p:sp>
          <p:nvSpPr>
            <p:cNvPr id="183" name="Google Shape;183;p3"/>
            <p:cNvSpPr txBox="1"/>
            <p:nvPr/>
          </p:nvSpPr>
          <p:spPr>
            <a:xfrm>
              <a:off x="873745" y="4250088"/>
              <a:ext cx="1032761"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432FF"/>
                  </a:solidFill>
                  <a:latin typeface="Arial"/>
                  <a:ea typeface="Arial"/>
                  <a:cs typeface="Arial"/>
                  <a:sym typeface="Arial"/>
                </a:rPr>
                <a:t>Feb 9</a:t>
              </a:r>
              <a:endParaRPr/>
            </a:p>
          </p:txBody>
        </p:sp>
        <p:sp>
          <p:nvSpPr>
            <p:cNvPr id="184" name="Google Shape;184;p3"/>
            <p:cNvSpPr txBox="1"/>
            <p:nvPr/>
          </p:nvSpPr>
          <p:spPr>
            <a:xfrm>
              <a:off x="187320" y="4623541"/>
              <a:ext cx="2464779"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dk1"/>
                  </a:solidFill>
                  <a:latin typeface="Arial"/>
                  <a:ea typeface="Arial"/>
                  <a:cs typeface="Arial"/>
                  <a:sym typeface="Arial"/>
                </a:rPr>
                <a:t>Death toll in Mainland</a:t>
              </a:r>
              <a:endParaRPr/>
            </a:p>
            <a:p>
              <a:pPr marL="0" marR="0" lvl="0" indent="0" algn="ctr" rtl="0">
                <a:spcBef>
                  <a:spcPts val="0"/>
                </a:spcBef>
                <a:spcAft>
                  <a:spcPts val="0"/>
                </a:spcAft>
                <a:buNone/>
              </a:pPr>
              <a:r>
                <a:rPr lang="en-US" sz="1350">
                  <a:solidFill>
                    <a:schemeClr val="dk1"/>
                  </a:solidFill>
                  <a:latin typeface="Arial"/>
                  <a:ea typeface="Arial"/>
                  <a:cs typeface="Arial"/>
                  <a:sym typeface="Arial"/>
                </a:rPr>
                <a:t>China exceeds SARS</a:t>
              </a:r>
              <a:endParaRPr/>
            </a:p>
          </p:txBody>
        </p:sp>
      </p:grpSp>
      <p:grpSp>
        <p:nvGrpSpPr>
          <p:cNvPr id="185" name="Google Shape;185;p3"/>
          <p:cNvGrpSpPr/>
          <p:nvPr/>
        </p:nvGrpSpPr>
        <p:grpSpPr>
          <a:xfrm>
            <a:off x="8870604" y="3992428"/>
            <a:ext cx="1636723" cy="1262945"/>
            <a:chOff x="315962" y="4250099"/>
            <a:chExt cx="2182298" cy="1683925"/>
          </a:xfrm>
        </p:grpSpPr>
        <p:sp>
          <p:nvSpPr>
            <p:cNvPr id="186" name="Google Shape;186;p3"/>
            <p:cNvSpPr txBox="1"/>
            <p:nvPr/>
          </p:nvSpPr>
          <p:spPr>
            <a:xfrm>
              <a:off x="873760" y="4250099"/>
              <a:ext cx="1624500" cy="492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432FF"/>
                  </a:solidFill>
                  <a:latin typeface="Arial"/>
                  <a:ea typeface="Arial"/>
                  <a:cs typeface="Arial"/>
                  <a:sym typeface="Arial"/>
                </a:rPr>
                <a:t>Feb 11</a:t>
              </a:r>
              <a:endParaRPr/>
            </a:p>
          </p:txBody>
        </p:sp>
        <p:sp>
          <p:nvSpPr>
            <p:cNvPr id="187" name="Google Shape;187;p3"/>
            <p:cNvSpPr txBox="1"/>
            <p:nvPr/>
          </p:nvSpPr>
          <p:spPr>
            <a:xfrm>
              <a:off x="315962" y="4980024"/>
              <a:ext cx="1990200" cy="954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dk1"/>
                  </a:solidFill>
                  <a:latin typeface="Arial"/>
                  <a:ea typeface="Arial"/>
                  <a:cs typeface="Arial"/>
                  <a:sym typeface="Arial"/>
                </a:rPr>
                <a:t>WHO names</a:t>
              </a:r>
              <a:endParaRPr/>
            </a:p>
            <a:p>
              <a:pPr marL="0" marR="0" lvl="0" indent="0" algn="ctr" rtl="0">
                <a:spcBef>
                  <a:spcPts val="0"/>
                </a:spcBef>
                <a:spcAft>
                  <a:spcPts val="0"/>
                </a:spcAft>
                <a:buNone/>
              </a:pPr>
              <a:r>
                <a:rPr lang="en-US" sz="1350">
                  <a:solidFill>
                    <a:schemeClr val="dk1"/>
                  </a:solidFill>
                  <a:latin typeface="Arial"/>
                  <a:ea typeface="Arial"/>
                  <a:cs typeface="Arial"/>
                  <a:sym typeface="Arial"/>
                </a:rPr>
                <a:t>new coronavirus </a:t>
              </a:r>
              <a:endParaRPr/>
            </a:p>
            <a:p>
              <a:pPr marL="0" marR="0" lvl="0" indent="0" algn="ctr" rtl="0">
                <a:spcBef>
                  <a:spcPts val="0"/>
                </a:spcBef>
                <a:spcAft>
                  <a:spcPts val="0"/>
                </a:spcAft>
                <a:buNone/>
              </a:pPr>
              <a:r>
                <a:rPr lang="en-US" sz="1350">
                  <a:solidFill>
                    <a:schemeClr val="dk1"/>
                  </a:solidFill>
                  <a:latin typeface="Arial"/>
                  <a:ea typeface="Arial"/>
                  <a:cs typeface="Arial"/>
                  <a:sym typeface="Arial"/>
                </a:rPr>
                <a:t>COVID-19</a:t>
              </a:r>
              <a:endParaRPr/>
            </a:p>
          </p:txBody>
        </p:sp>
      </p:grpSp>
      <p:sp>
        <p:nvSpPr>
          <p:cNvPr id="188" name="Google Shape;188;p3"/>
          <p:cNvSpPr txBox="1"/>
          <p:nvPr/>
        </p:nvSpPr>
        <p:spPr>
          <a:xfrm>
            <a:off x="1981200" y="5433538"/>
            <a:ext cx="911499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0432FF"/>
                </a:solidFill>
                <a:latin typeface="Arial"/>
                <a:ea typeface="Arial"/>
                <a:cs typeface="Arial"/>
                <a:sym typeface="Arial"/>
              </a:rPr>
              <a:t>At this point, most believed that the coronavirus would largely be contained within a few countries. </a:t>
            </a:r>
            <a:endParaRPr/>
          </a:p>
        </p:txBody>
      </p:sp>
      <p:sp>
        <p:nvSpPr>
          <p:cNvPr id="189" name="Google Shape;189;p3"/>
          <p:cNvSpPr txBox="1">
            <a:spLocks noGrp="1"/>
          </p:cNvSpPr>
          <p:nvPr>
            <p:ph type="title"/>
          </p:nvPr>
        </p:nvSpPr>
        <p:spPr>
          <a:xfrm>
            <a:off x="609600" y="274638"/>
            <a:ext cx="10972800" cy="1143000"/>
          </a:xfrm>
          <a:prstGeom prst="rect">
            <a:avLst/>
          </a:prstGeom>
          <a:noFill/>
          <a:ln w="9525"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432FF"/>
                </a:solidFill>
              </a:rPr>
              <a:t>Early COVID-19 Timeline</a:t>
            </a:r>
            <a:endParaRPr/>
          </a:p>
        </p:txBody>
      </p:sp>
    </p:spTree>
    <p:extLst>
      <p:ext uri="{BB962C8B-B14F-4D97-AF65-F5344CB8AC3E}">
        <p14:creationId xmlns:p14="http://schemas.microsoft.com/office/powerpoint/2010/main" val="325379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500"/>
                                        <p:tgtEl>
                                          <p:spTgt spid="130"/>
                                        </p:tgtEl>
                                        <p:attrNameLst>
                                          <p:attrName>ppt_w</p:attrName>
                                        </p:attrNameLst>
                                      </p:cBhvr>
                                      <p:tavLst>
                                        <p:tav tm="0">
                                          <p:val>
                                            <p:strVal val="0"/>
                                          </p:val>
                                        </p:tav>
                                        <p:tav tm="100000">
                                          <p:val>
                                            <p:strVal val="#ppt_w"/>
                                          </p:val>
                                        </p:tav>
                                      </p:tavLst>
                                    </p:anim>
                                    <p:anim calcmode="lin" valueType="num">
                                      <p:cBhvr additive="base">
                                        <p:cTn id="8" dur="500"/>
                                        <p:tgtEl>
                                          <p:spTgt spid="130"/>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48"/>
                                        </p:tgtEl>
                                        <p:attrNameLst>
                                          <p:attrName>style.visibility</p:attrName>
                                        </p:attrNameLst>
                                      </p:cBhvr>
                                      <p:to>
                                        <p:strVal val="visible"/>
                                      </p:to>
                                    </p:set>
                                    <p:anim calcmode="lin" valueType="num">
                                      <p:cBhvr additive="base">
                                        <p:cTn id="12" dur="250"/>
                                        <p:tgtEl>
                                          <p:spTgt spid="148"/>
                                        </p:tgtEl>
                                        <p:attrNameLst>
                                          <p:attrName>ppt_w</p:attrName>
                                        </p:attrNameLst>
                                      </p:cBhvr>
                                      <p:tavLst>
                                        <p:tav tm="0">
                                          <p:val>
                                            <p:strVal val="0"/>
                                          </p:val>
                                        </p:tav>
                                        <p:tav tm="100000">
                                          <p:val>
                                            <p:strVal val="#ppt_w"/>
                                          </p:val>
                                        </p:tav>
                                      </p:tavLst>
                                    </p:anim>
                                    <p:anim calcmode="lin" valueType="num">
                                      <p:cBhvr additive="base">
                                        <p:cTn id="13" dur="250"/>
                                        <p:tgtEl>
                                          <p:spTgt spid="148"/>
                                        </p:tgtEl>
                                        <p:attrNameLst>
                                          <p:attrName>ppt_h</p:attrName>
                                        </p:attrNameLst>
                                      </p:cBhvr>
                                      <p:tavLst>
                                        <p:tav tm="0">
                                          <p:val>
                                            <p:strVal val="0"/>
                                          </p:val>
                                        </p:tav>
                                        <p:tav tm="100000">
                                          <p:val>
                                            <p:strVal val="#ppt_h"/>
                                          </p:val>
                                        </p:tav>
                                      </p:tavLst>
                                    </p:anim>
                                  </p:childTnLst>
                                </p:cTn>
                              </p:par>
                            </p:childTnLst>
                          </p:cTn>
                        </p:par>
                        <p:par>
                          <p:cTn id="14" fill="hold">
                            <p:stCondLst>
                              <p:cond delay="750"/>
                            </p:stCondLst>
                            <p:childTnLst>
                              <p:par>
                                <p:cTn id="15" presetID="1" presetClass="entr" presetSubtype="0" fill="hold" nodeType="afterEffect">
                                  <p:stCondLst>
                                    <p:cond delay="0"/>
                                  </p:stCondLst>
                                  <p:childTnLst>
                                    <p:set>
                                      <p:cBhvr>
                                        <p:cTn id="16" dur="1" fill="hold">
                                          <p:stCondLst>
                                            <p:cond delay="0"/>
                                          </p:stCondLst>
                                        </p:cTn>
                                        <p:tgtEl>
                                          <p:spTgt spid="173"/>
                                        </p:tgtEl>
                                        <p:attrNameLst>
                                          <p:attrName>style.visibility</p:attrName>
                                        </p:attrNameLst>
                                      </p:cBhvr>
                                      <p:to>
                                        <p:strVal val="visible"/>
                                      </p:to>
                                    </p:set>
                                  </p:childTnLst>
                                </p:cTn>
                              </p:par>
                            </p:childTnLst>
                          </p:cTn>
                        </p:par>
                        <p:par>
                          <p:cTn id="17" fill="hold">
                            <p:stCondLst>
                              <p:cond delay="751"/>
                            </p:stCondLst>
                            <p:childTnLst>
                              <p:par>
                                <p:cTn id="18" presetID="10" presetClass="entr" presetSubtype="0" fill="hold" nodeType="afterEffect">
                                  <p:stCondLst>
                                    <p:cond delay="0"/>
                                  </p:stCondLst>
                                  <p:childTnLst>
                                    <p:set>
                                      <p:cBhvr>
                                        <p:cTn id="19" dur="1" fill="hold">
                                          <p:stCondLst>
                                            <p:cond delay="0"/>
                                          </p:stCondLst>
                                        </p:cTn>
                                        <p:tgtEl>
                                          <p:spTgt spid="129"/>
                                        </p:tgtEl>
                                        <p:attrNameLst>
                                          <p:attrName>style.visibility</p:attrName>
                                        </p:attrNameLst>
                                      </p:cBhvr>
                                      <p:to>
                                        <p:strVal val="visible"/>
                                      </p:to>
                                    </p:set>
                                    <p:animEffect transition="in" filter="fade">
                                      <p:cBhvr>
                                        <p:cTn id="20" dur="500"/>
                                        <p:tgtEl>
                                          <p:spTgt spid="129"/>
                                        </p:tgtEl>
                                      </p:cBhvr>
                                    </p:animEffect>
                                  </p:childTnLst>
                                </p:cTn>
                              </p:par>
                            </p:childTnLst>
                          </p:cTn>
                        </p:par>
                        <p:par>
                          <p:cTn id="21" fill="hold">
                            <p:stCondLst>
                              <p:cond delay="1251"/>
                            </p:stCondLst>
                            <p:childTnLst>
                              <p:par>
                                <p:cTn id="22" presetID="23" presetClass="entr" presetSubtype="16" fill="hold" nodeType="afterEffect">
                                  <p:stCondLst>
                                    <p:cond delay="0"/>
                                  </p:stCondLst>
                                  <p:childTnLst>
                                    <p:set>
                                      <p:cBhvr>
                                        <p:cTn id="23" dur="1" fill="hold">
                                          <p:stCondLst>
                                            <p:cond delay="0"/>
                                          </p:stCondLst>
                                        </p:cTn>
                                        <p:tgtEl>
                                          <p:spTgt spid="133"/>
                                        </p:tgtEl>
                                        <p:attrNameLst>
                                          <p:attrName>style.visibility</p:attrName>
                                        </p:attrNameLst>
                                      </p:cBhvr>
                                      <p:to>
                                        <p:strVal val="visible"/>
                                      </p:to>
                                    </p:set>
                                    <p:anim calcmode="lin" valueType="num">
                                      <p:cBhvr additive="base">
                                        <p:cTn id="24" dur="250"/>
                                        <p:tgtEl>
                                          <p:spTgt spid="133"/>
                                        </p:tgtEl>
                                        <p:attrNameLst>
                                          <p:attrName>ppt_w</p:attrName>
                                        </p:attrNameLst>
                                      </p:cBhvr>
                                      <p:tavLst>
                                        <p:tav tm="0">
                                          <p:val>
                                            <p:strVal val="0"/>
                                          </p:val>
                                        </p:tav>
                                        <p:tav tm="100000">
                                          <p:val>
                                            <p:strVal val="#ppt_w"/>
                                          </p:val>
                                        </p:tav>
                                      </p:tavLst>
                                    </p:anim>
                                    <p:anim calcmode="lin" valueType="num">
                                      <p:cBhvr additive="base">
                                        <p:cTn id="25" dur="250"/>
                                        <p:tgtEl>
                                          <p:spTgt spid="133"/>
                                        </p:tgtEl>
                                        <p:attrNameLst>
                                          <p:attrName>ppt_h</p:attrName>
                                        </p:attrNameLst>
                                      </p:cBhvr>
                                      <p:tavLst>
                                        <p:tav tm="0">
                                          <p:val>
                                            <p:strVal val="0"/>
                                          </p:val>
                                        </p:tav>
                                        <p:tav tm="100000">
                                          <p:val>
                                            <p:strVal val="#ppt_h"/>
                                          </p:val>
                                        </p:tav>
                                      </p:tavLst>
                                    </p:anim>
                                  </p:childTnLst>
                                </p:cTn>
                              </p:par>
                            </p:childTnLst>
                          </p:cTn>
                        </p:par>
                        <p:par>
                          <p:cTn id="26" fill="hold">
                            <p:stCondLst>
                              <p:cond delay="1501"/>
                            </p:stCondLst>
                            <p:childTnLst>
                              <p:par>
                                <p:cTn id="27" presetID="23" presetClass="entr" presetSubtype="16"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250"/>
                                        <p:tgtEl>
                                          <p:spTgt spid="153"/>
                                        </p:tgtEl>
                                        <p:attrNameLst>
                                          <p:attrName>ppt_w</p:attrName>
                                        </p:attrNameLst>
                                      </p:cBhvr>
                                      <p:tavLst>
                                        <p:tav tm="0">
                                          <p:val>
                                            <p:strVal val="0"/>
                                          </p:val>
                                        </p:tav>
                                        <p:tav tm="100000">
                                          <p:val>
                                            <p:strVal val="#ppt_w"/>
                                          </p:val>
                                        </p:tav>
                                      </p:tavLst>
                                    </p:anim>
                                    <p:anim calcmode="lin" valueType="num">
                                      <p:cBhvr additive="base">
                                        <p:cTn id="30" dur="250"/>
                                        <p:tgtEl>
                                          <p:spTgt spid="153"/>
                                        </p:tgtEl>
                                        <p:attrNameLst>
                                          <p:attrName>ppt_h</p:attrName>
                                        </p:attrNameLst>
                                      </p:cBhvr>
                                      <p:tavLst>
                                        <p:tav tm="0">
                                          <p:val>
                                            <p:strVal val="0"/>
                                          </p:val>
                                        </p:tav>
                                        <p:tav tm="100000">
                                          <p:val>
                                            <p:strVal val="#ppt_h"/>
                                          </p:val>
                                        </p:tav>
                                      </p:tavLst>
                                    </p:anim>
                                  </p:childTnLst>
                                </p:cTn>
                              </p:par>
                            </p:childTnLst>
                          </p:cTn>
                        </p:par>
                        <p:par>
                          <p:cTn id="31" fill="hold">
                            <p:stCondLst>
                              <p:cond delay="1751"/>
                            </p:stCondLst>
                            <p:childTnLst>
                              <p:par>
                                <p:cTn id="32" presetID="1" presetClass="entr" presetSubtype="0" fill="hold" nodeType="afterEffect">
                                  <p:stCondLst>
                                    <p:cond delay="0"/>
                                  </p:stCondLst>
                                  <p:childTnLst>
                                    <p:set>
                                      <p:cBhvr>
                                        <p:cTn id="33" dur="1" fill="hold">
                                          <p:stCondLst>
                                            <p:cond delay="0"/>
                                          </p:stCondLst>
                                        </p:cTn>
                                        <p:tgtEl>
                                          <p:spTgt spid="176"/>
                                        </p:tgtEl>
                                        <p:attrNameLst>
                                          <p:attrName>style.visibility</p:attrName>
                                        </p:attrNameLst>
                                      </p:cBhvr>
                                      <p:to>
                                        <p:strVal val="visible"/>
                                      </p:to>
                                    </p:set>
                                  </p:childTnLst>
                                </p:cTn>
                              </p:par>
                            </p:childTnLst>
                          </p:cTn>
                        </p:par>
                        <p:par>
                          <p:cTn id="34" fill="hold">
                            <p:stCondLst>
                              <p:cond delay="1752"/>
                            </p:stCondLst>
                            <p:childTnLst>
                              <p:par>
                                <p:cTn id="35" presetID="10" presetClass="entr" presetSubtype="0" fill="hold" nodeType="afterEffect">
                                  <p:stCondLst>
                                    <p:cond delay="0"/>
                                  </p:stCondLst>
                                  <p:childTnLst>
                                    <p:set>
                                      <p:cBhvr>
                                        <p:cTn id="36" dur="1" fill="hold">
                                          <p:stCondLst>
                                            <p:cond delay="0"/>
                                          </p:stCondLst>
                                        </p:cTn>
                                        <p:tgtEl>
                                          <p:spTgt spid="136"/>
                                        </p:tgtEl>
                                        <p:attrNameLst>
                                          <p:attrName>style.visibility</p:attrName>
                                        </p:attrNameLst>
                                      </p:cBhvr>
                                      <p:to>
                                        <p:strVal val="visible"/>
                                      </p:to>
                                    </p:set>
                                    <p:animEffect transition="in" filter="fade">
                                      <p:cBhvr>
                                        <p:cTn id="37" dur="500"/>
                                        <p:tgtEl>
                                          <p:spTgt spid="136"/>
                                        </p:tgtEl>
                                      </p:cBhvr>
                                    </p:animEffect>
                                  </p:childTnLst>
                                </p:cTn>
                              </p:par>
                            </p:childTnLst>
                          </p:cTn>
                        </p:par>
                        <p:par>
                          <p:cTn id="38" fill="hold">
                            <p:stCondLst>
                              <p:cond delay="2252"/>
                            </p:stCondLst>
                            <p:childTnLst>
                              <p:par>
                                <p:cTn id="39" presetID="23" presetClass="entr" presetSubtype="16" fill="hold" nodeType="afterEffect">
                                  <p:stCondLst>
                                    <p:cond delay="0"/>
                                  </p:stCondLst>
                                  <p:childTnLst>
                                    <p:set>
                                      <p:cBhvr>
                                        <p:cTn id="40" dur="1" fill="hold">
                                          <p:stCondLst>
                                            <p:cond delay="0"/>
                                          </p:stCondLst>
                                        </p:cTn>
                                        <p:tgtEl>
                                          <p:spTgt spid="138"/>
                                        </p:tgtEl>
                                        <p:attrNameLst>
                                          <p:attrName>style.visibility</p:attrName>
                                        </p:attrNameLst>
                                      </p:cBhvr>
                                      <p:to>
                                        <p:strVal val="visible"/>
                                      </p:to>
                                    </p:set>
                                    <p:anim calcmode="lin" valueType="num">
                                      <p:cBhvr additive="base">
                                        <p:cTn id="41" dur="250"/>
                                        <p:tgtEl>
                                          <p:spTgt spid="138"/>
                                        </p:tgtEl>
                                        <p:attrNameLst>
                                          <p:attrName>ppt_w</p:attrName>
                                        </p:attrNameLst>
                                      </p:cBhvr>
                                      <p:tavLst>
                                        <p:tav tm="0">
                                          <p:val>
                                            <p:strVal val="0"/>
                                          </p:val>
                                        </p:tav>
                                        <p:tav tm="100000">
                                          <p:val>
                                            <p:strVal val="#ppt_w"/>
                                          </p:val>
                                        </p:tav>
                                      </p:tavLst>
                                    </p:anim>
                                    <p:anim calcmode="lin" valueType="num">
                                      <p:cBhvr additive="base">
                                        <p:cTn id="42" dur="250"/>
                                        <p:tgtEl>
                                          <p:spTgt spid="138"/>
                                        </p:tgtEl>
                                        <p:attrNameLst>
                                          <p:attrName>ppt_h</p:attrName>
                                        </p:attrNameLst>
                                      </p:cBhvr>
                                      <p:tavLst>
                                        <p:tav tm="0">
                                          <p:val>
                                            <p:strVal val="0"/>
                                          </p:val>
                                        </p:tav>
                                        <p:tav tm="100000">
                                          <p:val>
                                            <p:strVal val="#ppt_h"/>
                                          </p:val>
                                        </p:tav>
                                      </p:tavLst>
                                    </p:anim>
                                  </p:childTnLst>
                                </p:cTn>
                              </p:par>
                            </p:childTnLst>
                          </p:cTn>
                        </p:par>
                        <p:par>
                          <p:cTn id="43" fill="hold">
                            <p:stCondLst>
                              <p:cond delay="2502"/>
                            </p:stCondLst>
                            <p:childTnLst>
                              <p:par>
                                <p:cTn id="44" presetID="23" presetClass="entr" presetSubtype="16" fill="hold" nodeType="afterEffect">
                                  <p:stCondLst>
                                    <p:cond delay="0"/>
                                  </p:stCondLst>
                                  <p:childTnLst>
                                    <p:set>
                                      <p:cBhvr>
                                        <p:cTn id="45" dur="1" fill="hold">
                                          <p:stCondLst>
                                            <p:cond delay="0"/>
                                          </p:stCondLst>
                                        </p:cTn>
                                        <p:tgtEl>
                                          <p:spTgt spid="158"/>
                                        </p:tgtEl>
                                        <p:attrNameLst>
                                          <p:attrName>style.visibility</p:attrName>
                                        </p:attrNameLst>
                                      </p:cBhvr>
                                      <p:to>
                                        <p:strVal val="visible"/>
                                      </p:to>
                                    </p:set>
                                    <p:anim calcmode="lin" valueType="num">
                                      <p:cBhvr additive="base">
                                        <p:cTn id="46" dur="250"/>
                                        <p:tgtEl>
                                          <p:spTgt spid="158"/>
                                        </p:tgtEl>
                                        <p:attrNameLst>
                                          <p:attrName>ppt_w</p:attrName>
                                        </p:attrNameLst>
                                      </p:cBhvr>
                                      <p:tavLst>
                                        <p:tav tm="0">
                                          <p:val>
                                            <p:strVal val="0"/>
                                          </p:val>
                                        </p:tav>
                                        <p:tav tm="100000">
                                          <p:val>
                                            <p:strVal val="#ppt_w"/>
                                          </p:val>
                                        </p:tav>
                                      </p:tavLst>
                                    </p:anim>
                                    <p:anim calcmode="lin" valueType="num">
                                      <p:cBhvr additive="base">
                                        <p:cTn id="47" dur="250"/>
                                        <p:tgtEl>
                                          <p:spTgt spid="158"/>
                                        </p:tgtEl>
                                        <p:attrNameLst>
                                          <p:attrName>ppt_h</p:attrName>
                                        </p:attrNameLst>
                                      </p:cBhvr>
                                      <p:tavLst>
                                        <p:tav tm="0">
                                          <p:val>
                                            <p:strVal val="0"/>
                                          </p:val>
                                        </p:tav>
                                        <p:tav tm="100000">
                                          <p:val>
                                            <p:strVal val="#ppt_h"/>
                                          </p:val>
                                        </p:tav>
                                      </p:tavLst>
                                    </p:anim>
                                  </p:childTnLst>
                                </p:cTn>
                              </p:par>
                            </p:childTnLst>
                          </p:cTn>
                        </p:par>
                        <p:par>
                          <p:cTn id="48" fill="hold">
                            <p:stCondLst>
                              <p:cond delay="2752"/>
                            </p:stCondLst>
                            <p:childTnLst>
                              <p:par>
                                <p:cTn id="49" presetID="1" presetClass="entr" presetSubtype="0" fill="hold" nodeType="afterEffect">
                                  <p:stCondLst>
                                    <p:cond delay="0"/>
                                  </p:stCondLst>
                                  <p:childTnLst>
                                    <p:set>
                                      <p:cBhvr>
                                        <p:cTn id="50" dur="1" fill="hold">
                                          <p:stCondLst>
                                            <p:cond delay="0"/>
                                          </p:stCondLst>
                                        </p:cTn>
                                        <p:tgtEl>
                                          <p:spTgt spid="179"/>
                                        </p:tgtEl>
                                        <p:attrNameLst>
                                          <p:attrName>style.visibility</p:attrName>
                                        </p:attrNameLst>
                                      </p:cBhvr>
                                      <p:to>
                                        <p:strVal val="visible"/>
                                      </p:to>
                                    </p:set>
                                  </p:childTnLst>
                                </p:cTn>
                              </p:par>
                            </p:childTnLst>
                          </p:cTn>
                        </p:par>
                        <p:par>
                          <p:cTn id="51" fill="hold">
                            <p:stCondLst>
                              <p:cond delay="2753"/>
                            </p:stCondLst>
                            <p:childTnLst>
                              <p:par>
                                <p:cTn id="52" presetID="10" presetClass="entr" presetSubtype="0" fill="hold" nodeType="afterEffect">
                                  <p:stCondLst>
                                    <p:cond delay="0"/>
                                  </p:stCondLst>
                                  <p:childTnLst>
                                    <p:set>
                                      <p:cBhvr>
                                        <p:cTn id="53" dur="1" fill="hold">
                                          <p:stCondLst>
                                            <p:cond delay="0"/>
                                          </p:stCondLst>
                                        </p:cTn>
                                        <p:tgtEl>
                                          <p:spTgt spid="137"/>
                                        </p:tgtEl>
                                        <p:attrNameLst>
                                          <p:attrName>style.visibility</p:attrName>
                                        </p:attrNameLst>
                                      </p:cBhvr>
                                      <p:to>
                                        <p:strVal val="visible"/>
                                      </p:to>
                                    </p:set>
                                    <p:animEffect transition="in" filter="fade">
                                      <p:cBhvr>
                                        <p:cTn id="54" dur="500"/>
                                        <p:tgtEl>
                                          <p:spTgt spid="137"/>
                                        </p:tgtEl>
                                      </p:cBhvr>
                                    </p:animEffect>
                                  </p:childTnLst>
                                </p:cTn>
                              </p:par>
                            </p:childTnLst>
                          </p:cTn>
                        </p:par>
                        <p:par>
                          <p:cTn id="55" fill="hold">
                            <p:stCondLst>
                              <p:cond delay="3253"/>
                            </p:stCondLst>
                            <p:childTnLst>
                              <p:par>
                                <p:cTn id="56" presetID="23" presetClass="entr" presetSubtype="16" fill="hold" nodeType="afterEffect">
                                  <p:stCondLst>
                                    <p:cond delay="0"/>
                                  </p:stCondLst>
                                  <p:childTnLst>
                                    <p:set>
                                      <p:cBhvr>
                                        <p:cTn id="57" dur="1" fill="hold">
                                          <p:stCondLst>
                                            <p:cond delay="0"/>
                                          </p:stCondLst>
                                        </p:cTn>
                                        <p:tgtEl>
                                          <p:spTgt spid="145"/>
                                        </p:tgtEl>
                                        <p:attrNameLst>
                                          <p:attrName>style.visibility</p:attrName>
                                        </p:attrNameLst>
                                      </p:cBhvr>
                                      <p:to>
                                        <p:strVal val="visible"/>
                                      </p:to>
                                    </p:set>
                                    <p:anim calcmode="lin" valueType="num">
                                      <p:cBhvr additive="base">
                                        <p:cTn id="58" dur="250"/>
                                        <p:tgtEl>
                                          <p:spTgt spid="145"/>
                                        </p:tgtEl>
                                        <p:attrNameLst>
                                          <p:attrName>ppt_w</p:attrName>
                                        </p:attrNameLst>
                                      </p:cBhvr>
                                      <p:tavLst>
                                        <p:tav tm="0">
                                          <p:val>
                                            <p:strVal val="0"/>
                                          </p:val>
                                        </p:tav>
                                        <p:tav tm="100000">
                                          <p:val>
                                            <p:strVal val="#ppt_w"/>
                                          </p:val>
                                        </p:tav>
                                      </p:tavLst>
                                    </p:anim>
                                    <p:anim calcmode="lin" valueType="num">
                                      <p:cBhvr additive="base">
                                        <p:cTn id="59" dur="250"/>
                                        <p:tgtEl>
                                          <p:spTgt spid="145"/>
                                        </p:tgtEl>
                                        <p:attrNameLst>
                                          <p:attrName>ppt_h</p:attrName>
                                        </p:attrNameLst>
                                      </p:cBhvr>
                                      <p:tavLst>
                                        <p:tav tm="0">
                                          <p:val>
                                            <p:strVal val="0"/>
                                          </p:val>
                                        </p:tav>
                                        <p:tav tm="100000">
                                          <p:val>
                                            <p:strVal val="#ppt_h"/>
                                          </p:val>
                                        </p:tav>
                                      </p:tavLst>
                                    </p:anim>
                                  </p:childTnLst>
                                </p:cTn>
                              </p:par>
                            </p:childTnLst>
                          </p:cTn>
                        </p:par>
                        <p:par>
                          <p:cTn id="60" fill="hold">
                            <p:stCondLst>
                              <p:cond delay="3503"/>
                            </p:stCondLst>
                            <p:childTnLst>
                              <p:par>
                                <p:cTn id="61" presetID="23" presetClass="entr" presetSubtype="16" fill="hold" nodeType="afterEffect">
                                  <p:stCondLst>
                                    <p:cond delay="0"/>
                                  </p:stCondLst>
                                  <p:childTnLst>
                                    <p:set>
                                      <p:cBhvr>
                                        <p:cTn id="62" dur="1" fill="hold">
                                          <p:stCondLst>
                                            <p:cond delay="0"/>
                                          </p:stCondLst>
                                        </p:cTn>
                                        <p:tgtEl>
                                          <p:spTgt spid="163"/>
                                        </p:tgtEl>
                                        <p:attrNameLst>
                                          <p:attrName>style.visibility</p:attrName>
                                        </p:attrNameLst>
                                      </p:cBhvr>
                                      <p:to>
                                        <p:strVal val="visible"/>
                                      </p:to>
                                    </p:set>
                                    <p:anim calcmode="lin" valueType="num">
                                      <p:cBhvr additive="base">
                                        <p:cTn id="63" dur="250"/>
                                        <p:tgtEl>
                                          <p:spTgt spid="163"/>
                                        </p:tgtEl>
                                        <p:attrNameLst>
                                          <p:attrName>ppt_w</p:attrName>
                                        </p:attrNameLst>
                                      </p:cBhvr>
                                      <p:tavLst>
                                        <p:tav tm="0">
                                          <p:val>
                                            <p:strVal val="0"/>
                                          </p:val>
                                        </p:tav>
                                        <p:tav tm="100000">
                                          <p:val>
                                            <p:strVal val="#ppt_w"/>
                                          </p:val>
                                        </p:tav>
                                      </p:tavLst>
                                    </p:anim>
                                    <p:anim calcmode="lin" valueType="num">
                                      <p:cBhvr additive="base">
                                        <p:cTn id="64" dur="250"/>
                                        <p:tgtEl>
                                          <p:spTgt spid="163"/>
                                        </p:tgtEl>
                                        <p:attrNameLst>
                                          <p:attrName>ppt_h</p:attrName>
                                        </p:attrNameLst>
                                      </p:cBhvr>
                                      <p:tavLst>
                                        <p:tav tm="0">
                                          <p:val>
                                            <p:strVal val="0"/>
                                          </p:val>
                                        </p:tav>
                                        <p:tav tm="100000">
                                          <p:val>
                                            <p:strVal val="#ppt_h"/>
                                          </p:val>
                                        </p:tav>
                                      </p:tavLst>
                                    </p:anim>
                                  </p:childTnLst>
                                </p:cTn>
                              </p:par>
                            </p:childTnLst>
                          </p:cTn>
                        </p:par>
                        <p:par>
                          <p:cTn id="65" fill="hold">
                            <p:stCondLst>
                              <p:cond delay="3753"/>
                            </p:stCondLst>
                            <p:childTnLst>
                              <p:par>
                                <p:cTn id="66" presetID="1" presetClass="entr" presetSubtype="0" fill="hold" nodeType="afterEffect">
                                  <p:stCondLst>
                                    <p:cond delay="0"/>
                                  </p:stCondLst>
                                  <p:childTnLst>
                                    <p:set>
                                      <p:cBhvr>
                                        <p:cTn id="67" dur="1" fill="hold">
                                          <p:stCondLst>
                                            <p:cond delay="0"/>
                                          </p:stCondLst>
                                        </p:cTn>
                                        <p:tgtEl>
                                          <p:spTgt spid="182"/>
                                        </p:tgtEl>
                                        <p:attrNameLst>
                                          <p:attrName>style.visibility</p:attrName>
                                        </p:attrNameLst>
                                      </p:cBhvr>
                                      <p:to>
                                        <p:strVal val="visible"/>
                                      </p:to>
                                    </p:set>
                                  </p:childTnLst>
                                </p:cTn>
                              </p:par>
                            </p:childTnLst>
                          </p:cTn>
                        </p:par>
                        <p:par>
                          <p:cTn id="68" fill="hold">
                            <p:stCondLst>
                              <p:cond delay="3754"/>
                            </p:stCondLst>
                            <p:childTnLst>
                              <p:par>
                                <p:cTn id="69" presetID="10" presetClass="entr" presetSubtype="0" fill="hold" nodeType="afterEffect">
                                  <p:stCondLst>
                                    <p:cond delay="0"/>
                                  </p:stCondLst>
                                  <p:childTnLst>
                                    <p:set>
                                      <p:cBhvr>
                                        <p:cTn id="70" dur="1" fill="hold">
                                          <p:stCondLst>
                                            <p:cond delay="0"/>
                                          </p:stCondLst>
                                        </p:cTn>
                                        <p:tgtEl>
                                          <p:spTgt spid="144"/>
                                        </p:tgtEl>
                                        <p:attrNameLst>
                                          <p:attrName>style.visibility</p:attrName>
                                        </p:attrNameLst>
                                      </p:cBhvr>
                                      <p:to>
                                        <p:strVal val="visible"/>
                                      </p:to>
                                    </p:set>
                                    <p:animEffect transition="in" filter="fade">
                                      <p:cBhvr>
                                        <p:cTn id="71" dur="500"/>
                                        <p:tgtEl>
                                          <p:spTgt spid="144"/>
                                        </p:tgtEl>
                                      </p:cBhvr>
                                    </p:animEffect>
                                  </p:childTnLst>
                                </p:cTn>
                              </p:par>
                            </p:childTnLst>
                          </p:cTn>
                        </p:par>
                        <p:par>
                          <p:cTn id="72" fill="hold">
                            <p:stCondLst>
                              <p:cond delay="4254"/>
                            </p:stCondLst>
                            <p:childTnLst>
                              <p:par>
                                <p:cTn id="73" presetID="23" presetClass="entr" presetSubtype="16" fill="hold" nodeType="afterEffect">
                                  <p:stCondLst>
                                    <p:cond delay="0"/>
                                  </p:stCondLst>
                                  <p:childTnLst>
                                    <p:set>
                                      <p:cBhvr>
                                        <p:cTn id="74" dur="1" fill="hold">
                                          <p:stCondLst>
                                            <p:cond delay="0"/>
                                          </p:stCondLst>
                                        </p:cTn>
                                        <p:tgtEl>
                                          <p:spTgt spid="141"/>
                                        </p:tgtEl>
                                        <p:attrNameLst>
                                          <p:attrName>style.visibility</p:attrName>
                                        </p:attrNameLst>
                                      </p:cBhvr>
                                      <p:to>
                                        <p:strVal val="visible"/>
                                      </p:to>
                                    </p:set>
                                    <p:anim calcmode="lin" valueType="num">
                                      <p:cBhvr additive="base">
                                        <p:cTn id="75" dur="250"/>
                                        <p:tgtEl>
                                          <p:spTgt spid="141"/>
                                        </p:tgtEl>
                                        <p:attrNameLst>
                                          <p:attrName>ppt_w</p:attrName>
                                        </p:attrNameLst>
                                      </p:cBhvr>
                                      <p:tavLst>
                                        <p:tav tm="0">
                                          <p:val>
                                            <p:strVal val="0"/>
                                          </p:val>
                                        </p:tav>
                                        <p:tav tm="100000">
                                          <p:val>
                                            <p:strVal val="#ppt_w"/>
                                          </p:val>
                                        </p:tav>
                                      </p:tavLst>
                                    </p:anim>
                                    <p:anim calcmode="lin" valueType="num">
                                      <p:cBhvr additive="base">
                                        <p:cTn id="76" dur="250"/>
                                        <p:tgtEl>
                                          <p:spTgt spid="141"/>
                                        </p:tgtEl>
                                        <p:attrNameLst>
                                          <p:attrName>ppt_h</p:attrName>
                                        </p:attrNameLst>
                                      </p:cBhvr>
                                      <p:tavLst>
                                        <p:tav tm="0">
                                          <p:val>
                                            <p:strVal val="0"/>
                                          </p:val>
                                        </p:tav>
                                        <p:tav tm="100000">
                                          <p:val>
                                            <p:strVal val="#ppt_h"/>
                                          </p:val>
                                        </p:tav>
                                      </p:tavLst>
                                    </p:anim>
                                  </p:childTnLst>
                                </p:cTn>
                              </p:par>
                            </p:childTnLst>
                          </p:cTn>
                        </p:par>
                        <p:par>
                          <p:cTn id="77" fill="hold">
                            <p:stCondLst>
                              <p:cond delay="4504"/>
                            </p:stCondLst>
                            <p:childTnLst>
                              <p:par>
                                <p:cTn id="78" presetID="23" presetClass="entr" presetSubtype="16" fill="hold" nodeType="afterEffect">
                                  <p:stCondLst>
                                    <p:cond delay="0"/>
                                  </p:stCondLst>
                                  <p:childTnLst>
                                    <p:set>
                                      <p:cBhvr>
                                        <p:cTn id="79" dur="1" fill="hold">
                                          <p:stCondLst>
                                            <p:cond delay="0"/>
                                          </p:stCondLst>
                                        </p:cTn>
                                        <p:tgtEl>
                                          <p:spTgt spid="168"/>
                                        </p:tgtEl>
                                        <p:attrNameLst>
                                          <p:attrName>style.visibility</p:attrName>
                                        </p:attrNameLst>
                                      </p:cBhvr>
                                      <p:to>
                                        <p:strVal val="visible"/>
                                      </p:to>
                                    </p:set>
                                    <p:anim calcmode="lin" valueType="num">
                                      <p:cBhvr additive="base">
                                        <p:cTn id="80" dur="250"/>
                                        <p:tgtEl>
                                          <p:spTgt spid="168"/>
                                        </p:tgtEl>
                                        <p:attrNameLst>
                                          <p:attrName>ppt_w</p:attrName>
                                        </p:attrNameLst>
                                      </p:cBhvr>
                                      <p:tavLst>
                                        <p:tav tm="0">
                                          <p:val>
                                            <p:strVal val="0"/>
                                          </p:val>
                                        </p:tav>
                                        <p:tav tm="100000">
                                          <p:val>
                                            <p:strVal val="#ppt_w"/>
                                          </p:val>
                                        </p:tav>
                                      </p:tavLst>
                                    </p:anim>
                                    <p:anim calcmode="lin" valueType="num">
                                      <p:cBhvr additive="base">
                                        <p:cTn id="81" dur="250"/>
                                        <p:tgtEl>
                                          <p:spTgt spid="168"/>
                                        </p:tgtEl>
                                        <p:attrNameLst>
                                          <p:attrName>ppt_h</p:attrName>
                                        </p:attrNameLst>
                                      </p:cBhvr>
                                      <p:tavLst>
                                        <p:tav tm="0">
                                          <p:val>
                                            <p:strVal val="0"/>
                                          </p:val>
                                        </p:tav>
                                        <p:tav tm="100000">
                                          <p:val>
                                            <p:strVal val="#ppt_h"/>
                                          </p:val>
                                        </p:tav>
                                      </p:tavLst>
                                    </p:anim>
                                  </p:childTnLst>
                                </p:cTn>
                              </p:par>
                            </p:childTnLst>
                          </p:cTn>
                        </p:par>
                        <p:par>
                          <p:cTn id="82" fill="hold">
                            <p:stCondLst>
                              <p:cond delay="4754"/>
                            </p:stCondLst>
                            <p:childTnLst>
                              <p:par>
                                <p:cTn id="83" presetID="1" presetClass="entr" presetSubtype="0" fill="hold" nodeType="afterEffect">
                                  <p:stCondLst>
                                    <p:cond delay="0"/>
                                  </p:stCondLst>
                                  <p:childTnLst>
                                    <p:set>
                                      <p:cBhvr>
                                        <p:cTn id="84" dur="1" fill="hold">
                                          <p:stCondLst>
                                            <p:cond delay="0"/>
                                          </p:stCondLst>
                                        </p:cTn>
                                        <p:tgtEl>
                                          <p:spTgt spid="18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88"/>
                                        </p:tgtEl>
                                        <p:attrNameLst>
                                          <p:attrName>style.visibility</p:attrName>
                                        </p:attrNameLst>
                                      </p:cBhvr>
                                      <p:to>
                                        <p:strVal val="visible"/>
                                      </p:to>
                                    </p:set>
                                    <p:animEffect transition="in" filter="fade">
                                      <p:cBhvr>
                                        <p:cTn id="89"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
          <p:cNvSpPr txBox="1">
            <a:spLocks noGrp="1"/>
          </p:cNvSpPr>
          <p:nvPr>
            <p:ph type="title"/>
          </p:nvPr>
        </p:nvSpPr>
        <p:spPr>
          <a:xfrm>
            <a:off x="609600" y="274638"/>
            <a:ext cx="10972800" cy="1143000"/>
          </a:xfrm>
          <a:prstGeom prst="rect">
            <a:avLst/>
          </a:prstGeom>
          <a:noFill/>
          <a:ln w="9525"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432FF"/>
                </a:solidFill>
              </a:rPr>
              <a:t>Coronavirus: Supply Chains</a:t>
            </a:r>
            <a:endParaRPr/>
          </a:p>
        </p:txBody>
      </p:sp>
      <p:sp>
        <p:nvSpPr>
          <p:cNvPr id="195" name="Google Shape;195;p4"/>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52</a:t>
            </a:fld>
            <a:endParaRPr/>
          </a:p>
        </p:txBody>
      </p:sp>
      <p:sp>
        <p:nvSpPr>
          <p:cNvPr id="196" name="Google Shape;196;p4"/>
          <p:cNvSpPr txBox="1"/>
          <p:nvPr/>
        </p:nvSpPr>
        <p:spPr>
          <a:xfrm>
            <a:off x="7717807" y="1448159"/>
            <a:ext cx="4283839"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C4C88"/>
                </a:solidFill>
                <a:latin typeface="Arial"/>
                <a:ea typeface="Arial"/>
                <a:cs typeface="Arial"/>
                <a:sym typeface="Arial"/>
              </a:rPr>
              <a:t>If contained, COVID-19 would mainly disrupt manufacturing supply chains.</a:t>
            </a:r>
            <a:endParaRPr/>
          </a:p>
          <a:p>
            <a:pPr marL="0" marR="0" lvl="0" indent="0" algn="l" rtl="0">
              <a:spcBef>
                <a:spcPts val="0"/>
              </a:spcBef>
              <a:spcAft>
                <a:spcPts val="0"/>
              </a:spcAft>
              <a:buNone/>
            </a:pPr>
            <a:endParaRPr sz="1800">
              <a:solidFill>
                <a:srgbClr val="0C4C88"/>
              </a:solidFill>
              <a:latin typeface="Arial"/>
              <a:ea typeface="Arial"/>
              <a:cs typeface="Arial"/>
              <a:sym typeface="Arial"/>
            </a:endParaRPr>
          </a:p>
          <a:p>
            <a:pPr marL="0" marR="0" lvl="0" indent="0" algn="l" rtl="0">
              <a:spcBef>
                <a:spcPts val="0"/>
              </a:spcBef>
              <a:spcAft>
                <a:spcPts val="0"/>
              </a:spcAft>
              <a:buNone/>
            </a:pPr>
            <a:r>
              <a:rPr lang="en-US" sz="1800">
                <a:solidFill>
                  <a:srgbClr val="0C4C88"/>
                </a:solidFill>
                <a:latin typeface="Arial"/>
                <a:ea typeface="Arial"/>
                <a:cs typeface="Arial"/>
                <a:sym typeface="Arial"/>
              </a:rPr>
              <a:t>The more a country’s manufacturing </a:t>
            </a:r>
            <a:endParaRPr/>
          </a:p>
          <a:p>
            <a:pPr marL="0" marR="0" lvl="0" indent="0" algn="l" rtl="0">
              <a:spcBef>
                <a:spcPts val="0"/>
              </a:spcBef>
              <a:spcAft>
                <a:spcPts val="0"/>
              </a:spcAft>
              <a:buNone/>
            </a:pPr>
            <a:r>
              <a:rPr lang="en-US" sz="1800">
                <a:solidFill>
                  <a:srgbClr val="0C4C88"/>
                </a:solidFill>
                <a:latin typeface="Arial"/>
                <a:ea typeface="Arial"/>
                <a:cs typeface="Arial"/>
                <a:sym typeface="Arial"/>
              </a:rPr>
              <a:t>relied on these supply chains the</a:t>
            </a:r>
            <a:endParaRPr/>
          </a:p>
          <a:p>
            <a:pPr marL="0" marR="0" lvl="0" indent="0" algn="l" rtl="0">
              <a:spcBef>
                <a:spcPts val="0"/>
              </a:spcBef>
              <a:spcAft>
                <a:spcPts val="0"/>
              </a:spcAft>
              <a:buNone/>
            </a:pPr>
            <a:r>
              <a:rPr lang="en-US" sz="1800">
                <a:solidFill>
                  <a:srgbClr val="0C4C88"/>
                </a:solidFill>
                <a:latin typeface="Arial"/>
                <a:ea typeface="Arial"/>
                <a:cs typeface="Arial"/>
                <a:sym typeface="Arial"/>
              </a:rPr>
              <a:t>bigger the impact on GDP.</a:t>
            </a:r>
            <a:endParaRPr/>
          </a:p>
        </p:txBody>
      </p:sp>
      <p:graphicFrame>
        <p:nvGraphicFramePr>
          <p:cNvPr id="197" name="Google Shape;197;p4"/>
          <p:cNvGraphicFramePr/>
          <p:nvPr/>
        </p:nvGraphicFramePr>
        <p:xfrm>
          <a:off x="609600" y="1658223"/>
          <a:ext cx="3000000" cy="3000000"/>
        </p:xfrm>
        <a:graphic>
          <a:graphicData uri="http://schemas.openxmlformats.org/drawingml/2006/table">
            <a:tbl>
              <a:tblPr firstRow="1" bandRow="1">
                <a:noFill/>
                <a:tableStyleId>{AC3D1A7E-179A-4C5E-92DD-80C9B4E2EF4F}</a:tableStyleId>
              </a:tblPr>
              <a:tblGrid>
                <a:gridCol w="1694400">
                  <a:extLst>
                    <a:ext uri="{9D8B030D-6E8A-4147-A177-3AD203B41FA5}">
                      <a16:colId xmlns:a16="http://schemas.microsoft.com/office/drawing/2014/main" val="20000"/>
                    </a:ext>
                  </a:extLst>
                </a:gridCol>
                <a:gridCol w="1465700">
                  <a:extLst>
                    <a:ext uri="{9D8B030D-6E8A-4147-A177-3AD203B41FA5}">
                      <a16:colId xmlns:a16="http://schemas.microsoft.com/office/drawing/2014/main" val="20001"/>
                    </a:ext>
                  </a:extLst>
                </a:gridCol>
                <a:gridCol w="1933500">
                  <a:extLst>
                    <a:ext uri="{9D8B030D-6E8A-4147-A177-3AD203B41FA5}">
                      <a16:colId xmlns:a16="http://schemas.microsoft.com/office/drawing/2014/main" val="20002"/>
                    </a:ext>
                  </a:extLst>
                </a:gridCol>
                <a:gridCol w="1701325">
                  <a:extLst>
                    <a:ext uri="{9D8B030D-6E8A-4147-A177-3AD203B41FA5}">
                      <a16:colId xmlns:a16="http://schemas.microsoft.com/office/drawing/2014/main" val="20003"/>
                    </a:ext>
                  </a:extLst>
                </a:gridCol>
              </a:tblGrid>
              <a:tr h="1229050">
                <a:tc>
                  <a:txBody>
                    <a:bodyPr/>
                    <a:lstStyle/>
                    <a:p>
                      <a:pPr marL="0" marR="0" lvl="0" indent="0" algn="l" rtl="0">
                        <a:spcBef>
                          <a:spcPts val="0"/>
                        </a:spcBef>
                        <a:spcAft>
                          <a:spcPts val="0"/>
                        </a:spcAft>
                        <a:buNone/>
                      </a:pPr>
                      <a:r>
                        <a:rPr lang="en-US" sz="1400" u="none" strike="noStrike" cap="none"/>
                        <a:t>Countries</a:t>
                      </a:r>
                      <a:endParaRPr/>
                    </a:p>
                  </a:txBody>
                  <a:tcPr marL="68575" marR="68575" marT="34300" marB="34300">
                    <a:solidFill>
                      <a:srgbClr val="0070C0"/>
                    </a:solidFill>
                  </a:tcPr>
                </a:tc>
                <a:tc>
                  <a:txBody>
                    <a:bodyPr/>
                    <a:lstStyle/>
                    <a:p>
                      <a:pPr marL="0" marR="0" lvl="0" indent="0" algn="l" rtl="0">
                        <a:spcBef>
                          <a:spcPts val="0"/>
                        </a:spcBef>
                        <a:spcAft>
                          <a:spcPts val="0"/>
                        </a:spcAft>
                        <a:buNone/>
                      </a:pPr>
                      <a:r>
                        <a:rPr lang="en-US" sz="1400"/>
                        <a:t>Share of World GDP</a:t>
                      </a:r>
                      <a:endParaRPr/>
                    </a:p>
                  </a:txBody>
                  <a:tcPr marL="68575" marR="68575" marT="34300" marB="34300">
                    <a:solidFill>
                      <a:srgbClr val="0070C0"/>
                    </a:solidFill>
                  </a:tcPr>
                </a:tc>
                <a:tc>
                  <a:txBody>
                    <a:bodyPr/>
                    <a:lstStyle/>
                    <a:p>
                      <a:pPr marL="0" marR="0" lvl="0" indent="0" algn="l" rtl="0">
                        <a:spcBef>
                          <a:spcPts val="0"/>
                        </a:spcBef>
                        <a:spcAft>
                          <a:spcPts val="0"/>
                        </a:spcAft>
                        <a:buNone/>
                      </a:pPr>
                      <a:r>
                        <a:rPr lang="en-US" sz="1400"/>
                        <a:t>Manufacturing as a Share of GDP</a:t>
                      </a:r>
                      <a:endParaRPr/>
                    </a:p>
                  </a:txBody>
                  <a:tcPr marL="68575" marR="68575" marT="34300" marB="34300">
                    <a:solidFill>
                      <a:srgbClr val="0070C0"/>
                    </a:solidFill>
                  </a:tcPr>
                </a:tc>
                <a:tc>
                  <a:txBody>
                    <a:bodyPr/>
                    <a:lstStyle/>
                    <a:p>
                      <a:pPr marL="0" marR="0" lvl="0" indent="0" algn="l" rtl="0">
                        <a:lnSpc>
                          <a:spcPct val="100000"/>
                        </a:lnSpc>
                        <a:spcBef>
                          <a:spcPts val="0"/>
                        </a:spcBef>
                        <a:spcAft>
                          <a:spcPts val="0"/>
                        </a:spcAft>
                        <a:buClr>
                          <a:schemeClr val="dk1"/>
                        </a:buClr>
                        <a:buSzPts val="1400"/>
                        <a:buFont typeface="Verdana"/>
                        <a:buNone/>
                      </a:pPr>
                      <a:r>
                        <a:rPr lang="en-US" sz="1400"/>
                        <a:t>Services as a Share of GDP</a:t>
                      </a:r>
                      <a:endParaRPr/>
                    </a:p>
                    <a:p>
                      <a:pPr marL="0" marR="0" lvl="0" indent="0" algn="l" rtl="0">
                        <a:spcBef>
                          <a:spcPts val="0"/>
                        </a:spcBef>
                        <a:spcAft>
                          <a:spcPts val="0"/>
                        </a:spcAft>
                        <a:buNone/>
                      </a:pPr>
                      <a:endParaRPr sz="1400"/>
                    </a:p>
                  </a:txBody>
                  <a:tcPr marL="68575" marR="68575" marT="34300" marB="34300">
                    <a:solidFill>
                      <a:srgbClr val="0070C0"/>
                    </a:solidFill>
                  </a:tcPr>
                </a:tc>
                <a:extLst>
                  <a:ext uri="{0D108BD9-81ED-4DB2-BD59-A6C34878D82A}">
                    <a16:rowId xmlns:a16="http://schemas.microsoft.com/office/drawing/2014/main" val="10000"/>
                  </a:ext>
                </a:extLst>
              </a:tr>
              <a:tr h="536150">
                <a:tc>
                  <a:txBody>
                    <a:bodyPr/>
                    <a:lstStyle/>
                    <a:p>
                      <a:pPr marL="0" marR="0" lvl="0" indent="0" algn="l" rtl="0">
                        <a:spcBef>
                          <a:spcPts val="0"/>
                        </a:spcBef>
                        <a:spcAft>
                          <a:spcPts val="0"/>
                        </a:spcAft>
                        <a:buNone/>
                      </a:pPr>
                      <a:r>
                        <a:rPr lang="en-US" sz="1400"/>
                        <a:t>United States</a:t>
                      </a:r>
                      <a:endParaRPr/>
                    </a:p>
                  </a:txBody>
                  <a:tcPr marL="68575" marR="68575" marT="34300" marB="34300"/>
                </a:tc>
                <a:tc>
                  <a:txBody>
                    <a:bodyPr/>
                    <a:lstStyle/>
                    <a:p>
                      <a:pPr marL="0" marR="0" lvl="0" indent="0" algn="r" rtl="0">
                        <a:spcBef>
                          <a:spcPts val="0"/>
                        </a:spcBef>
                        <a:spcAft>
                          <a:spcPts val="0"/>
                        </a:spcAft>
                        <a:buNone/>
                      </a:pPr>
                      <a:r>
                        <a:rPr lang="en-US" sz="1400"/>
                        <a:t>24%</a:t>
                      </a:r>
                      <a:endParaRPr/>
                    </a:p>
                  </a:txBody>
                  <a:tcPr marL="68575" marR="68575" marT="34300" marB="34300"/>
                </a:tc>
                <a:tc>
                  <a:txBody>
                    <a:bodyPr/>
                    <a:lstStyle/>
                    <a:p>
                      <a:pPr marL="0" marR="0" lvl="0" indent="0" algn="r" rtl="0">
                        <a:spcBef>
                          <a:spcPts val="0"/>
                        </a:spcBef>
                        <a:spcAft>
                          <a:spcPts val="0"/>
                        </a:spcAft>
                        <a:buNone/>
                      </a:pPr>
                      <a:r>
                        <a:rPr lang="en-US" sz="1400"/>
                        <a:t>11%</a:t>
                      </a:r>
                      <a:endParaRPr/>
                    </a:p>
                  </a:txBody>
                  <a:tcPr marL="68575" marR="68575" marT="34300" marB="34300"/>
                </a:tc>
                <a:tc>
                  <a:txBody>
                    <a:bodyPr/>
                    <a:lstStyle/>
                    <a:p>
                      <a:pPr marL="0" marR="0" lvl="0" indent="0" algn="r" rtl="0">
                        <a:spcBef>
                          <a:spcPts val="0"/>
                        </a:spcBef>
                        <a:spcAft>
                          <a:spcPts val="0"/>
                        </a:spcAft>
                        <a:buNone/>
                      </a:pPr>
                      <a:r>
                        <a:rPr lang="en-US" sz="1400"/>
                        <a:t>77.4%</a:t>
                      </a:r>
                      <a:endParaRPr/>
                    </a:p>
                  </a:txBody>
                  <a:tcPr marL="68575" marR="68575" marT="34300" marB="34300"/>
                </a:tc>
                <a:extLst>
                  <a:ext uri="{0D108BD9-81ED-4DB2-BD59-A6C34878D82A}">
                    <a16:rowId xmlns:a16="http://schemas.microsoft.com/office/drawing/2014/main" val="10001"/>
                  </a:ext>
                </a:extLst>
              </a:tr>
              <a:tr h="305200">
                <a:tc>
                  <a:txBody>
                    <a:bodyPr/>
                    <a:lstStyle/>
                    <a:p>
                      <a:pPr marL="0" marR="0" lvl="0" indent="0" algn="l" rtl="0">
                        <a:spcBef>
                          <a:spcPts val="0"/>
                        </a:spcBef>
                        <a:spcAft>
                          <a:spcPts val="0"/>
                        </a:spcAft>
                        <a:buNone/>
                      </a:pPr>
                      <a:r>
                        <a:rPr lang="en-US" sz="1400"/>
                        <a:t>Canada</a:t>
                      </a:r>
                      <a:endParaRPr/>
                    </a:p>
                  </a:txBody>
                  <a:tcPr marL="68575" marR="68575" marT="34300" marB="34300"/>
                </a:tc>
                <a:tc>
                  <a:txBody>
                    <a:bodyPr/>
                    <a:lstStyle/>
                    <a:p>
                      <a:pPr marL="0" marR="0" lvl="0" indent="0" algn="r" rtl="0">
                        <a:spcBef>
                          <a:spcPts val="0"/>
                        </a:spcBef>
                        <a:spcAft>
                          <a:spcPts val="0"/>
                        </a:spcAft>
                        <a:buNone/>
                      </a:pPr>
                      <a:r>
                        <a:rPr lang="en-US" sz="1400"/>
                        <a:t>2%</a:t>
                      </a:r>
                      <a:endParaRPr/>
                    </a:p>
                  </a:txBody>
                  <a:tcPr marL="68575" marR="68575" marT="34300" marB="34300"/>
                </a:tc>
                <a:tc>
                  <a:txBody>
                    <a:bodyPr/>
                    <a:lstStyle/>
                    <a:p>
                      <a:pPr marL="0" marR="0" lvl="0" indent="0" algn="r" rtl="0">
                        <a:spcBef>
                          <a:spcPts val="0"/>
                        </a:spcBef>
                        <a:spcAft>
                          <a:spcPts val="0"/>
                        </a:spcAft>
                        <a:buNone/>
                      </a:pPr>
                      <a:r>
                        <a:rPr lang="en-US" sz="1400"/>
                        <a:t>10%</a:t>
                      </a:r>
                      <a:endParaRPr/>
                    </a:p>
                  </a:txBody>
                  <a:tcPr marL="68575" marR="68575" marT="34300" marB="34300"/>
                </a:tc>
                <a:tc>
                  <a:txBody>
                    <a:bodyPr/>
                    <a:lstStyle/>
                    <a:p>
                      <a:pPr marL="0" marR="0" lvl="0" indent="0" algn="r" rtl="0">
                        <a:spcBef>
                          <a:spcPts val="0"/>
                        </a:spcBef>
                        <a:spcAft>
                          <a:spcPts val="0"/>
                        </a:spcAft>
                        <a:buNone/>
                      </a:pPr>
                      <a:r>
                        <a:rPr lang="en-US" sz="1400"/>
                        <a:t>66.7%</a:t>
                      </a:r>
                      <a:endParaRPr/>
                    </a:p>
                  </a:txBody>
                  <a:tcPr marL="68575" marR="68575" marT="34300" marB="34300"/>
                </a:tc>
                <a:extLst>
                  <a:ext uri="{0D108BD9-81ED-4DB2-BD59-A6C34878D82A}">
                    <a16:rowId xmlns:a16="http://schemas.microsoft.com/office/drawing/2014/main" val="10002"/>
                  </a:ext>
                </a:extLst>
              </a:tr>
              <a:tr h="305200">
                <a:tc>
                  <a:txBody>
                    <a:bodyPr/>
                    <a:lstStyle/>
                    <a:p>
                      <a:pPr marL="0" marR="0" lvl="0" indent="0" algn="l" rtl="0">
                        <a:spcBef>
                          <a:spcPts val="0"/>
                        </a:spcBef>
                        <a:spcAft>
                          <a:spcPts val="0"/>
                        </a:spcAft>
                        <a:buNone/>
                      </a:pPr>
                      <a:r>
                        <a:rPr lang="en-US" sz="1400"/>
                        <a:t>UK</a:t>
                      </a:r>
                      <a:endParaRPr/>
                    </a:p>
                  </a:txBody>
                  <a:tcPr marL="68575" marR="68575" marT="34300" marB="34300"/>
                </a:tc>
                <a:tc>
                  <a:txBody>
                    <a:bodyPr/>
                    <a:lstStyle/>
                    <a:p>
                      <a:pPr marL="0" marR="0" lvl="0" indent="0" algn="r" rtl="0">
                        <a:spcBef>
                          <a:spcPts val="0"/>
                        </a:spcBef>
                        <a:spcAft>
                          <a:spcPts val="0"/>
                        </a:spcAft>
                        <a:buNone/>
                      </a:pPr>
                      <a:r>
                        <a:rPr lang="en-US" sz="1400"/>
                        <a:t>3%</a:t>
                      </a:r>
                      <a:endParaRPr/>
                    </a:p>
                  </a:txBody>
                  <a:tcPr marL="68575" marR="68575" marT="34300" marB="34300"/>
                </a:tc>
                <a:tc>
                  <a:txBody>
                    <a:bodyPr/>
                    <a:lstStyle/>
                    <a:p>
                      <a:pPr marL="0" marR="0" lvl="0" indent="0" algn="r" rtl="0">
                        <a:spcBef>
                          <a:spcPts val="0"/>
                        </a:spcBef>
                        <a:spcAft>
                          <a:spcPts val="0"/>
                        </a:spcAft>
                        <a:buNone/>
                      </a:pPr>
                      <a:r>
                        <a:rPr lang="en-US" sz="1400"/>
                        <a:t>9%</a:t>
                      </a:r>
                      <a:endParaRPr/>
                    </a:p>
                  </a:txBody>
                  <a:tcPr marL="68575" marR="68575" marT="34300" marB="34300"/>
                </a:tc>
                <a:tc>
                  <a:txBody>
                    <a:bodyPr/>
                    <a:lstStyle/>
                    <a:p>
                      <a:pPr marL="0" marR="0" lvl="0" indent="0" algn="r" rtl="0">
                        <a:spcBef>
                          <a:spcPts val="0"/>
                        </a:spcBef>
                        <a:spcAft>
                          <a:spcPts val="0"/>
                        </a:spcAft>
                        <a:buNone/>
                      </a:pPr>
                      <a:r>
                        <a:rPr lang="en-US" sz="1400"/>
                        <a:t>71.0%</a:t>
                      </a:r>
                      <a:endParaRPr/>
                    </a:p>
                  </a:txBody>
                  <a:tcPr marL="68575" marR="68575" marT="34300" marB="34300"/>
                </a:tc>
                <a:extLst>
                  <a:ext uri="{0D108BD9-81ED-4DB2-BD59-A6C34878D82A}">
                    <a16:rowId xmlns:a16="http://schemas.microsoft.com/office/drawing/2014/main" val="10003"/>
                  </a:ext>
                </a:extLst>
              </a:tr>
              <a:tr h="305200">
                <a:tc>
                  <a:txBody>
                    <a:bodyPr/>
                    <a:lstStyle/>
                    <a:p>
                      <a:pPr marL="0" marR="0" lvl="0" indent="0" algn="l" rtl="0">
                        <a:spcBef>
                          <a:spcPts val="0"/>
                        </a:spcBef>
                        <a:spcAft>
                          <a:spcPts val="0"/>
                        </a:spcAft>
                        <a:buNone/>
                      </a:pPr>
                      <a:r>
                        <a:rPr lang="en-US" sz="1400"/>
                        <a:t>Germany</a:t>
                      </a:r>
                      <a:endParaRPr/>
                    </a:p>
                  </a:txBody>
                  <a:tcPr marL="68575" marR="68575" marT="34300" marB="34300"/>
                </a:tc>
                <a:tc>
                  <a:txBody>
                    <a:bodyPr/>
                    <a:lstStyle/>
                    <a:p>
                      <a:pPr marL="0" marR="0" lvl="0" indent="0" algn="r" rtl="0">
                        <a:spcBef>
                          <a:spcPts val="0"/>
                        </a:spcBef>
                        <a:spcAft>
                          <a:spcPts val="0"/>
                        </a:spcAft>
                        <a:buNone/>
                      </a:pPr>
                      <a:r>
                        <a:rPr lang="en-US" sz="1400"/>
                        <a:t>5%</a:t>
                      </a:r>
                      <a:endParaRPr/>
                    </a:p>
                  </a:txBody>
                  <a:tcPr marL="68575" marR="68575" marT="34300" marB="34300"/>
                </a:tc>
                <a:tc>
                  <a:txBody>
                    <a:bodyPr/>
                    <a:lstStyle/>
                    <a:p>
                      <a:pPr marL="0" marR="0" lvl="0" indent="0" algn="r" rtl="0">
                        <a:spcBef>
                          <a:spcPts val="0"/>
                        </a:spcBef>
                        <a:spcAft>
                          <a:spcPts val="0"/>
                        </a:spcAft>
                        <a:buNone/>
                      </a:pPr>
                      <a:r>
                        <a:rPr lang="en-US" sz="1400"/>
                        <a:t>20%</a:t>
                      </a:r>
                      <a:endParaRPr/>
                    </a:p>
                  </a:txBody>
                  <a:tcPr marL="68575" marR="68575" marT="34300" marB="34300"/>
                </a:tc>
                <a:tc>
                  <a:txBody>
                    <a:bodyPr/>
                    <a:lstStyle/>
                    <a:p>
                      <a:pPr marL="0" marR="0" lvl="0" indent="0" algn="r" rtl="0">
                        <a:spcBef>
                          <a:spcPts val="0"/>
                        </a:spcBef>
                        <a:spcAft>
                          <a:spcPts val="0"/>
                        </a:spcAft>
                        <a:buNone/>
                      </a:pPr>
                      <a:r>
                        <a:rPr lang="en-US" sz="1400"/>
                        <a:t>61.8%</a:t>
                      </a:r>
                      <a:endParaRPr/>
                    </a:p>
                  </a:txBody>
                  <a:tcPr marL="68575" marR="68575" marT="34300" marB="34300"/>
                </a:tc>
                <a:extLst>
                  <a:ext uri="{0D108BD9-81ED-4DB2-BD59-A6C34878D82A}">
                    <a16:rowId xmlns:a16="http://schemas.microsoft.com/office/drawing/2014/main" val="10004"/>
                  </a:ext>
                </a:extLst>
              </a:tr>
              <a:tr h="305200">
                <a:tc>
                  <a:txBody>
                    <a:bodyPr/>
                    <a:lstStyle/>
                    <a:p>
                      <a:pPr marL="0" marR="0" lvl="0" indent="0" algn="l" rtl="0">
                        <a:spcBef>
                          <a:spcPts val="0"/>
                        </a:spcBef>
                        <a:spcAft>
                          <a:spcPts val="0"/>
                        </a:spcAft>
                        <a:buNone/>
                      </a:pPr>
                      <a:r>
                        <a:rPr lang="en-US" sz="1400"/>
                        <a:t>France</a:t>
                      </a:r>
                      <a:endParaRPr/>
                    </a:p>
                  </a:txBody>
                  <a:tcPr marL="68575" marR="68575" marT="34300" marB="34300"/>
                </a:tc>
                <a:tc>
                  <a:txBody>
                    <a:bodyPr/>
                    <a:lstStyle/>
                    <a:p>
                      <a:pPr marL="0" marR="0" lvl="0" indent="0" algn="r" rtl="0">
                        <a:spcBef>
                          <a:spcPts val="0"/>
                        </a:spcBef>
                        <a:spcAft>
                          <a:spcPts val="0"/>
                        </a:spcAft>
                        <a:buNone/>
                      </a:pPr>
                      <a:r>
                        <a:rPr lang="en-US" sz="1400"/>
                        <a:t>3%</a:t>
                      </a:r>
                      <a:endParaRPr/>
                    </a:p>
                  </a:txBody>
                  <a:tcPr marL="68575" marR="68575" marT="34300" marB="34300"/>
                </a:tc>
                <a:tc>
                  <a:txBody>
                    <a:bodyPr/>
                    <a:lstStyle/>
                    <a:p>
                      <a:pPr marL="0" marR="0" lvl="0" indent="0" algn="r" rtl="0">
                        <a:spcBef>
                          <a:spcPts val="0"/>
                        </a:spcBef>
                        <a:spcAft>
                          <a:spcPts val="0"/>
                        </a:spcAft>
                        <a:buNone/>
                      </a:pPr>
                      <a:r>
                        <a:rPr lang="en-US" sz="1400"/>
                        <a:t>10%</a:t>
                      </a:r>
                      <a:endParaRPr/>
                    </a:p>
                  </a:txBody>
                  <a:tcPr marL="68575" marR="68575" marT="34300" marB="34300"/>
                </a:tc>
                <a:tc>
                  <a:txBody>
                    <a:bodyPr/>
                    <a:lstStyle/>
                    <a:p>
                      <a:pPr marL="0" marR="0" lvl="0" indent="0" algn="r" rtl="0">
                        <a:spcBef>
                          <a:spcPts val="0"/>
                        </a:spcBef>
                        <a:spcAft>
                          <a:spcPts val="0"/>
                        </a:spcAft>
                        <a:buNone/>
                      </a:pPr>
                      <a:r>
                        <a:rPr lang="en-US" sz="1400"/>
                        <a:t>70.3%</a:t>
                      </a:r>
                      <a:endParaRPr/>
                    </a:p>
                  </a:txBody>
                  <a:tcPr marL="68575" marR="68575" marT="34300" marB="34300"/>
                </a:tc>
                <a:extLst>
                  <a:ext uri="{0D108BD9-81ED-4DB2-BD59-A6C34878D82A}">
                    <a16:rowId xmlns:a16="http://schemas.microsoft.com/office/drawing/2014/main" val="10005"/>
                  </a:ext>
                </a:extLst>
              </a:tr>
              <a:tr h="305200">
                <a:tc>
                  <a:txBody>
                    <a:bodyPr/>
                    <a:lstStyle/>
                    <a:p>
                      <a:pPr marL="0" marR="0" lvl="0" indent="0" algn="l" rtl="0">
                        <a:spcBef>
                          <a:spcPts val="0"/>
                        </a:spcBef>
                        <a:spcAft>
                          <a:spcPts val="0"/>
                        </a:spcAft>
                        <a:buNone/>
                      </a:pPr>
                      <a:r>
                        <a:rPr lang="en-US" sz="1400"/>
                        <a:t>Italy</a:t>
                      </a:r>
                      <a:endParaRPr/>
                    </a:p>
                  </a:txBody>
                  <a:tcPr marL="68575" marR="68575" marT="34300" marB="34300"/>
                </a:tc>
                <a:tc>
                  <a:txBody>
                    <a:bodyPr/>
                    <a:lstStyle/>
                    <a:p>
                      <a:pPr marL="0" marR="0" lvl="0" indent="0" algn="r" rtl="0">
                        <a:spcBef>
                          <a:spcPts val="0"/>
                        </a:spcBef>
                        <a:spcAft>
                          <a:spcPts val="0"/>
                        </a:spcAft>
                        <a:buNone/>
                      </a:pPr>
                      <a:r>
                        <a:rPr lang="en-US" sz="1400"/>
                        <a:t>2%</a:t>
                      </a:r>
                      <a:endParaRPr/>
                    </a:p>
                  </a:txBody>
                  <a:tcPr marL="68575" marR="68575" marT="34300" marB="34300"/>
                </a:tc>
                <a:tc>
                  <a:txBody>
                    <a:bodyPr/>
                    <a:lstStyle/>
                    <a:p>
                      <a:pPr marL="0" marR="0" lvl="0" indent="0" algn="r" rtl="0">
                        <a:spcBef>
                          <a:spcPts val="0"/>
                        </a:spcBef>
                        <a:spcAft>
                          <a:spcPts val="0"/>
                        </a:spcAft>
                        <a:buNone/>
                      </a:pPr>
                      <a:r>
                        <a:rPr lang="en-US" sz="1400"/>
                        <a:t>15%</a:t>
                      </a:r>
                      <a:endParaRPr/>
                    </a:p>
                  </a:txBody>
                  <a:tcPr marL="68575" marR="68575" marT="34300" marB="34300"/>
                </a:tc>
                <a:tc>
                  <a:txBody>
                    <a:bodyPr/>
                    <a:lstStyle/>
                    <a:p>
                      <a:pPr marL="0" marR="0" lvl="0" indent="0" algn="r" rtl="0">
                        <a:spcBef>
                          <a:spcPts val="0"/>
                        </a:spcBef>
                        <a:spcAft>
                          <a:spcPts val="0"/>
                        </a:spcAft>
                        <a:buNone/>
                      </a:pPr>
                      <a:r>
                        <a:rPr lang="en-US" sz="1400"/>
                        <a:t>66.3%</a:t>
                      </a:r>
                      <a:endParaRPr/>
                    </a:p>
                  </a:txBody>
                  <a:tcPr marL="68575" marR="68575" marT="34300" marB="34300"/>
                </a:tc>
                <a:extLst>
                  <a:ext uri="{0D108BD9-81ED-4DB2-BD59-A6C34878D82A}">
                    <a16:rowId xmlns:a16="http://schemas.microsoft.com/office/drawing/2014/main" val="10006"/>
                  </a:ext>
                </a:extLst>
              </a:tr>
              <a:tr h="305200">
                <a:tc>
                  <a:txBody>
                    <a:bodyPr/>
                    <a:lstStyle/>
                    <a:p>
                      <a:pPr marL="0" marR="0" lvl="0" indent="0" algn="l" rtl="0">
                        <a:spcBef>
                          <a:spcPts val="0"/>
                        </a:spcBef>
                        <a:spcAft>
                          <a:spcPts val="0"/>
                        </a:spcAft>
                        <a:buNone/>
                      </a:pPr>
                      <a:r>
                        <a:rPr lang="en-US" sz="1400"/>
                        <a:t>Spain </a:t>
                      </a:r>
                      <a:endParaRPr/>
                    </a:p>
                  </a:txBody>
                  <a:tcPr marL="68575" marR="68575" marT="34300" marB="34300"/>
                </a:tc>
                <a:tc>
                  <a:txBody>
                    <a:bodyPr/>
                    <a:lstStyle/>
                    <a:p>
                      <a:pPr marL="0" marR="0" lvl="0" indent="0" algn="r" rtl="0">
                        <a:spcBef>
                          <a:spcPts val="0"/>
                        </a:spcBef>
                        <a:spcAft>
                          <a:spcPts val="0"/>
                        </a:spcAft>
                        <a:buNone/>
                      </a:pPr>
                      <a:r>
                        <a:rPr lang="en-US" sz="1400"/>
                        <a:t>2%</a:t>
                      </a:r>
                      <a:endParaRPr/>
                    </a:p>
                  </a:txBody>
                  <a:tcPr marL="68575" marR="68575" marT="34300" marB="34300"/>
                </a:tc>
                <a:tc>
                  <a:txBody>
                    <a:bodyPr/>
                    <a:lstStyle/>
                    <a:p>
                      <a:pPr marL="0" marR="0" lvl="0" indent="0" algn="r" rtl="0">
                        <a:spcBef>
                          <a:spcPts val="0"/>
                        </a:spcBef>
                        <a:spcAft>
                          <a:spcPts val="0"/>
                        </a:spcAft>
                        <a:buNone/>
                      </a:pPr>
                      <a:r>
                        <a:rPr lang="en-US" sz="1400"/>
                        <a:t>11%</a:t>
                      </a:r>
                      <a:endParaRPr/>
                    </a:p>
                  </a:txBody>
                  <a:tcPr marL="68575" marR="68575" marT="34300" marB="34300"/>
                </a:tc>
                <a:tc>
                  <a:txBody>
                    <a:bodyPr/>
                    <a:lstStyle/>
                    <a:p>
                      <a:pPr marL="0" marR="0" lvl="0" indent="0" algn="r" rtl="0">
                        <a:spcBef>
                          <a:spcPts val="0"/>
                        </a:spcBef>
                        <a:spcAft>
                          <a:spcPts val="0"/>
                        </a:spcAft>
                        <a:buNone/>
                      </a:pPr>
                      <a:r>
                        <a:rPr lang="en-US" sz="1400"/>
                        <a:t>67.7%</a:t>
                      </a:r>
                      <a:endParaRPr/>
                    </a:p>
                  </a:txBody>
                  <a:tcPr marL="68575" marR="68575" marT="34300" marB="34300"/>
                </a:tc>
                <a:extLst>
                  <a:ext uri="{0D108BD9-81ED-4DB2-BD59-A6C34878D82A}">
                    <a16:rowId xmlns:a16="http://schemas.microsoft.com/office/drawing/2014/main" val="10007"/>
                  </a:ext>
                </a:extLst>
              </a:tr>
              <a:tr h="305200">
                <a:tc>
                  <a:txBody>
                    <a:bodyPr/>
                    <a:lstStyle/>
                    <a:p>
                      <a:pPr marL="0" marR="0" lvl="0" indent="0" algn="l" rtl="0">
                        <a:spcBef>
                          <a:spcPts val="0"/>
                        </a:spcBef>
                        <a:spcAft>
                          <a:spcPts val="0"/>
                        </a:spcAft>
                        <a:buNone/>
                      </a:pPr>
                      <a:r>
                        <a:rPr lang="en-US" sz="1400"/>
                        <a:t>Japan</a:t>
                      </a:r>
                      <a:endParaRPr/>
                    </a:p>
                  </a:txBody>
                  <a:tcPr marL="68575" marR="68575" marT="34300" marB="34300"/>
                </a:tc>
                <a:tc>
                  <a:txBody>
                    <a:bodyPr/>
                    <a:lstStyle/>
                    <a:p>
                      <a:pPr marL="0" marR="0" lvl="0" indent="0" algn="r" rtl="0">
                        <a:spcBef>
                          <a:spcPts val="0"/>
                        </a:spcBef>
                        <a:spcAft>
                          <a:spcPts val="0"/>
                        </a:spcAft>
                        <a:buNone/>
                      </a:pPr>
                      <a:r>
                        <a:rPr lang="en-US" sz="1400"/>
                        <a:t>6%</a:t>
                      </a:r>
                      <a:endParaRPr/>
                    </a:p>
                  </a:txBody>
                  <a:tcPr marL="68575" marR="68575" marT="34300" marB="34300"/>
                </a:tc>
                <a:tc>
                  <a:txBody>
                    <a:bodyPr/>
                    <a:lstStyle/>
                    <a:p>
                      <a:pPr marL="0" marR="0" lvl="0" indent="0" algn="r" rtl="0">
                        <a:spcBef>
                          <a:spcPts val="0"/>
                        </a:spcBef>
                        <a:spcAft>
                          <a:spcPts val="0"/>
                        </a:spcAft>
                        <a:buNone/>
                      </a:pPr>
                      <a:r>
                        <a:rPr lang="en-US" sz="1400"/>
                        <a:t>21%</a:t>
                      </a:r>
                      <a:endParaRPr/>
                    </a:p>
                  </a:txBody>
                  <a:tcPr marL="68575" marR="68575" marT="34300" marB="34300"/>
                </a:tc>
                <a:tc>
                  <a:txBody>
                    <a:bodyPr/>
                    <a:lstStyle/>
                    <a:p>
                      <a:pPr marL="0" marR="0" lvl="0" indent="0" algn="r" rtl="0">
                        <a:spcBef>
                          <a:spcPts val="0"/>
                        </a:spcBef>
                        <a:spcAft>
                          <a:spcPts val="0"/>
                        </a:spcAft>
                        <a:buNone/>
                      </a:pPr>
                      <a:r>
                        <a:rPr lang="en-US" sz="1400"/>
                        <a:t>69.1%</a:t>
                      </a:r>
                      <a:endParaRPr/>
                    </a:p>
                  </a:txBody>
                  <a:tcPr marL="68575" marR="68575" marT="34300" marB="34300"/>
                </a:tc>
                <a:extLst>
                  <a:ext uri="{0D108BD9-81ED-4DB2-BD59-A6C34878D82A}">
                    <a16:rowId xmlns:a16="http://schemas.microsoft.com/office/drawing/2014/main" val="10008"/>
                  </a:ext>
                </a:extLst>
              </a:tr>
              <a:tr h="305200">
                <a:tc>
                  <a:txBody>
                    <a:bodyPr/>
                    <a:lstStyle/>
                    <a:p>
                      <a:pPr marL="0" marR="0" lvl="0" indent="0" algn="l" rtl="0">
                        <a:spcBef>
                          <a:spcPts val="0"/>
                        </a:spcBef>
                        <a:spcAft>
                          <a:spcPts val="0"/>
                        </a:spcAft>
                        <a:buNone/>
                      </a:pPr>
                      <a:r>
                        <a:rPr lang="en-US" sz="1400"/>
                        <a:t>China</a:t>
                      </a:r>
                      <a:endParaRPr/>
                    </a:p>
                  </a:txBody>
                  <a:tcPr marL="68575" marR="68575" marT="34300" marB="34300"/>
                </a:tc>
                <a:tc>
                  <a:txBody>
                    <a:bodyPr/>
                    <a:lstStyle/>
                    <a:p>
                      <a:pPr marL="0" marR="0" lvl="0" indent="0" algn="r" rtl="0">
                        <a:spcBef>
                          <a:spcPts val="0"/>
                        </a:spcBef>
                        <a:spcAft>
                          <a:spcPts val="0"/>
                        </a:spcAft>
                        <a:buNone/>
                      </a:pPr>
                      <a:r>
                        <a:rPr lang="en-US" sz="1400"/>
                        <a:t>16%</a:t>
                      </a:r>
                      <a:endParaRPr/>
                    </a:p>
                  </a:txBody>
                  <a:tcPr marL="68575" marR="68575" marT="34300" marB="34300"/>
                </a:tc>
                <a:tc>
                  <a:txBody>
                    <a:bodyPr/>
                    <a:lstStyle/>
                    <a:p>
                      <a:pPr marL="0" marR="0" lvl="0" indent="0" algn="r" rtl="0">
                        <a:spcBef>
                          <a:spcPts val="0"/>
                        </a:spcBef>
                        <a:spcAft>
                          <a:spcPts val="0"/>
                        </a:spcAft>
                        <a:buNone/>
                      </a:pPr>
                      <a:r>
                        <a:rPr lang="en-US" sz="1400"/>
                        <a:t>29%</a:t>
                      </a:r>
                      <a:endParaRPr/>
                    </a:p>
                  </a:txBody>
                  <a:tcPr marL="68575" marR="68575" marT="34300" marB="34300"/>
                </a:tc>
                <a:tc>
                  <a:txBody>
                    <a:bodyPr/>
                    <a:lstStyle/>
                    <a:p>
                      <a:pPr marL="0" marR="0" lvl="0" indent="0" algn="r" rtl="0">
                        <a:spcBef>
                          <a:spcPts val="0"/>
                        </a:spcBef>
                        <a:spcAft>
                          <a:spcPts val="0"/>
                        </a:spcAft>
                        <a:buNone/>
                      </a:pPr>
                      <a:r>
                        <a:rPr lang="en-US" sz="1400"/>
                        <a:t>52.2%</a:t>
                      </a:r>
                      <a:endParaRPr/>
                    </a:p>
                  </a:txBody>
                  <a:tcPr marL="68575" marR="68575" marT="34300" marB="3430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045551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5"/>
          <p:cNvSpPr txBox="1">
            <a:spLocks noGrp="1"/>
          </p:cNvSpPr>
          <p:nvPr>
            <p:ph type="title"/>
          </p:nvPr>
        </p:nvSpPr>
        <p:spPr>
          <a:xfrm>
            <a:off x="609600" y="274638"/>
            <a:ext cx="10972800" cy="1143000"/>
          </a:xfrm>
          <a:prstGeom prst="rect">
            <a:avLst/>
          </a:prstGeom>
          <a:noFill/>
          <a:ln w="9525"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432FF"/>
                </a:solidFill>
              </a:rPr>
              <a:t>Coronavirus: Supply Chains</a:t>
            </a:r>
            <a:endParaRPr/>
          </a:p>
        </p:txBody>
      </p:sp>
      <p:sp>
        <p:nvSpPr>
          <p:cNvPr id="203" name="Google Shape;203;p5"/>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53</a:t>
            </a:fld>
            <a:endParaRPr/>
          </a:p>
        </p:txBody>
      </p:sp>
      <p:sp>
        <p:nvSpPr>
          <p:cNvPr id="204" name="Google Shape;204;p5"/>
          <p:cNvSpPr txBox="1"/>
          <p:nvPr/>
        </p:nvSpPr>
        <p:spPr>
          <a:xfrm>
            <a:off x="7717807" y="1448159"/>
            <a:ext cx="4283839"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C4C88"/>
                </a:solidFill>
                <a:latin typeface="Arial"/>
                <a:ea typeface="Arial"/>
                <a:cs typeface="Arial"/>
                <a:sym typeface="Arial"/>
              </a:rPr>
              <a:t>If contained, COVID-19 would mainly disrupt manufacturing supply chains.</a:t>
            </a:r>
            <a:endParaRPr/>
          </a:p>
          <a:p>
            <a:pPr marL="0" marR="0" lvl="0" indent="0" algn="l" rtl="0">
              <a:spcBef>
                <a:spcPts val="0"/>
              </a:spcBef>
              <a:spcAft>
                <a:spcPts val="0"/>
              </a:spcAft>
              <a:buNone/>
            </a:pPr>
            <a:endParaRPr sz="1800">
              <a:solidFill>
                <a:srgbClr val="0C4C88"/>
              </a:solidFill>
              <a:latin typeface="Arial"/>
              <a:ea typeface="Arial"/>
              <a:cs typeface="Arial"/>
              <a:sym typeface="Arial"/>
            </a:endParaRPr>
          </a:p>
          <a:p>
            <a:pPr marL="0" marR="0" lvl="0" indent="0" algn="l" rtl="0">
              <a:spcBef>
                <a:spcPts val="0"/>
              </a:spcBef>
              <a:spcAft>
                <a:spcPts val="0"/>
              </a:spcAft>
              <a:buNone/>
            </a:pPr>
            <a:r>
              <a:rPr lang="en-US" sz="1800">
                <a:solidFill>
                  <a:srgbClr val="0C4C88"/>
                </a:solidFill>
                <a:latin typeface="Arial"/>
                <a:ea typeface="Arial"/>
                <a:cs typeface="Arial"/>
                <a:sym typeface="Arial"/>
              </a:rPr>
              <a:t>The more a country’s manufacturing </a:t>
            </a:r>
            <a:endParaRPr/>
          </a:p>
          <a:p>
            <a:pPr marL="0" marR="0" lvl="0" indent="0" algn="l" rtl="0">
              <a:spcBef>
                <a:spcPts val="0"/>
              </a:spcBef>
              <a:spcAft>
                <a:spcPts val="0"/>
              </a:spcAft>
              <a:buNone/>
            </a:pPr>
            <a:r>
              <a:rPr lang="en-US" sz="1800">
                <a:solidFill>
                  <a:srgbClr val="0C4C88"/>
                </a:solidFill>
                <a:latin typeface="Arial"/>
                <a:ea typeface="Arial"/>
                <a:cs typeface="Arial"/>
                <a:sym typeface="Arial"/>
              </a:rPr>
              <a:t>relied on these supply chains the</a:t>
            </a:r>
            <a:endParaRPr/>
          </a:p>
          <a:p>
            <a:pPr marL="0" marR="0" lvl="0" indent="0" algn="l" rtl="0">
              <a:spcBef>
                <a:spcPts val="0"/>
              </a:spcBef>
              <a:spcAft>
                <a:spcPts val="0"/>
              </a:spcAft>
              <a:buNone/>
            </a:pPr>
            <a:r>
              <a:rPr lang="en-US" sz="1800">
                <a:solidFill>
                  <a:srgbClr val="0C4C88"/>
                </a:solidFill>
                <a:latin typeface="Arial"/>
                <a:ea typeface="Arial"/>
                <a:cs typeface="Arial"/>
                <a:sym typeface="Arial"/>
              </a:rPr>
              <a:t>bigger the impact on GDP.</a:t>
            </a:r>
            <a:endParaRPr/>
          </a:p>
        </p:txBody>
      </p:sp>
      <p:graphicFrame>
        <p:nvGraphicFramePr>
          <p:cNvPr id="205" name="Google Shape;205;p5"/>
          <p:cNvGraphicFramePr/>
          <p:nvPr/>
        </p:nvGraphicFramePr>
        <p:xfrm>
          <a:off x="672662" y="1448159"/>
          <a:ext cx="3000000" cy="3000000"/>
        </p:xfrm>
        <a:graphic>
          <a:graphicData uri="http://schemas.openxmlformats.org/drawingml/2006/table">
            <a:tbl>
              <a:tblPr firstRow="1" bandRow="1">
                <a:noFill/>
                <a:tableStyleId>{AC3D1A7E-179A-4C5E-92DD-80C9B4E2EF4F}</a:tableStyleId>
              </a:tblPr>
              <a:tblGrid>
                <a:gridCol w="1694400">
                  <a:extLst>
                    <a:ext uri="{9D8B030D-6E8A-4147-A177-3AD203B41FA5}">
                      <a16:colId xmlns:a16="http://schemas.microsoft.com/office/drawing/2014/main" val="20000"/>
                    </a:ext>
                  </a:extLst>
                </a:gridCol>
                <a:gridCol w="1465700">
                  <a:extLst>
                    <a:ext uri="{9D8B030D-6E8A-4147-A177-3AD203B41FA5}">
                      <a16:colId xmlns:a16="http://schemas.microsoft.com/office/drawing/2014/main" val="20001"/>
                    </a:ext>
                  </a:extLst>
                </a:gridCol>
                <a:gridCol w="1933500">
                  <a:extLst>
                    <a:ext uri="{9D8B030D-6E8A-4147-A177-3AD203B41FA5}">
                      <a16:colId xmlns:a16="http://schemas.microsoft.com/office/drawing/2014/main" val="20002"/>
                    </a:ext>
                  </a:extLst>
                </a:gridCol>
                <a:gridCol w="1701325">
                  <a:extLst>
                    <a:ext uri="{9D8B030D-6E8A-4147-A177-3AD203B41FA5}">
                      <a16:colId xmlns:a16="http://schemas.microsoft.com/office/drawing/2014/main" val="20003"/>
                    </a:ext>
                  </a:extLst>
                </a:gridCol>
              </a:tblGrid>
              <a:tr h="1229050">
                <a:tc>
                  <a:txBody>
                    <a:bodyPr/>
                    <a:lstStyle/>
                    <a:p>
                      <a:pPr marL="0" marR="0" lvl="0" indent="0" algn="l" rtl="0">
                        <a:spcBef>
                          <a:spcPts val="0"/>
                        </a:spcBef>
                        <a:spcAft>
                          <a:spcPts val="0"/>
                        </a:spcAft>
                        <a:buNone/>
                      </a:pPr>
                      <a:r>
                        <a:rPr lang="en-US" sz="1400"/>
                        <a:t>Countries</a:t>
                      </a:r>
                      <a:endParaRPr/>
                    </a:p>
                  </a:txBody>
                  <a:tcPr marL="68575" marR="68575" marT="34300" marB="34300">
                    <a:solidFill>
                      <a:srgbClr val="0070C0"/>
                    </a:solidFill>
                  </a:tcPr>
                </a:tc>
                <a:tc>
                  <a:txBody>
                    <a:bodyPr/>
                    <a:lstStyle/>
                    <a:p>
                      <a:pPr marL="0" marR="0" lvl="0" indent="0" algn="l" rtl="0">
                        <a:spcBef>
                          <a:spcPts val="0"/>
                        </a:spcBef>
                        <a:spcAft>
                          <a:spcPts val="0"/>
                        </a:spcAft>
                        <a:buNone/>
                      </a:pPr>
                      <a:r>
                        <a:rPr lang="en-US" sz="1400"/>
                        <a:t>Share of World GDP</a:t>
                      </a:r>
                      <a:endParaRPr/>
                    </a:p>
                  </a:txBody>
                  <a:tcPr marL="68575" marR="68575" marT="34300" marB="34300">
                    <a:solidFill>
                      <a:srgbClr val="0070C0"/>
                    </a:solidFill>
                  </a:tcPr>
                </a:tc>
                <a:tc>
                  <a:txBody>
                    <a:bodyPr/>
                    <a:lstStyle/>
                    <a:p>
                      <a:pPr marL="0" marR="0" lvl="0" indent="0" algn="l" rtl="0">
                        <a:spcBef>
                          <a:spcPts val="0"/>
                        </a:spcBef>
                        <a:spcAft>
                          <a:spcPts val="0"/>
                        </a:spcAft>
                        <a:buNone/>
                      </a:pPr>
                      <a:r>
                        <a:rPr lang="en-US" sz="1400"/>
                        <a:t>Manufacturing as a Share of GDP</a:t>
                      </a:r>
                      <a:endParaRPr/>
                    </a:p>
                  </a:txBody>
                  <a:tcPr marL="68575" marR="68575" marT="34300" marB="34300">
                    <a:solidFill>
                      <a:srgbClr val="0070C0"/>
                    </a:solidFill>
                  </a:tcPr>
                </a:tc>
                <a:tc>
                  <a:txBody>
                    <a:bodyPr/>
                    <a:lstStyle/>
                    <a:p>
                      <a:pPr marL="0" marR="0" lvl="0" indent="0" algn="l" rtl="0">
                        <a:lnSpc>
                          <a:spcPct val="100000"/>
                        </a:lnSpc>
                        <a:spcBef>
                          <a:spcPts val="0"/>
                        </a:spcBef>
                        <a:spcAft>
                          <a:spcPts val="0"/>
                        </a:spcAft>
                        <a:buClr>
                          <a:schemeClr val="dk1"/>
                        </a:buClr>
                        <a:buSzPts val="1400"/>
                        <a:buFont typeface="Verdana"/>
                        <a:buNone/>
                      </a:pPr>
                      <a:r>
                        <a:rPr lang="en-US" sz="1400"/>
                        <a:t>Services as a Share of GDP</a:t>
                      </a:r>
                      <a:endParaRPr/>
                    </a:p>
                    <a:p>
                      <a:pPr marL="0" marR="0" lvl="0" indent="0" algn="l" rtl="0">
                        <a:spcBef>
                          <a:spcPts val="0"/>
                        </a:spcBef>
                        <a:spcAft>
                          <a:spcPts val="0"/>
                        </a:spcAft>
                        <a:buNone/>
                      </a:pPr>
                      <a:endParaRPr sz="1400"/>
                    </a:p>
                  </a:txBody>
                  <a:tcPr marL="68575" marR="68575" marT="34300" marB="34300">
                    <a:solidFill>
                      <a:srgbClr val="0070C0"/>
                    </a:solidFill>
                  </a:tcPr>
                </a:tc>
                <a:extLst>
                  <a:ext uri="{0D108BD9-81ED-4DB2-BD59-A6C34878D82A}">
                    <a16:rowId xmlns:a16="http://schemas.microsoft.com/office/drawing/2014/main" val="10000"/>
                  </a:ext>
                </a:extLst>
              </a:tr>
              <a:tr h="536150">
                <a:tc>
                  <a:txBody>
                    <a:bodyPr/>
                    <a:lstStyle/>
                    <a:p>
                      <a:pPr marL="0" marR="0" lvl="0" indent="0" algn="l" rtl="0">
                        <a:spcBef>
                          <a:spcPts val="0"/>
                        </a:spcBef>
                        <a:spcAft>
                          <a:spcPts val="0"/>
                        </a:spcAft>
                        <a:buNone/>
                      </a:pPr>
                      <a:r>
                        <a:rPr lang="en-US" sz="1400"/>
                        <a:t>United States</a:t>
                      </a:r>
                      <a:endParaRPr/>
                    </a:p>
                  </a:txBody>
                  <a:tcPr marL="68575" marR="68575" marT="34300" marB="34300"/>
                </a:tc>
                <a:tc>
                  <a:txBody>
                    <a:bodyPr/>
                    <a:lstStyle/>
                    <a:p>
                      <a:pPr marL="0" marR="0" lvl="0" indent="0" algn="r" rtl="0">
                        <a:spcBef>
                          <a:spcPts val="0"/>
                        </a:spcBef>
                        <a:spcAft>
                          <a:spcPts val="0"/>
                        </a:spcAft>
                        <a:buNone/>
                      </a:pPr>
                      <a:r>
                        <a:rPr lang="en-US" sz="1400"/>
                        <a:t>24%</a:t>
                      </a:r>
                      <a:endParaRPr/>
                    </a:p>
                  </a:txBody>
                  <a:tcPr marL="68575" marR="68575" marT="34300" marB="34300"/>
                </a:tc>
                <a:tc>
                  <a:txBody>
                    <a:bodyPr/>
                    <a:lstStyle/>
                    <a:p>
                      <a:pPr marL="0" marR="0" lvl="0" indent="0" algn="r" rtl="0">
                        <a:spcBef>
                          <a:spcPts val="0"/>
                        </a:spcBef>
                        <a:spcAft>
                          <a:spcPts val="0"/>
                        </a:spcAft>
                        <a:buNone/>
                      </a:pPr>
                      <a:r>
                        <a:rPr lang="en-US" sz="1400"/>
                        <a:t>11%</a:t>
                      </a:r>
                      <a:endParaRPr/>
                    </a:p>
                  </a:txBody>
                  <a:tcPr marL="68575" marR="68575" marT="34300" marB="34300"/>
                </a:tc>
                <a:tc>
                  <a:txBody>
                    <a:bodyPr/>
                    <a:lstStyle/>
                    <a:p>
                      <a:pPr marL="0" marR="0" lvl="0" indent="0" algn="r" rtl="0">
                        <a:spcBef>
                          <a:spcPts val="0"/>
                        </a:spcBef>
                        <a:spcAft>
                          <a:spcPts val="0"/>
                        </a:spcAft>
                        <a:buNone/>
                      </a:pPr>
                      <a:r>
                        <a:rPr lang="en-US" sz="1400"/>
                        <a:t>77.4%</a:t>
                      </a:r>
                      <a:endParaRPr/>
                    </a:p>
                  </a:txBody>
                  <a:tcPr marL="68575" marR="68575" marT="34300" marB="34300"/>
                </a:tc>
                <a:extLst>
                  <a:ext uri="{0D108BD9-81ED-4DB2-BD59-A6C34878D82A}">
                    <a16:rowId xmlns:a16="http://schemas.microsoft.com/office/drawing/2014/main" val="10001"/>
                  </a:ext>
                </a:extLst>
              </a:tr>
              <a:tr h="305200">
                <a:tc>
                  <a:txBody>
                    <a:bodyPr/>
                    <a:lstStyle/>
                    <a:p>
                      <a:pPr marL="0" marR="0" lvl="0" indent="0" algn="l" rtl="0">
                        <a:spcBef>
                          <a:spcPts val="0"/>
                        </a:spcBef>
                        <a:spcAft>
                          <a:spcPts val="0"/>
                        </a:spcAft>
                        <a:buNone/>
                      </a:pPr>
                      <a:r>
                        <a:rPr lang="en-US" sz="1400"/>
                        <a:t>Canada</a:t>
                      </a:r>
                      <a:endParaRPr/>
                    </a:p>
                  </a:txBody>
                  <a:tcPr marL="68575" marR="68575" marT="34300" marB="34300"/>
                </a:tc>
                <a:tc>
                  <a:txBody>
                    <a:bodyPr/>
                    <a:lstStyle/>
                    <a:p>
                      <a:pPr marL="0" marR="0" lvl="0" indent="0" algn="r" rtl="0">
                        <a:spcBef>
                          <a:spcPts val="0"/>
                        </a:spcBef>
                        <a:spcAft>
                          <a:spcPts val="0"/>
                        </a:spcAft>
                        <a:buNone/>
                      </a:pPr>
                      <a:r>
                        <a:rPr lang="en-US" sz="1400"/>
                        <a:t>2%</a:t>
                      </a:r>
                      <a:endParaRPr/>
                    </a:p>
                  </a:txBody>
                  <a:tcPr marL="68575" marR="68575" marT="34300" marB="34300"/>
                </a:tc>
                <a:tc>
                  <a:txBody>
                    <a:bodyPr/>
                    <a:lstStyle/>
                    <a:p>
                      <a:pPr marL="0" marR="0" lvl="0" indent="0" algn="r" rtl="0">
                        <a:spcBef>
                          <a:spcPts val="0"/>
                        </a:spcBef>
                        <a:spcAft>
                          <a:spcPts val="0"/>
                        </a:spcAft>
                        <a:buNone/>
                      </a:pPr>
                      <a:r>
                        <a:rPr lang="en-US" sz="1400"/>
                        <a:t>10%</a:t>
                      </a:r>
                      <a:endParaRPr/>
                    </a:p>
                  </a:txBody>
                  <a:tcPr marL="68575" marR="68575" marT="34300" marB="34300"/>
                </a:tc>
                <a:tc>
                  <a:txBody>
                    <a:bodyPr/>
                    <a:lstStyle/>
                    <a:p>
                      <a:pPr marL="0" marR="0" lvl="0" indent="0" algn="r" rtl="0">
                        <a:spcBef>
                          <a:spcPts val="0"/>
                        </a:spcBef>
                        <a:spcAft>
                          <a:spcPts val="0"/>
                        </a:spcAft>
                        <a:buNone/>
                      </a:pPr>
                      <a:r>
                        <a:rPr lang="en-US" sz="1400"/>
                        <a:t>66.7%</a:t>
                      </a:r>
                      <a:endParaRPr/>
                    </a:p>
                  </a:txBody>
                  <a:tcPr marL="68575" marR="68575" marT="34300" marB="34300"/>
                </a:tc>
                <a:extLst>
                  <a:ext uri="{0D108BD9-81ED-4DB2-BD59-A6C34878D82A}">
                    <a16:rowId xmlns:a16="http://schemas.microsoft.com/office/drawing/2014/main" val="10002"/>
                  </a:ext>
                </a:extLst>
              </a:tr>
              <a:tr h="305200">
                <a:tc>
                  <a:txBody>
                    <a:bodyPr/>
                    <a:lstStyle/>
                    <a:p>
                      <a:pPr marL="0" marR="0" lvl="0" indent="0" algn="l" rtl="0">
                        <a:spcBef>
                          <a:spcPts val="0"/>
                        </a:spcBef>
                        <a:spcAft>
                          <a:spcPts val="0"/>
                        </a:spcAft>
                        <a:buNone/>
                      </a:pPr>
                      <a:r>
                        <a:rPr lang="en-US" sz="1400"/>
                        <a:t>UK</a:t>
                      </a:r>
                      <a:endParaRPr/>
                    </a:p>
                  </a:txBody>
                  <a:tcPr marL="68575" marR="68575" marT="34300" marB="34300"/>
                </a:tc>
                <a:tc>
                  <a:txBody>
                    <a:bodyPr/>
                    <a:lstStyle/>
                    <a:p>
                      <a:pPr marL="0" marR="0" lvl="0" indent="0" algn="r" rtl="0">
                        <a:spcBef>
                          <a:spcPts val="0"/>
                        </a:spcBef>
                        <a:spcAft>
                          <a:spcPts val="0"/>
                        </a:spcAft>
                        <a:buNone/>
                      </a:pPr>
                      <a:r>
                        <a:rPr lang="en-US" sz="1400"/>
                        <a:t>3%</a:t>
                      </a:r>
                      <a:endParaRPr/>
                    </a:p>
                  </a:txBody>
                  <a:tcPr marL="68575" marR="68575" marT="34300" marB="34300"/>
                </a:tc>
                <a:tc>
                  <a:txBody>
                    <a:bodyPr/>
                    <a:lstStyle/>
                    <a:p>
                      <a:pPr marL="0" marR="0" lvl="0" indent="0" algn="r" rtl="0">
                        <a:spcBef>
                          <a:spcPts val="0"/>
                        </a:spcBef>
                        <a:spcAft>
                          <a:spcPts val="0"/>
                        </a:spcAft>
                        <a:buNone/>
                      </a:pPr>
                      <a:r>
                        <a:rPr lang="en-US" sz="1400"/>
                        <a:t>9%</a:t>
                      </a:r>
                      <a:endParaRPr/>
                    </a:p>
                  </a:txBody>
                  <a:tcPr marL="68575" marR="68575" marT="34300" marB="34300"/>
                </a:tc>
                <a:tc>
                  <a:txBody>
                    <a:bodyPr/>
                    <a:lstStyle/>
                    <a:p>
                      <a:pPr marL="0" marR="0" lvl="0" indent="0" algn="r" rtl="0">
                        <a:spcBef>
                          <a:spcPts val="0"/>
                        </a:spcBef>
                        <a:spcAft>
                          <a:spcPts val="0"/>
                        </a:spcAft>
                        <a:buNone/>
                      </a:pPr>
                      <a:r>
                        <a:rPr lang="en-US" sz="1400"/>
                        <a:t>71.0%</a:t>
                      </a:r>
                      <a:endParaRPr/>
                    </a:p>
                  </a:txBody>
                  <a:tcPr marL="68575" marR="68575" marT="34300" marB="34300"/>
                </a:tc>
                <a:extLst>
                  <a:ext uri="{0D108BD9-81ED-4DB2-BD59-A6C34878D82A}">
                    <a16:rowId xmlns:a16="http://schemas.microsoft.com/office/drawing/2014/main" val="10003"/>
                  </a:ext>
                </a:extLst>
              </a:tr>
              <a:tr h="305200">
                <a:tc>
                  <a:txBody>
                    <a:bodyPr/>
                    <a:lstStyle/>
                    <a:p>
                      <a:pPr marL="0" marR="0" lvl="0" indent="0" algn="l" rtl="0">
                        <a:spcBef>
                          <a:spcPts val="0"/>
                        </a:spcBef>
                        <a:spcAft>
                          <a:spcPts val="0"/>
                        </a:spcAft>
                        <a:buNone/>
                      </a:pPr>
                      <a:r>
                        <a:rPr lang="en-US" sz="1400"/>
                        <a:t>Germany</a:t>
                      </a:r>
                      <a:endParaRPr/>
                    </a:p>
                  </a:txBody>
                  <a:tcPr marL="68575" marR="68575" marT="34300" marB="34300"/>
                </a:tc>
                <a:tc>
                  <a:txBody>
                    <a:bodyPr/>
                    <a:lstStyle/>
                    <a:p>
                      <a:pPr marL="0" marR="0" lvl="0" indent="0" algn="r" rtl="0">
                        <a:spcBef>
                          <a:spcPts val="0"/>
                        </a:spcBef>
                        <a:spcAft>
                          <a:spcPts val="0"/>
                        </a:spcAft>
                        <a:buNone/>
                      </a:pPr>
                      <a:r>
                        <a:rPr lang="en-US" sz="1400"/>
                        <a:t>5%</a:t>
                      </a:r>
                      <a:endParaRPr/>
                    </a:p>
                  </a:txBody>
                  <a:tcPr marL="68575" marR="68575" marT="34300" marB="34300"/>
                </a:tc>
                <a:tc>
                  <a:txBody>
                    <a:bodyPr/>
                    <a:lstStyle/>
                    <a:p>
                      <a:pPr marL="0" marR="0" lvl="0" indent="0" algn="r" rtl="0">
                        <a:spcBef>
                          <a:spcPts val="0"/>
                        </a:spcBef>
                        <a:spcAft>
                          <a:spcPts val="0"/>
                        </a:spcAft>
                        <a:buNone/>
                      </a:pPr>
                      <a:r>
                        <a:rPr lang="en-US" sz="1400"/>
                        <a:t>20%</a:t>
                      </a:r>
                      <a:endParaRPr/>
                    </a:p>
                  </a:txBody>
                  <a:tcPr marL="68575" marR="68575" marT="34300" marB="34300"/>
                </a:tc>
                <a:tc>
                  <a:txBody>
                    <a:bodyPr/>
                    <a:lstStyle/>
                    <a:p>
                      <a:pPr marL="0" marR="0" lvl="0" indent="0" algn="r" rtl="0">
                        <a:spcBef>
                          <a:spcPts val="0"/>
                        </a:spcBef>
                        <a:spcAft>
                          <a:spcPts val="0"/>
                        </a:spcAft>
                        <a:buNone/>
                      </a:pPr>
                      <a:r>
                        <a:rPr lang="en-US" sz="1400"/>
                        <a:t>61.8%</a:t>
                      </a:r>
                      <a:endParaRPr/>
                    </a:p>
                  </a:txBody>
                  <a:tcPr marL="68575" marR="68575" marT="34300" marB="34300"/>
                </a:tc>
                <a:extLst>
                  <a:ext uri="{0D108BD9-81ED-4DB2-BD59-A6C34878D82A}">
                    <a16:rowId xmlns:a16="http://schemas.microsoft.com/office/drawing/2014/main" val="10004"/>
                  </a:ext>
                </a:extLst>
              </a:tr>
              <a:tr h="305200">
                <a:tc>
                  <a:txBody>
                    <a:bodyPr/>
                    <a:lstStyle/>
                    <a:p>
                      <a:pPr marL="0" marR="0" lvl="0" indent="0" algn="l" rtl="0">
                        <a:spcBef>
                          <a:spcPts val="0"/>
                        </a:spcBef>
                        <a:spcAft>
                          <a:spcPts val="0"/>
                        </a:spcAft>
                        <a:buNone/>
                      </a:pPr>
                      <a:r>
                        <a:rPr lang="en-US" sz="1400"/>
                        <a:t>France</a:t>
                      </a:r>
                      <a:endParaRPr/>
                    </a:p>
                  </a:txBody>
                  <a:tcPr marL="68575" marR="68575" marT="34300" marB="34300"/>
                </a:tc>
                <a:tc>
                  <a:txBody>
                    <a:bodyPr/>
                    <a:lstStyle/>
                    <a:p>
                      <a:pPr marL="0" marR="0" lvl="0" indent="0" algn="r" rtl="0">
                        <a:spcBef>
                          <a:spcPts val="0"/>
                        </a:spcBef>
                        <a:spcAft>
                          <a:spcPts val="0"/>
                        </a:spcAft>
                        <a:buNone/>
                      </a:pPr>
                      <a:r>
                        <a:rPr lang="en-US" sz="1400"/>
                        <a:t>3%</a:t>
                      </a:r>
                      <a:endParaRPr/>
                    </a:p>
                  </a:txBody>
                  <a:tcPr marL="68575" marR="68575" marT="34300" marB="34300"/>
                </a:tc>
                <a:tc>
                  <a:txBody>
                    <a:bodyPr/>
                    <a:lstStyle/>
                    <a:p>
                      <a:pPr marL="0" marR="0" lvl="0" indent="0" algn="r" rtl="0">
                        <a:spcBef>
                          <a:spcPts val="0"/>
                        </a:spcBef>
                        <a:spcAft>
                          <a:spcPts val="0"/>
                        </a:spcAft>
                        <a:buNone/>
                      </a:pPr>
                      <a:r>
                        <a:rPr lang="en-US" sz="1400"/>
                        <a:t>10%</a:t>
                      </a:r>
                      <a:endParaRPr/>
                    </a:p>
                  </a:txBody>
                  <a:tcPr marL="68575" marR="68575" marT="34300" marB="34300"/>
                </a:tc>
                <a:tc>
                  <a:txBody>
                    <a:bodyPr/>
                    <a:lstStyle/>
                    <a:p>
                      <a:pPr marL="0" marR="0" lvl="0" indent="0" algn="r" rtl="0">
                        <a:spcBef>
                          <a:spcPts val="0"/>
                        </a:spcBef>
                        <a:spcAft>
                          <a:spcPts val="0"/>
                        </a:spcAft>
                        <a:buNone/>
                      </a:pPr>
                      <a:r>
                        <a:rPr lang="en-US" sz="1400"/>
                        <a:t>70.3%</a:t>
                      </a:r>
                      <a:endParaRPr/>
                    </a:p>
                  </a:txBody>
                  <a:tcPr marL="68575" marR="68575" marT="34300" marB="34300"/>
                </a:tc>
                <a:extLst>
                  <a:ext uri="{0D108BD9-81ED-4DB2-BD59-A6C34878D82A}">
                    <a16:rowId xmlns:a16="http://schemas.microsoft.com/office/drawing/2014/main" val="10005"/>
                  </a:ext>
                </a:extLst>
              </a:tr>
              <a:tr h="305200">
                <a:tc>
                  <a:txBody>
                    <a:bodyPr/>
                    <a:lstStyle/>
                    <a:p>
                      <a:pPr marL="0" marR="0" lvl="0" indent="0" algn="l" rtl="0">
                        <a:spcBef>
                          <a:spcPts val="0"/>
                        </a:spcBef>
                        <a:spcAft>
                          <a:spcPts val="0"/>
                        </a:spcAft>
                        <a:buNone/>
                      </a:pPr>
                      <a:r>
                        <a:rPr lang="en-US" sz="1400"/>
                        <a:t>Italy</a:t>
                      </a:r>
                      <a:endParaRPr/>
                    </a:p>
                  </a:txBody>
                  <a:tcPr marL="68575" marR="68575" marT="34300" marB="34300"/>
                </a:tc>
                <a:tc>
                  <a:txBody>
                    <a:bodyPr/>
                    <a:lstStyle/>
                    <a:p>
                      <a:pPr marL="0" marR="0" lvl="0" indent="0" algn="r" rtl="0">
                        <a:spcBef>
                          <a:spcPts val="0"/>
                        </a:spcBef>
                        <a:spcAft>
                          <a:spcPts val="0"/>
                        </a:spcAft>
                        <a:buNone/>
                      </a:pPr>
                      <a:r>
                        <a:rPr lang="en-US" sz="1400"/>
                        <a:t>2%</a:t>
                      </a:r>
                      <a:endParaRPr/>
                    </a:p>
                  </a:txBody>
                  <a:tcPr marL="68575" marR="68575" marT="34300" marB="34300"/>
                </a:tc>
                <a:tc>
                  <a:txBody>
                    <a:bodyPr/>
                    <a:lstStyle/>
                    <a:p>
                      <a:pPr marL="0" marR="0" lvl="0" indent="0" algn="r" rtl="0">
                        <a:spcBef>
                          <a:spcPts val="0"/>
                        </a:spcBef>
                        <a:spcAft>
                          <a:spcPts val="0"/>
                        </a:spcAft>
                        <a:buNone/>
                      </a:pPr>
                      <a:r>
                        <a:rPr lang="en-US" sz="1400"/>
                        <a:t>15%</a:t>
                      </a:r>
                      <a:endParaRPr/>
                    </a:p>
                  </a:txBody>
                  <a:tcPr marL="68575" marR="68575" marT="34300" marB="34300"/>
                </a:tc>
                <a:tc>
                  <a:txBody>
                    <a:bodyPr/>
                    <a:lstStyle/>
                    <a:p>
                      <a:pPr marL="0" marR="0" lvl="0" indent="0" algn="r" rtl="0">
                        <a:spcBef>
                          <a:spcPts val="0"/>
                        </a:spcBef>
                        <a:spcAft>
                          <a:spcPts val="0"/>
                        </a:spcAft>
                        <a:buNone/>
                      </a:pPr>
                      <a:r>
                        <a:rPr lang="en-US" sz="1400"/>
                        <a:t>66.3%</a:t>
                      </a:r>
                      <a:endParaRPr/>
                    </a:p>
                  </a:txBody>
                  <a:tcPr marL="68575" marR="68575" marT="34300" marB="34300"/>
                </a:tc>
                <a:extLst>
                  <a:ext uri="{0D108BD9-81ED-4DB2-BD59-A6C34878D82A}">
                    <a16:rowId xmlns:a16="http://schemas.microsoft.com/office/drawing/2014/main" val="10006"/>
                  </a:ext>
                </a:extLst>
              </a:tr>
              <a:tr h="305200">
                <a:tc>
                  <a:txBody>
                    <a:bodyPr/>
                    <a:lstStyle/>
                    <a:p>
                      <a:pPr marL="0" marR="0" lvl="0" indent="0" algn="l" rtl="0">
                        <a:spcBef>
                          <a:spcPts val="0"/>
                        </a:spcBef>
                        <a:spcAft>
                          <a:spcPts val="0"/>
                        </a:spcAft>
                        <a:buNone/>
                      </a:pPr>
                      <a:r>
                        <a:rPr lang="en-US" sz="1400"/>
                        <a:t>Spain </a:t>
                      </a:r>
                      <a:endParaRPr/>
                    </a:p>
                  </a:txBody>
                  <a:tcPr marL="68575" marR="68575" marT="34300" marB="34300"/>
                </a:tc>
                <a:tc>
                  <a:txBody>
                    <a:bodyPr/>
                    <a:lstStyle/>
                    <a:p>
                      <a:pPr marL="0" marR="0" lvl="0" indent="0" algn="r" rtl="0">
                        <a:spcBef>
                          <a:spcPts val="0"/>
                        </a:spcBef>
                        <a:spcAft>
                          <a:spcPts val="0"/>
                        </a:spcAft>
                        <a:buNone/>
                      </a:pPr>
                      <a:r>
                        <a:rPr lang="en-US" sz="1400"/>
                        <a:t>2%</a:t>
                      </a:r>
                      <a:endParaRPr/>
                    </a:p>
                  </a:txBody>
                  <a:tcPr marL="68575" marR="68575" marT="34300" marB="34300"/>
                </a:tc>
                <a:tc>
                  <a:txBody>
                    <a:bodyPr/>
                    <a:lstStyle/>
                    <a:p>
                      <a:pPr marL="0" marR="0" lvl="0" indent="0" algn="r" rtl="0">
                        <a:spcBef>
                          <a:spcPts val="0"/>
                        </a:spcBef>
                        <a:spcAft>
                          <a:spcPts val="0"/>
                        </a:spcAft>
                        <a:buNone/>
                      </a:pPr>
                      <a:r>
                        <a:rPr lang="en-US" sz="1400"/>
                        <a:t>11%</a:t>
                      </a:r>
                      <a:endParaRPr/>
                    </a:p>
                  </a:txBody>
                  <a:tcPr marL="68575" marR="68575" marT="34300" marB="34300"/>
                </a:tc>
                <a:tc>
                  <a:txBody>
                    <a:bodyPr/>
                    <a:lstStyle/>
                    <a:p>
                      <a:pPr marL="0" marR="0" lvl="0" indent="0" algn="r" rtl="0">
                        <a:spcBef>
                          <a:spcPts val="0"/>
                        </a:spcBef>
                        <a:spcAft>
                          <a:spcPts val="0"/>
                        </a:spcAft>
                        <a:buNone/>
                      </a:pPr>
                      <a:r>
                        <a:rPr lang="en-US" sz="1400"/>
                        <a:t>67.7%</a:t>
                      </a:r>
                      <a:endParaRPr/>
                    </a:p>
                  </a:txBody>
                  <a:tcPr marL="68575" marR="68575" marT="34300" marB="34300"/>
                </a:tc>
                <a:extLst>
                  <a:ext uri="{0D108BD9-81ED-4DB2-BD59-A6C34878D82A}">
                    <a16:rowId xmlns:a16="http://schemas.microsoft.com/office/drawing/2014/main" val="10007"/>
                  </a:ext>
                </a:extLst>
              </a:tr>
              <a:tr h="305200">
                <a:tc>
                  <a:txBody>
                    <a:bodyPr/>
                    <a:lstStyle/>
                    <a:p>
                      <a:pPr marL="0" marR="0" lvl="0" indent="0" algn="l" rtl="0">
                        <a:spcBef>
                          <a:spcPts val="0"/>
                        </a:spcBef>
                        <a:spcAft>
                          <a:spcPts val="0"/>
                        </a:spcAft>
                        <a:buNone/>
                      </a:pPr>
                      <a:r>
                        <a:rPr lang="en-US" sz="1400"/>
                        <a:t>Japan</a:t>
                      </a:r>
                      <a:endParaRPr/>
                    </a:p>
                  </a:txBody>
                  <a:tcPr marL="68575" marR="68575" marT="34300" marB="34300"/>
                </a:tc>
                <a:tc>
                  <a:txBody>
                    <a:bodyPr/>
                    <a:lstStyle/>
                    <a:p>
                      <a:pPr marL="0" marR="0" lvl="0" indent="0" algn="r" rtl="0">
                        <a:spcBef>
                          <a:spcPts val="0"/>
                        </a:spcBef>
                        <a:spcAft>
                          <a:spcPts val="0"/>
                        </a:spcAft>
                        <a:buNone/>
                      </a:pPr>
                      <a:r>
                        <a:rPr lang="en-US" sz="1400"/>
                        <a:t>6%</a:t>
                      </a:r>
                      <a:endParaRPr/>
                    </a:p>
                  </a:txBody>
                  <a:tcPr marL="68575" marR="68575" marT="34300" marB="34300"/>
                </a:tc>
                <a:tc>
                  <a:txBody>
                    <a:bodyPr/>
                    <a:lstStyle/>
                    <a:p>
                      <a:pPr marL="0" marR="0" lvl="0" indent="0" algn="r" rtl="0">
                        <a:spcBef>
                          <a:spcPts val="0"/>
                        </a:spcBef>
                        <a:spcAft>
                          <a:spcPts val="0"/>
                        </a:spcAft>
                        <a:buNone/>
                      </a:pPr>
                      <a:r>
                        <a:rPr lang="en-US" sz="1400"/>
                        <a:t>21%</a:t>
                      </a:r>
                      <a:endParaRPr/>
                    </a:p>
                  </a:txBody>
                  <a:tcPr marL="68575" marR="68575" marT="34300" marB="34300"/>
                </a:tc>
                <a:tc>
                  <a:txBody>
                    <a:bodyPr/>
                    <a:lstStyle/>
                    <a:p>
                      <a:pPr marL="0" marR="0" lvl="0" indent="0" algn="r" rtl="0">
                        <a:spcBef>
                          <a:spcPts val="0"/>
                        </a:spcBef>
                        <a:spcAft>
                          <a:spcPts val="0"/>
                        </a:spcAft>
                        <a:buNone/>
                      </a:pPr>
                      <a:r>
                        <a:rPr lang="en-US" sz="1400"/>
                        <a:t>69.1%</a:t>
                      </a:r>
                      <a:endParaRPr/>
                    </a:p>
                  </a:txBody>
                  <a:tcPr marL="68575" marR="68575" marT="34300" marB="34300"/>
                </a:tc>
                <a:extLst>
                  <a:ext uri="{0D108BD9-81ED-4DB2-BD59-A6C34878D82A}">
                    <a16:rowId xmlns:a16="http://schemas.microsoft.com/office/drawing/2014/main" val="10008"/>
                  </a:ext>
                </a:extLst>
              </a:tr>
              <a:tr h="305200">
                <a:tc>
                  <a:txBody>
                    <a:bodyPr/>
                    <a:lstStyle/>
                    <a:p>
                      <a:pPr marL="0" marR="0" lvl="0" indent="0" algn="l" rtl="0">
                        <a:spcBef>
                          <a:spcPts val="0"/>
                        </a:spcBef>
                        <a:spcAft>
                          <a:spcPts val="0"/>
                        </a:spcAft>
                        <a:buNone/>
                      </a:pPr>
                      <a:r>
                        <a:rPr lang="en-US" sz="1400">
                          <a:solidFill>
                            <a:srgbClr val="FF0000"/>
                          </a:solidFill>
                        </a:rPr>
                        <a:t>China</a:t>
                      </a:r>
                      <a:endParaRPr/>
                    </a:p>
                  </a:txBody>
                  <a:tcPr marL="68575" marR="68575" marT="34300" marB="34300"/>
                </a:tc>
                <a:tc>
                  <a:txBody>
                    <a:bodyPr/>
                    <a:lstStyle/>
                    <a:p>
                      <a:pPr marL="0" marR="0" lvl="0" indent="0" algn="r" rtl="0">
                        <a:spcBef>
                          <a:spcPts val="0"/>
                        </a:spcBef>
                        <a:spcAft>
                          <a:spcPts val="0"/>
                        </a:spcAft>
                        <a:buNone/>
                      </a:pPr>
                      <a:r>
                        <a:rPr lang="en-US" sz="1400">
                          <a:solidFill>
                            <a:srgbClr val="FF0000"/>
                          </a:solidFill>
                        </a:rPr>
                        <a:t>16%</a:t>
                      </a:r>
                      <a:endParaRPr/>
                    </a:p>
                  </a:txBody>
                  <a:tcPr marL="68575" marR="68575" marT="34300" marB="34300"/>
                </a:tc>
                <a:tc>
                  <a:txBody>
                    <a:bodyPr/>
                    <a:lstStyle/>
                    <a:p>
                      <a:pPr marL="0" marR="0" lvl="0" indent="0" algn="r" rtl="0">
                        <a:spcBef>
                          <a:spcPts val="0"/>
                        </a:spcBef>
                        <a:spcAft>
                          <a:spcPts val="0"/>
                        </a:spcAft>
                        <a:buNone/>
                      </a:pPr>
                      <a:r>
                        <a:rPr lang="en-US" sz="1400">
                          <a:solidFill>
                            <a:srgbClr val="FF0000"/>
                          </a:solidFill>
                        </a:rPr>
                        <a:t>29%</a:t>
                      </a:r>
                      <a:endParaRPr/>
                    </a:p>
                  </a:txBody>
                  <a:tcPr marL="68575" marR="68575" marT="34300" marB="34300"/>
                </a:tc>
                <a:tc>
                  <a:txBody>
                    <a:bodyPr/>
                    <a:lstStyle/>
                    <a:p>
                      <a:pPr marL="0" marR="0" lvl="0" indent="0" algn="r" rtl="0">
                        <a:spcBef>
                          <a:spcPts val="0"/>
                        </a:spcBef>
                        <a:spcAft>
                          <a:spcPts val="0"/>
                        </a:spcAft>
                        <a:buNone/>
                      </a:pPr>
                      <a:r>
                        <a:rPr lang="en-US" sz="1400">
                          <a:solidFill>
                            <a:srgbClr val="FF0000"/>
                          </a:solidFill>
                        </a:rPr>
                        <a:t>52.2%</a:t>
                      </a:r>
                      <a:endParaRPr/>
                    </a:p>
                  </a:txBody>
                  <a:tcPr marL="68575" marR="68575" marT="34300" marB="34300"/>
                </a:tc>
                <a:extLst>
                  <a:ext uri="{0D108BD9-81ED-4DB2-BD59-A6C34878D82A}">
                    <a16:rowId xmlns:a16="http://schemas.microsoft.com/office/drawing/2014/main" val="10009"/>
                  </a:ext>
                </a:extLst>
              </a:tr>
            </a:tbl>
          </a:graphicData>
        </a:graphic>
      </p:graphicFrame>
      <p:sp>
        <p:nvSpPr>
          <p:cNvPr id="206" name="Google Shape;206;p5"/>
          <p:cNvSpPr/>
          <p:nvPr/>
        </p:nvSpPr>
        <p:spPr>
          <a:xfrm>
            <a:off x="4866027" y="2480593"/>
            <a:ext cx="1229973" cy="3371040"/>
          </a:xfrm>
          <a:prstGeom prst="ellipse">
            <a:avLst/>
          </a:prstGeom>
          <a:noFill/>
          <a:ln w="25400"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07" name="Google Shape;207;p5"/>
          <p:cNvSpPr/>
          <p:nvPr/>
        </p:nvSpPr>
        <p:spPr>
          <a:xfrm>
            <a:off x="3010951" y="2404394"/>
            <a:ext cx="1256249" cy="3523439"/>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08" name="Google Shape;208;p5"/>
          <p:cNvSpPr txBox="1"/>
          <p:nvPr/>
        </p:nvSpPr>
        <p:spPr>
          <a:xfrm>
            <a:off x="7713293" y="3698416"/>
            <a:ext cx="428835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Arial"/>
                <a:ea typeface="Arial"/>
                <a:cs typeface="Arial"/>
                <a:sym typeface="Arial"/>
              </a:rPr>
              <a:t>If limited to supply chain effects, </a:t>
            </a:r>
            <a:endParaRPr/>
          </a:p>
          <a:p>
            <a:pPr marL="0" marR="0" lvl="0" indent="0" algn="l" rtl="0">
              <a:spcBef>
                <a:spcPts val="0"/>
              </a:spcBef>
              <a:spcAft>
                <a:spcPts val="0"/>
              </a:spcAft>
              <a:buNone/>
            </a:pPr>
            <a:r>
              <a:rPr lang="en-US" sz="1800">
                <a:solidFill>
                  <a:srgbClr val="FF0000"/>
                </a:solidFill>
                <a:latin typeface="Arial"/>
                <a:ea typeface="Arial"/>
                <a:cs typeface="Arial"/>
                <a:sym typeface="Arial"/>
              </a:rPr>
              <a:t>COVID-19 was likely to be </a:t>
            </a:r>
            <a:endParaRPr/>
          </a:p>
          <a:p>
            <a:pPr marL="0" marR="0" lvl="0" indent="0" algn="l" rtl="0">
              <a:spcBef>
                <a:spcPts val="0"/>
              </a:spcBef>
              <a:spcAft>
                <a:spcPts val="0"/>
              </a:spcAft>
              <a:buNone/>
            </a:pPr>
            <a:r>
              <a:rPr lang="en-US" sz="1800">
                <a:solidFill>
                  <a:srgbClr val="FF0000"/>
                </a:solidFill>
                <a:latin typeface="Arial"/>
                <a:ea typeface="Arial"/>
                <a:cs typeface="Arial"/>
                <a:sym typeface="Arial"/>
              </a:rPr>
              <a:t>to slow GDP by 0.25 to 0.50 from its </a:t>
            </a:r>
            <a:endParaRPr/>
          </a:p>
          <a:p>
            <a:pPr marL="0" marR="0" lvl="0" indent="0" algn="l" rtl="0">
              <a:spcBef>
                <a:spcPts val="0"/>
              </a:spcBef>
              <a:spcAft>
                <a:spcPts val="0"/>
              </a:spcAft>
              <a:buNone/>
            </a:pPr>
            <a:r>
              <a:rPr lang="en-US" sz="1800">
                <a:solidFill>
                  <a:srgbClr val="FF0000"/>
                </a:solidFill>
                <a:latin typeface="Arial"/>
                <a:ea typeface="Arial"/>
                <a:cs typeface="Arial"/>
                <a:sym typeface="Arial"/>
              </a:rPr>
              <a:t>baseline prediction – say from 2.5 to 2%</a:t>
            </a:r>
            <a:endParaRPr/>
          </a:p>
        </p:txBody>
      </p:sp>
    </p:spTree>
    <p:extLst>
      <p:ext uri="{BB962C8B-B14F-4D97-AF65-F5344CB8AC3E}">
        <p14:creationId xmlns:p14="http://schemas.microsoft.com/office/powerpoint/2010/main" val="145753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500"/>
                                        <p:tgtEl>
                                          <p:spTgt spid="2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7"/>
                                        </p:tgtEl>
                                        <p:attrNameLst>
                                          <p:attrName>style.visibility</p:attrName>
                                        </p:attrNameLst>
                                      </p:cBhvr>
                                      <p:to>
                                        <p:strVal val="visible"/>
                                      </p:to>
                                    </p:set>
                                    <p:animEffect transition="in" filter="fade">
                                      <p:cBhvr>
                                        <p:cTn id="12" dur="500"/>
                                        <p:tgtEl>
                                          <p:spTgt spid="207"/>
                                        </p:tgtEl>
                                      </p:cBhvr>
                                    </p:animEffect>
                                  </p:childTnLst>
                                </p:cTn>
                              </p:par>
                              <p:par>
                                <p:cTn id="13" presetID="1" presetClass="exit" presetSubtype="0" fill="hold" nodeType="withEffect">
                                  <p:stCondLst>
                                    <p:cond delay="0"/>
                                  </p:stCondLst>
                                  <p:childTnLst>
                                    <p:set>
                                      <p:cBhvr>
                                        <p:cTn id="14" dur="1" fill="hold">
                                          <p:stCondLst>
                                            <p:cond delay="1"/>
                                          </p:stCondLst>
                                        </p:cTn>
                                        <p:tgtEl>
                                          <p:spTgt spid="20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8"/>
                                        </p:tgtEl>
                                        <p:attrNameLst>
                                          <p:attrName>style.visibility</p:attrName>
                                        </p:attrNameLst>
                                      </p:cBhvr>
                                      <p:to>
                                        <p:strVal val="visible"/>
                                      </p:to>
                                    </p:set>
                                    <p:animEffect transition="in" filter="fade">
                                      <p:cBhvr>
                                        <p:cTn id="19"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6"/>
          <p:cNvPicPr preferRelativeResize="0"/>
          <p:nvPr/>
        </p:nvPicPr>
        <p:blipFill rotWithShape="1">
          <a:blip r:embed="rId3">
            <a:alphaModFix/>
          </a:blip>
          <a:srcRect/>
          <a:stretch/>
        </p:blipFill>
        <p:spPr>
          <a:xfrm>
            <a:off x="1602828" y="1619067"/>
            <a:ext cx="8986344" cy="4968567"/>
          </a:xfrm>
          <a:prstGeom prst="rect">
            <a:avLst/>
          </a:prstGeom>
          <a:noFill/>
          <a:ln>
            <a:noFill/>
          </a:ln>
        </p:spPr>
      </p:pic>
      <p:cxnSp>
        <p:nvCxnSpPr>
          <p:cNvPr id="214" name="Google Shape;214;p6"/>
          <p:cNvCxnSpPr/>
          <p:nvPr/>
        </p:nvCxnSpPr>
        <p:spPr>
          <a:xfrm>
            <a:off x="9038121" y="1380938"/>
            <a:ext cx="0" cy="4223509"/>
          </a:xfrm>
          <a:prstGeom prst="straightConnector1">
            <a:avLst/>
          </a:prstGeom>
          <a:noFill/>
          <a:ln w="38100" cap="flat" cmpd="sng">
            <a:solidFill>
              <a:srgbClr val="2B414D"/>
            </a:solidFill>
            <a:prstDash val="dash"/>
            <a:round/>
            <a:headEnd type="none" w="sm" len="sm"/>
            <a:tailEnd type="none" w="sm" len="sm"/>
          </a:ln>
        </p:spPr>
      </p:cxnSp>
      <p:cxnSp>
        <p:nvCxnSpPr>
          <p:cNvPr id="215" name="Google Shape;215;p6"/>
          <p:cNvCxnSpPr/>
          <p:nvPr/>
        </p:nvCxnSpPr>
        <p:spPr>
          <a:xfrm>
            <a:off x="9145117" y="1408518"/>
            <a:ext cx="0" cy="4223509"/>
          </a:xfrm>
          <a:prstGeom prst="straightConnector1">
            <a:avLst/>
          </a:prstGeom>
          <a:noFill/>
          <a:ln w="38100" cap="flat" cmpd="sng">
            <a:solidFill>
              <a:srgbClr val="2B414D"/>
            </a:solidFill>
            <a:prstDash val="dash"/>
            <a:round/>
            <a:headEnd type="none" w="sm" len="sm"/>
            <a:tailEnd type="none" w="sm" len="sm"/>
          </a:ln>
        </p:spPr>
      </p:cxnSp>
      <p:cxnSp>
        <p:nvCxnSpPr>
          <p:cNvPr id="216" name="Google Shape;216;p6"/>
          <p:cNvCxnSpPr/>
          <p:nvPr/>
        </p:nvCxnSpPr>
        <p:spPr>
          <a:xfrm>
            <a:off x="7504461" y="1376422"/>
            <a:ext cx="0" cy="4223509"/>
          </a:xfrm>
          <a:prstGeom prst="straightConnector1">
            <a:avLst/>
          </a:prstGeom>
          <a:noFill/>
          <a:ln w="38100" cap="flat" cmpd="sng">
            <a:solidFill>
              <a:srgbClr val="2B414D"/>
            </a:solidFill>
            <a:prstDash val="dash"/>
            <a:round/>
            <a:headEnd type="none" w="sm" len="sm"/>
            <a:tailEnd type="none" w="sm" len="sm"/>
          </a:ln>
        </p:spPr>
      </p:cxnSp>
      <p:cxnSp>
        <p:nvCxnSpPr>
          <p:cNvPr id="217" name="Google Shape;217;p6"/>
          <p:cNvCxnSpPr/>
          <p:nvPr/>
        </p:nvCxnSpPr>
        <p:spPr>
          <a:xfrm>
            <a:off x="8704824" y="1380939"/>
            <a:ext cx="0" cy="4223509"/>
          </a:xfrm>
          <a:prstGeom prst="straightConnector1">
            <a:avLst/>
          </a:prstGeom>
          <a:noFill/>
          <a:ln w="38100" cap="flat" cmpd="sng">
            <a:solidFill>
              <a:srgbClr val="2B414D"/>
            </a:solidFill>
            <a:prstDash val="dash"/>
            <a:round/>
            <a:headEnd type="none" w="sm" len="sm"/>
            <a:tailEnd type="none" w="sm" len="sm"/>
          </a:ln>
        </p:spPr>
      </p:cxnSp>
      <p:sp>
        <p:nvSpPr>
          <p:cNvPr id="218" name="Google Shape;218;p6"/>
          <p:cNvSpPr txBox="1"/>
          <p:nvPr/>
        </p:nvSpPr>
        <p:spPr>
          <a:xfrm>
            <a:off x="3998675" y="1314527"/>
            <a:ext cx="3416900" cy="1477328"/>
          </a:xfrm>
          <a:prstGeom prst="rect">
            <a:avLst/>
          </a:prstGeom>
          <a:solidFill>
            <a:srgbClr val="0C4C88"/>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Largest DJIA fall in</a:t>
            </a:r>
            <a:endParaRPr/>
          </a:p>
          <a:p>
            <a:pPr marL="0" marR="0" lvl="0" indent="0" algn="l" rtl="0">
              <a:spcBef>
                <a:spcPts val="0"/>
              </a:spcBef>
              <a:spcAft>
                <a:spcPts val="0"/>
              </a:spcAft>
              <a:buNone/>
            </a:pPr>
            <a:r>
              <a:rPr lang="en-US" sz="1800">
                <a:solidFill>
                  <a:schemeClr val="lt1"/>
                </a:solidFill>
                <a:latin typeface="Arial"/>
                <a:ea typeface="Arial"/>
                <a:cs typeface="Arial"/>
                <a:sym typeface="Arial"/>
              </a:rPr>
              <a:t>two years on fears of  COVID-19</a:t>
            </a:r>
            <a:endParaRPr/>
          </a:p>
          <a:p>
            <a:pPr marL="0" marR="0" lvl="0" indent="0" algn="l" rtl="0">
              <a:spcBef>
                <a:spcPts val="0"/>
              </a:spcBef>
              <a:spcAft>
                <a:spcPts val="0"/>
              </a:spcAft>
              <a:buNone/>
            </a:pPr>
            <a:r>
              <a:rPr lang="en-US" sz="1800">
                <a:solidFill>
                  <a:schemeClr val="lt1"/>
                </a:solidFill>
                <a:latin typeface="Arial"/>
                <a:ea typeface="Arial"/>
                <a:cs typeface="Arial"/>
                <a:sym typeface="Arial"/>
              </a:rPr>
              <a:t>and a weak retail sales report </a:t>
            </a:r>
            <a:endParaRPr/>
          </a:p>
          <a:p>
            <a:pPr marL="0" marR="0" lvl="0" indent="0" algn="l" rtl="0">
              <a:spcBef>
                <a:spcPts val="0"/>
              </a:spcBef>
              <a:spcAft>
                <a:spcPts val="0"/>
              </a:spcAft>
              <a:buNone/>
            </a:pPr>
            <a:r>
              <a:rPr lang="en-US" sz="1800">
                <a:solidFill>
                  <a:schemeClr val="lt1"/>
                </a:solidFill>
                <a:latin typeface="Arial"/>
                <a:ea typeface="Arial"/>
                <a:cs typeface="Arial"/>
                <a:sym typeface="Arial"/>
              </a:rPr>
              <a:t>(2/24)</a:t>
            </a:r>
            <a:endParaRPr/>
          </a:p>
        </p:txBody>
      </p:sp>
      <p:sp>
        <p:nvSpPr>
          <p:cNvPr id="219" name="Google Shape;219;p6"/>
          <p:cNvSpPr txBox="1"/>
          <p:nvPr/>
        </p:nvSpPr>
        <p:spPr>
          <a:xfrm>
            <a:off x="6307732" y="1122820"/>
            <a:ext cx="2357712" cy="923330"/>
          </a:xfrm>
          <a:prstGeom prst="rect">
            <a:avLst/>
          </a:prstGeom>
          <a:solidFill>
            <a:srgbClr val="0C4C88"/>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COVID cases in US </a:t>
            </a:r>
            <a:endParaRPr/>
          </a:p>
          <a:p>
            <a:pPr marL="0" marR="0" lvl="0" indent="0" algn="l" rtl="0">
              <a:spcBef>
                <a:spcPts val="0"/>
              </a:spcBef>
              <a:spcAft>
                <a:spcPts val="0"/>
              </a:spcAft>
              <a:buNone/>
            </a:pPr>
            <a:r>
              <a:rPr lang="en-US" sz="1800">
                <a:solidFill>
                  <a:schemeClr val="lt1"/>
                </a:solidFill>
                <a:latin typeface="Arial"/>
                <a:ea typeface="Arial"/>
                <a:cs typeface="Arial"/>
                <a:sym typeface="Arial"/>
              </a:rPr>
              <a:t>Exceed 500 (3/9)</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20" name="Google Shape;220;p6"/>
          <p:cNvSpPr txBox="1"/>
          <p:nvPr/>
        </p:nvSpPr>
        <p:spPr>
          <a:xfrm>
            <a:off x="9410799" y="3411085"/>
            <a:ext cx="2206320" cy="1477328"/>
          </a:xfrm>
          <a:prstGeom prst="rect">
            <a:avLst/>
          </a:prstGeom>
          <a:solidFill>
            <a:srgbClr val="0C4C88"/>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Day after NBA, MLB</a:t>
            </a:r>
            <a:endParaRPr/>
          </a:p>
          <a:p>
            <a:pPr marL="0" marR="0" lvl="0" indent="0" algn="l" rtl="0">
              <a:spcBef>
                <a:spcPts val="0"/>
              </a:spcBef>
              <a:spcAft>
                <a:spcPts val="0"/>
              </a:spcAft>
              <a:buNone/>
            </a:pPr>
            <a:r>
              <a:rPr lang="en-US" sz="1800">
                <a:solidFill>
                  <a:schemeClr val="lt1"/>
                </a:solidFill>
                <a:latin typeface="Arial"/>
                <a:ea typeface="Arial"/>
                <a:cs typeface="Arial"/>
                <a:sym typeface="Arial"/>
              </a:rPr>
              <a:t>and NCAA postpone </a:t>
            </a:r>
            <a:endParaRPr/>
          </a:p>
          <a:p>
            <a:pPr marL="0" marR="0" lvl="0" indent="0" algn="l" rtl="0">
              <a:spcBef>
                <a:spcPts val="0"/>
              </a:spcBef>
              <a:spcAft>
                <a:spcPts val="0"/>
              </a:spcAft>
              <a:buNone/>
            </a:pPr>
            <a:r>
              <a:rPr lang="en-US" sz="1800">
                <a:solidFill>
                  <a:schemeClr val="lt1"/>
                </a:solidFill>
                <a:latin typeface="Arial"/>
                <a:ea typeface="Arial"/>
                <a:cs typeface="Arial"/>
                <a:sym typeface="Arial"/>
              </a:rPr>
              <a:t>games  (3/12) </a:t>
            </a:r>
            <a:endParaRPr/>
          </a:p>
        </p:txBody>
      </p:sp>
      <p:sp>
        <p:nvSpPr>
          <p:cNvPr id="221" name="Google Shape;221;p6"/>
          <p:cNvSpPr txBox="1"/>
          <p:nvPr/>
        </p:nvSpPr>
        <p:spPr>
          <a:xfrm>
            <a:off x="13511536" y="1999949"/>
            <a:ext cx="12384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2" name="Google Shape;222;p6"/>
          <p:cNvSpPr txBox="1"/>
          <p:nvPr/>
        </p:nvSpPr>
        <p:spPr>
          <a:xfrm>
            <a:off x="7682235" y="2046150"/>
            <a:ext cx="2700503" cy="1200329"/>
          </a:xfrm>
          <a:prstGeom prst="rect">
            <a:avLst/>
          </a:prstGeom>
          <a:solidFill>
            <a:srgbClr val="0C4C88"/>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White House and</a:t>
            </a:r>
            <a:endParaRPr/>
          </a:p>
          <a:p>
            <a:pPr marL="0" marR="0" lvl="0" indent="0" algn="l" rtl="0">
              <a:spcBef>
                <a:spcPts val="0"/>
              </a:spcBef>
              <a:spcAft>
                <a:spcPts val="0"/>
              </a:spcAft>
              <a:buNone/>
            </a:pPr>
            <a:r>
              <a:rPr lang="en-US" sz="1800">
                <a:solidFill>
                  <a:schemeClr val="lt1"/>
                </a:solidFill>
                <a:latin typeface="Arial"/>
                <a:ea typeface="Arial"/>
                <a:cs typeface="Arial"/>
                <a:sym typeface="Arial"/>
              </a:rPr>
              <a:t>Congress independently</a:t>
            </a:r>
            <a:endParaRPr/>
          </a:p>
          <a:p>
            <a:pPr marL="0" marR="0" lvl="0" indent="0" algn="l" rtl="0">
              <a:spcBef>
                <a:spcPts val="0"/>
              </a:spcBef>
              <a:spcAft>
                <a:spcPts val="0"/>
              </a:spcAft>
              <a:buNone/>
            </a:pPr>
            <a:r>
              <a:rPr lang="en-US" sz="1800">
                <a:solidFill>
                  <a:schemeClr val="lt1"/>
                </a:solidFill>
                <a:latin typeface="Arial"/>
                <a:ea typeface="Arial"/>
                <a:cs typeface="Arial"/>
                <a:sym typeface="Arial"/>
              </a:rPr>
              <a:t>discuss fiscal policy (3/13)</a:t>
            </a:r>
            <a:endParaRPr/>
          </a:p>
        </p:txBody>
      </p:sp>
      <p:sp>
        <p:nvSpPr>
          <p:cNvPr id="223" name="Google Shape;223;p6"/>
          <p:cNvSpPr txBox="1"/>
          <p:nvPr/>
        </p:nvSpPr>
        <p:spPr>
          <a:xfrm>
            <a:off x="8118186" y="5833255"/>
            <a:ext cx="551719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0432FF"/>
                </a:solidFill>
                <a:latin typeface="Arial"/>
                <a:ea typeface="Arial"/>
                <a:cs typeface="Arial"/>
                <a:sym typeface="Arial"/>
              </a:rPr>
              <a:t>Epidemiology</a:t>
            </a:r>
            <a:endParaRPr/>
          </a:p>
        </p:txBody>
      </p:sp>
      <p:sp>
        <p:nvSpPr>
          <p:cNvPr id="224" name="Google Shape;224;p6"/>
          <p:cNvSpPr txBox="1">
            <a:spLocks noGrp="1"/>
          </p:cNvSpPr>
          <p:nvPr>
            <p:ph type="title"/>
          </p:nvPr>
        </p:nvSpPr>
        <p:spPr>
          <a:xfrm>
            <a:off x="609600" y="274638"/>
            <a:ext cx="10972800" cy="1143000"/>
          </a:xfrm>
          <a:prstGeom prst="rect">
            <a:avLst/>
          </a:prstGeom>
          <a:noFill/>
          <a:ln w="9525"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432FF"/>
                </a:solidFill>
              </a:rPr>
              <a:t>Dow Jones and S&amp;P 500</a:t>
            </a:r>
            <a:endParaRPr/>
          </a:p>
        </p:txBody>
      </p:sp>
    </p:spTree>
    <p:extLst>
      <p:ext uri="{BB962C8B-B14F-4D97-AF65-F5344CB8AC3E}">
        <p14:creationId xmlns:p14="http://schemas.microsoft.com/office/powerpoint/2010/main" val="203976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750"/>
                                        <p:tgtEl>
                                          <p:spTgt spid="216"/>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18"/>
                                        </p:tgtEl>
                                        <p:attrNameLst>
                                          <p:attrName>style.visibility</p:attrName>
                                        </p:attrNameLst>
                                      </p:cBhvr>
                                      <p:to>
                                        <p:strVal val="visible"/>
                                      </p:to>
                                    </p:set>
                                    <p:animEffect transition="in" filter="fade">
                                      <p:cBhvr>
                                        <p:cTn id="11" dur="750"/>
                                        <p:tgtEl>
                                          <p:spTgt spid="2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17"/>
                                        </p:tgtEl>
                                        <p:attrNameLst>
                                          <p:attrName>style.visibility</p:attrName>
                                        </p:attrNameLst>
                                      </p:cBhvr>
                                      <p:to>
                                        <p:strVal val="visible"/>
                                      </p:to>
                                    </p:set>
                                    <p:animEffect transition="in" filter="fade">
                                      <p:cBhvr>
                                        <p:cTn id="16" dur="500"/>
                                        <p:tgtEl>
                                          <p:spTgt spid="217"/>
                                        </p:tgtEl>
                                      </p:cBhvr>
                                    </p:animEffect>
                                  </p:childTnLst>
                                </p:cTn>
                              </p:par>
                              <p:par>
                                <p:cTn id="17" presetID="10" presetClass="exit" presetSubtype="0" fill="hold" nodeType="withEffect">
                                  <p:stCondLst>
                                    <p:cond delay="0"/>
                                  </p:stCondLst>
                                  <p:childTnLst>
                                    <p:animEffect transition="out" filter="fade">
                                      <p:cBhvr>
                                        <p:cTn id="18" dur="500"/>
                                        <p:tgtEl>
                                          <p:spTgt spid="218"/>
                                        </p:tgtEl>
                                      </p:cBhvr>
                                    </p:animEffect>
                                    <p:set>
                                      <p:cBhvr>
                                        <p:cTn id="19" dur="1" fill="hold">
                                          <p:stCondLst>
                                            <p:cond delay="500"/>
                                          </p:stCondLst>
                                        </p:cTn>
                                        <p:tgtEl>
                                          <p:spTgt spid="218"/>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19"/>
                                        </p:tgtEl>
                                        <p:attrNameLst>
                                          <p:attrName>style.visibility</p:attrName>
                                        </p:attrNameLst>
                                      </p:cBhvr>
                                      <p:to>
                                        <p:strVal val="visible"/>
                                      </p:to>
                                    </p:set>
                                    <p:animEffect transition="in" filter="fade">
                                      <p:cBhvr>
                                        <p:cTn id="23" dur="500"/>
                                        <p:tgtEl>
                                          <p:spTgt spid="2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4"/>
                                        </p:tgtEl>
                                        <p:attrNameLst>
                                          <p:attrName>style.visibility</p:attrName>
                                        </p:attrNameLst>
                                      </p:cBhvr>
                                      <p:to>
                                        <p:strVal val="visible"/>
                                      </p:to>
                                    </p:set>
                                    <p:animEffect transition="in" filter="fade">
                                      <p:cBhvr>
                                        <p:cTn id="28" dur="500"/>
                                        <p:tgtEl>
                                          <p:spTgt spid="214"/>
                                        </p:tgtEl>
                                      </p:cBhvr>
                                    </p:animEffect>
                                  </p:childTnLst>
                                </p:cTn>
                              </p:par>
                              <p:par>
                                <p:cTn id="29" presetID="10" presetClass="exit" presetSubtype="0" fill="hold" nodeType="withEffect">
                                  <p:stCondLst>
                                    <p:cond delay="0"/>
                                  </p:stCondLst>
                                  <p:childTnLst>
                                    <p:animEffect transition="out" filter="fade">
                                      <p:cBhvr>
                                        <p:cTn id="30" dur="500"/>
                                        <p:tgtEl>
                                          <p:spTgt spid="219"/>
                                        </p:tgtEl>
                                      </p:cBhvr>
                                    </p:animEffect>
                                    <p:set>
                                      <p:cBhvr>
                                        <p:cTn id="31" dur="1" fill="hold">
                                          <p:stCondLst>
                                            <p:cond delay="500"/>
                                          </p:stCondLst>
                                        </p:cTn>
                                        <p:tgtEl>
                                          <p:spTgt spid="219"/>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20"/>
                                        </p:tgtEl>
                                        <p:attrNameLst>
                                          <p:attrName>style.visibility</p:attrName>
                                        </p:attrNameLst>
                                      </p:cBhvr>
                                      <p:to>
                                        <p:strVal val="visible"/>
                                      </p:to>
                                    </p:set>
                                    <p:animEffect transition="in" filter="fade">
                                      <p:cBhvr>
                                        <p:cTn id="35" dur="500"/>
                                        <p:tgtEl>
                                          <p:spTgt spid="2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5"/>
                                        </p:tgtEl>
                                        <p:attrNameLst>
                                          <p:attrName>style.visibility</p:attrName>
                                        </p:attrNameLst>
                                      </p:cBhvr>
                                      <p:to>
                                        <p:strVal val="visible"/>
                                      </p:to>
                                    </p:set>
                                    <p:animEffect transition="in" filter="fade">
                                      <p:cBhvr>
                                        <p:cTn id="40" dur="500"/>
                                        <p:tgtEl>
                                          <p:spTgt spid="215"/>
                                        </p:tgtEl>
                                      </p:cBhvr>
                                    </p:animEffect>
                                  </p:childTnLst>
                                </p:cTn>
                              </p:par>
                              <p:par>
                                <p:cTn id="41" presetID="10" presetClass="exit" presetSubtype="0" fill="hold" nodeType="withEffect">
                                  <p:stCondLst>
                                    <p:cond delay="0"/>
                                  </p:stCondLst>
                                  <p:childTnLst>
                                    <p:animEffect transition="out" filter="fade">
                                      <p:cBhvr>
                                        <p:cTn id="42" dur="500"/>
                                        <p:tgtEl>
                                          <p:spTgt spid="220"/>
                                        </p:tgtEl>
                                      </p:cBhvr>
                                    </p:animEffect>
                                    <p:set>
                                      <p:cBhvr>
                                        <p:cTn id="43" dur="1" fill="hold">
                                          <p:stCondLst>
                                            <p:cond delay="500"/>
                                          </p:stCondLst>
                                        </p:cTn>
                                        <p:tgtEl>
                                          <p:spTgt spid="220"/>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22"/>
                                        </p:tgtEl>
                                        <p:attrNameLst>
                                          <p:attrName>style.visibility</p:attrName>
                                        </p:attrNameLst>
                                      </p:cBhvr>
                                      <p:to>
                                        <p:strVal val="visible"/>
                                      </p:to>
                                    </p:set>
                                    <p:animEffect transition="in" filter="fade">
                                      <p:cBhvr>
                                        <p:cTn id="47" dur="500"/>
                                        <p:tgtEl>
                                          <p:spTgt spid="2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3"/>
                                        </p:tgtEl>
                                        <p:attrNameLst>
                                          <p:attrName>style.visibility</p:attrName>
                                        </p:attrNameLst>
                                      </p:cBhvr>
                                      <p:to>
                                        <p:strVal val="visible"/>
                                      </p:to>
                                    </p:set>
                                    <p:animEffect transition="in" filter="fade">
                                      <p:cBhvr>
                                        <p:cTn id="52"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7"/>
          <p:cNvSpPr txBox="1">
            <a:spLocks noGrp="1"/>
          </p:cNvSpPr>
          <p:nvPr>
            <p:ph type="title"/>
          </p:nvPr>
        </p:nvSpPr>
        <p:spPr>
          <a:xfrm>
            <a:off x="609600" y="274638"/>
            <a:ext cx="10972800" cy="1143000"/>
          </a:xfrm>
          <a:prstGeom prst="rect">
            <a:avLst/>
          </a:prstGeom>
          <a:noFill/>
          <a:ln w="9525"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432FF"/>
                </a:solidFill>
              </a:rPr>
              <a:t>Market Risk and Stress: CBOE VIX</a:t>
            </a:r>
            <a:endParaRPr/>
          </a:p>
        </p:txBody>
      </p:sp>
      <p:sp>
        <p:nvSpPr>
          <p:cNvPr id="230" name="Google Shape;230;p7"/>
          <p:cNvSpPr txBox="1">
            <a:spLocks noGrp="1"/>
          </p:cNvSpPr>
          <p:nvPr>
            <p:ph type="sldNum" idx="12"/>
          </p:nvPr>
        </p:nvSpPr>
        <p:spPr>
          <a:xfrm>
            <a:off x="8737600" y="6248400"/>
            <a:ext cx="28448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55</a:t>
            </a:fld>
            <a:endParaRPr/>
          </a:p>
        </p:txBody>
      </p:sp>
      <p:pic>
        <p:nvPicPr>
          <p:cNvPr id="231" name="Google Shape;231;p7"/>
          <p:cNvPicPr preferRelativeResize="0"/>
          <p:nvPr/>
        </p:nvPicPr>
        <p:blipFill rotWithShape="1">
          <a:blip r:embed="rId3">
            <a:alphaModFix/>
          </a:blip>
          <a:srcRect/>
          <a:stretch/>
        </p:blipFill>
        <p:spPr>
          <a:xfrm>
            <a:off x="1680519" y="1685003"/>
            <a:ext cx="8592065" cy="4296032"/>
          </a:xfrm>
          <a:prstGeom prst="rect">
            <a:avLst/>
          </a:prstGeom>
          <a:noFill/>
          <a:ln>
            <a:noFill/>
          </a:ln>
        </p:spPr>
      </p:pic>
      <p:cxnSp>
        <p:nvCxnSpPr>
          <p:cNvPr id="232" name="Google Shape;232;p7"/>
          <p:cNvCxnSpPr/>
          <p:nvPr/>
        </p:nvCxnSpPr>
        <p:spPr>
          <a:xfrm>
            <a:off x="7212536" y="2423382"/>
            <a:ext cx="2722296" cy="0"/>
          </a:xfrm>
          <a:prstGeom prst="straightConnector1">
            <a:avLst/>
          </a:prstGeom>
          <a:noFill/>
          <a:ln w="63500" cap="flat" cmpd="sng">
            <a:solidFill>
              <a:srgbClr val="0432FF"/>
            </a:solidFill>
            <a:prstDash val="solid"/>
            <a:round/>
            <a:headEnd type="none" w="sm" len="sm"/>
            <a:tailEnd type="triangle" w="med" len="med"/>
          </a:ln>
        </p:spPr>
      </p:cxnSp>
    </p:spTree>
    <p:extLst>
      <p:ext uri="{BB962C8B-B14F-4D97-AF65-F5344CB8AC3E}">
        <p14:creationId xmlns:p14="http://schemas.microsoft.com/office/powerpoint/2010/main" val="209861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8"/>
          <p:cNvSpPr txBox="1">
            <a:spLocks noGrp="1"/>
          </p:cNvSpPr>
          <p:nvPr>
            <p:ph type="title"/>
          </p:nvPr>
        </p:nvSpPr>
        <p:spPr>
          <a:xfrm>
            <a:off x="609600" y="274638"/>
            <a:ext cx="10972800" cy="1143000"/>
          </a:xfrm>
          <a:prstGeom prst="rect">
            <a:avLst/>
          </a:prstGeom>
          <a:noFill/>
          <a:ln w="9525" cap="flat" cmpd="sng">
            <a:solidFill>
              <a:srgbClr val="0432FF"/>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None/>
            </a:pPr>
            <a:r>
              <a:rPr lang="en-US" sz="3959">
                <a:solidFill>
                  <a:srgbClr val="0432FF"/>
                </a:solidFill>
              </a:rPr>
              <a:t>Epidemiology and Flattening the Curve </a:t>
            </a:r>
            <a:endParaRPr/>
          </a:p>
        </p:txBody>
      </p:sp>
      <p:sp>
        <p:nvSpPr>
          <p:cNvPr id="238" name="Google Shape;238;p8"/>
          <p:cNvSpPr txBox="1">
            <a:spLocks noGrp="1"/>
          </p:cNvSpPr>
          <p:nvPr>
            <p:ph type="body" idx="1"/>
          </p:nvPr>
        </p:nvSpPr>
        <p:spPr>
          <a:xfrm>
            <a:off x="2152650" y="1851423"/>
            <a:ext cx="7886700" cy="235613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Verdana"/>
              <a:buChar char="•"/>
            </a:pPr>
            <a:r>
              <a:rPr lang="en-US"/>
              <a:t>The importance of testing and social distancing on containment. </a:t>
            </a:r>
            <a:endParaRPr/>
          </a:p>
          <a:p>
            <a:pPr marL="742950" lvl="1" indent="-107950" algn="l" rtl="0">
              <a:spcBef>
                <a:spcPts val="560"/>
              </a:spcBef>
              <a:spcAft>
                <a:spcPts val="0"/>
              </a:spcAft>
              <a:buClr>
                <a:schemeClr val="dk1"/>
              </a:buClr>
              <a:buSzPts val="2800"/>
              <a:buNone/>
            </a:pPr>
            <a:endParaRPr/>
          </a:p>
          <a:p>
            <a:pPr marL="342900" lvl="0" indent="-139700" algn="l" rtl="0">
              <a:spcBef>
                <a:spcPts val="640"/>
              </a:spcBef>
              <a:spcAft>
                <a:spcPts val="0"/>
              </a:spcAft>
              <a:buClr>
                <a:schemeClr val="dk1"/>
              </a:buClr>
              <a:buSzPts val="3200"/>
              <a:buFont typeface="Verdana"/>
              <a:buNone/>
            </a:pPr>
            <a:endParaRPr/>
          </a:p>
          <a:p>
            <a:pPr marL="742950" lvl="1" indent="-107950" algn="l" rtl="0">
              <a:spcBef>
                <a:spcPts val="560"/>
              </a:spcBef>
              <a:spcAft>
                <a:spcPts val="0"/>
              </a:spcAft>
              <a:buClr>
                <a:schemeClr val="dk1"/>
              </a:buClr>
              <a:buSzPts val="2800"/>
              <a:buNone/>
            </a:pPr>
            <a:endParaRPr/>
          </a:p>
          <a:p>
            <a:pPr marL="342900" lvl="0" indent="-139700" algn="l" rtl="0">
              <a:spcBef>
                <a:spcPts val="640"/>
              </a:spcBef>
              <a:spcAft>
                <a:spcPts val="0"/>
              </a:spcAft>
              <a:buClr>
                <a:schemeClr val="dk1"/>
              </a:buClr>
              <a:buSzPts val="3200"/>
              <a:buFont typeface="Verdana"/>
              <a:buNone/>
            </a:pPr>
            <a:endParaRPr/>
          </a:p>
        </p:txBody>
      </p:sp>
      <p:pic>
        <p:nvPicPr>
          <p:cNvPr id="239" name="Google Shape;239;p8"/>
          <p:cNvPicPr preferRelativeResize="0"/>
          <p:nvPr/>
        </p:nvPicPr>
        <p:blipFill rotWithShape="1">
          <a:blip r:embed="rId3">
            <a:alphaModFix/>
          </a:blip>
          <a:srcRect/>
          <a:stretch/>
        </p:blipFill>
        <p:spPr>
          <a:xfrm>
            <a:off x="2871788" y="3067800"/>
            <a:ext cx="6448425" cy="1573539"/>
          </a:xfrm>
          <a:prstGeom prst="rect">
            <a:avLst/>
          </a:prstGeom>
          <a:noFill/>
          <a:ln>
            <a:noFill/>
          </a:ln>
        </p:spPr>
      </p:pic>
      <p:cxnSp>
        <p:nvCxnSpPr>
          <p:cNvPr id="240" name="Google Shape;240;p8"/>
          <p:cNvCxnSpPr/>
          <p:nvPr/>
        </p:nvCxnSpPr>
        <p:spPr>
          <a:xfrm rot="-5400000" flipH="1">
            <a:off x="3627433" y="3934281"/>
            <a:ext cx="1342800" cy="569700"/>
          </a:xfrm>
          <a:prstGeom prst="curvedConnector3">
            <a:avLst>
              <a:gd name="adj1" fmla="val 50000"/>
            </a:avLst>
          </a:prstGeom>
          <a:noFill/>
          <a:ln w="38100" cap="flat" cmpd="sng">
            <a:solidFill>
              <a:srgbClr val="FF0000"/>
            </a:solidFill>
            <a:prstDash val="solid"/>
            <a:round/>
            <a:headEnd type="none" w="sm" len="sm"/>
            <a:tailEnd type="none" w="sm" len="sm"/>
          </a:ln>
        </p:spPr>
      </p:cxnSp>
      <p:sp>
        <p:nvSpPr>
          <p:cNvPr id="241" name="Google Shape;241;p8"/>
          <p:cNvSpPr txBox="1"/>
          <p:nvPr/>
        </p:nvSpPr>
        <p:spPr>
          <a:xfrm>
            <a:off x="4013983" y="4834830"/>
            <a:ext cx="1511952"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rgbClr val="FF0000"/>
                </a:solidFill>
                <a:latin typeface="Arial"/>
                <a:ea typeface="Arial"/>
                <a:cs typeface="Arial"/>
                <a:sym typeface="Arial"/>
              </a:rPr>
              <a:t>Social Distancing</a:t>
            </a:r>
            <a:endParaRPr/>
          </a:p>
        </p:txBody>
      </p:sp>
      <p:cxnSp>
        <p:nvCxnSpPr>
          <p:cNvPr id="242" name="Google Shape;242;p8"/>
          <p:cNvCxnSpPr/>
          <p:nvPr/>
        </p:nvCxnSpPr>
        <p:spPr>
          <a:xfrm>
            <a:off x="5711633" y="3386622"/>
            <a:ext cx="492919" cy="1254717"/>
          </a:xfrm>
          <a:prstGeom prst="straightConnector1">
            <a:avLst/>
          </a:prstGeom>
          <a:noFill/>
          <a:ln w="38100" cap="flat" cmpd="sng">
            <a:solidFill>
              <a:srgbClr val="FF0000"/>
            </a:solidFill>
            <a:prstDash val="solid"/>
            <a:round/>
            <a:headEnd type="none" w="sm" len="sm"/>
            <a:tailEnd type="none" w="sm" len="sm"/>
          </a:ln>
        </p:spPr>
      </p:cxnSp>
      <p:sp>
        <p:nvSpPr>
          <p:cNvPr id="243" name="Google Shape;243;p8"/>
          <p:cNvSpPr txBox="1"/>
          <p:nvPr/>
        </p:nvSpPr>
        <p:spPr>
          <a:xfrm>
            <a:off x="6096000" y="4663930"/>
            <a:ext cx="1079142"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rgbClr val="FF0000"/>
                </a:solidFill>
                <a:latin typeface="Arial"/>
                <a:ea typeface="Arial"/>
                <a:cs typeface="Arial"/>
                <a:sym typeface="Arial"/>
              </a:rPr>
              <a:t>Vaccines &amp;</a:t>
            </a:r>
            <a:endParaRPr/>
          </a:p>
          <a:p>
            <a:pPr marL="0" marR="0" lvl="0" indent="0" algn="l" rtl="0">
              <a:spcBef>
                <a:spcPts val="0"/>
              </a:spcBef>
              <a:spcAft>
                <a:spcPts val="0"/>
              </a:spcAft>
              <a:buNone/>
            </a:pPr>
            <a:r>
              <a:rPr lang="en-US" sz="1350">
                <a:solidFill>
                  <a:srgbClr val="FF0000"/>
                </a:solidFill>
                <a:latin typeface="Arial"/>
                <a:ea typeface="Arial"/>
                <a:cs typeface="Arial"/>
                <a:sym typeface="Arial"/>
              </a:rPr>
              <a:t>Prophylaxis</a:t>
            </a:r>
            <a:endParaRPr/>
          </a:p>
        </p:txBody>
      </p:sp>
    </p:spTree>
    <p:extLst>
      <p:ext uri="{BB962C8B-B14F-4D97-AF65-F5344CB8AC3E}">
        <p14:creationId xmlns:p14="http://schemas.microsoft.com/office/powerpoint/2010/main" val="356265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1"/>
                                        </p:tgtEl>
                                        <p:attrNameLst>
                                          <p:attrName>style.visibility</p:attrName>
                                        </p:attrNameLst>
                                      </p:cBhvr>
                                      <p:to>
                                        <p:strVal val="visible"/>
                                      </p:to>
                                    </p:set>
                                    <p:animEffect transition="in" filter="fade">
                                      <p:cBhvr>
                                        <p:cTn id="11" dur="500"/>
                                        <p:tgtEl>
                                          <p:spTgt spid="24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2"/>
                                        </p:tgtEl>
                                        <p:attrNameLst>
                                          <p:attrName>style.visibility</p:attrName>
                                        </p:attrNameLst>
                                      </p:cBhvr>
                                      <p:to>
                                        <p:strVal val="visible"/>
                                      </p:to>
                                    </p:set>
                                    <p:animEffect transition="in" filter="fade">
                                      <p:cBhvr>
                                        <p:cTn id="16" dur="500"/>
                                        <p:tgtEl>
                                          <p:spTgt spid="242"/>
                                        </p:tgtEl>
                                      </p:cBhvr>
                                    </p:animEffect>
                                  </p:childTnLst>
                                </p:cTn>
                              </p:par>
                              <p:par>
                                <p:cTn id="17" presetID="10" presetClass="entr" presetSubtype="0" fill="hold" nodeType="withEffect">
                                  <p:stCondLst>
                                    <p:cond delay="0"/>
                                  </p:stCondLst>
                                  <p:childTnLst>
                                    <p:set>
                                      <p:cBhvr>
                                        <p:cTn id="18" dur="1" fill="hold">
                                          <p:stCondLst>
                                            <p:cond delay="0"/>
                                          </p:stCondLst>
                                        </p:cTn>
                                        <p:tgtEl>
                                          <p:spTgt spid="243"/>
                                        </p:tgtEl>
                                        <p:attrNameLst>
                                          <p:attrName>style.visibility</p:attrName>
                                        </p:attrNameLst>
                                      </p:cBhvr>
                                      <p:to>
                                        <p:strVal val="visible"/>
                                      </p:to>
                                    </p:set>
                                    <p:animEffect transition="in" filter="fade">
                                      <p:cBhvr>
                                        <p:cTn id="19"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634" name="Google Shape;634;p4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Font typeface="Verdana"/>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15C7-C5E0-2148-B8C2-12E78989F1DE}"/>
              </a:ext>
            </a:extLst>
          </p:cNvPr>
          <p:cNvSpPr>
            <a:spLocks noGrp="1"/>
          </p:cNvSpPr>
          <p:nvPr>
            <p:ph type="title"/>
          </p:nvPr>
        </p:nvSpPr>
        <p:spPr>
          <a:ln>
            <a:solidFill>
              <a:srgbClr val="0432FF"/>
            </a:solidFill>
          </a:ln>
        </p:spPr>
        <p:txBody>
          <a:bodyPr/>
          <a:lstStyle/>
          <a:p>
            <a:r>
              <a:rPr lang="en-US" dirty="0"/>
              <a:t>Apple Mobility Trends</a:t>
            </a:r>
          </a:p>
        </p:txBody>
      </p:sp>
      <p:graphicFrame>
        <p:nvGraphicFramePr>
          <p:cNvPr id="4" name="Chart 3">
            <a:extLst>
              <a:ext uri="{FF2B5EF4-FFF2-40B4-BE49-F238E27FC236}">
                <a16:creationId xmlns:a16="http://schemas.microsoft.com/office/drawing/2014/main" id="{B52D4284-0F6A-C543-8F25-4C7CC160764D}"/>
              </a:ext>
            </a:extLst>
          </p:cNvPr>
          <p:cNvGraphicFramePr>
            <a:graphicFrameLocks noGrp="1"/>
          </p:cNvGraphicFramePr>
          <p:nvPr>
            <p:extLst>
              <p:ext uri="{D42A27DB-BD31-4B8C-83A1-F6EECF244321}">
                <p14:modId xmlns:p14="http://schemas.microsoft.com/office/powerpoint/2010/main" val="369152457"/>
              </p:ext>
            </p:extLst>
          </p:nvPr>
        </p:nvGraphicFramePr>
        <p:xfrm>
          <a:off x="609601" y="1532238"/>
          <a:ext cx="10972800" cy="50511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0431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4FE20-8EA6-C94C-B9BA-E7C0D5E7FA31}"/>
              </a:ext>
            </a:extLst>
          </p:cNvPr>
          <p:cNvSpPr>
            <a:spLocks noGrp="1"/>
          </p:cNvSpPr>
          <p:nvPr>
            <p:ph type="title"/>
          </p:nvPr>
        </p:nvSpPr>
        <p:spPr>
          <a:ln>
            <a:solidFill>
              <a:srgbClr val="0432FF"/>
            </a:solidFill>
          </a:ln>
        </p:spPr>
        <p:txBody>
          <a:bodyPr/>
          <a:lstStyle/>
          <a:p>
            <a:r>
              <a:rPr lang="en-US" dirty="0">
                <a:solidFill>
                  <a:schemeClr val="tx1"/>
                </a:solidFill>
              </a:rPr>
              <a:t>Plunge in Consumer Spending</a:t>
            </a:r>
          </a:p>
        </p:txBody>
      </p:sp>
      <p:sp>
        <p:nvSpPr>
          <p:cNvPr id="4" name="Slide Number Placeholder 3">
            <a:extLst>
              <a:ext uri="{FF2B5EF4-FFF2-40B4-BE49-F238E27FC236}">
                <a16:creationId xmlns:a16="http://schemas.microsoft.com/office/drawing/2014/main" id="{0D5B51F6-0AF9-A943-836D-3F55EA9961B0}"/>
              </a:ext>
            </a:extLst>
          </p:cNvPr>
          <p:cNvSpPr>
            <a:spLocks noGrp="1"/>
          </p:cNvSpPr>
          <p:nvPr>
            <p:ph type="sldNum" sz="quarter" idx="12"/>
          </p:nvPr>
        </p:nvSpPr>
        <p:spPr/>
        <p:txBody>
          <a:bodyPr/>
          <a:lstStyle/>
          <a:p>
            <a:fld id="{D9F085D5-EC86-4F6A-B501-C1359CB39116}" type="slidenum">
              <a:rPr lang="en-GB" smtClean="0"/>
              <a:t>7</a:t>
            </a:fld>
            <a:endParaRPr lang="en-GB"/>
          </a:p>
        </p:txBody>
      </p:sp>
      <p:graphicFrame>
        <p:nvGraphicFramePr>
          <p:cNvPr id="7" name="Chart 6">
            <a:extLst>
              <a:ext uri="{FF2B5EF4-FFF2-40B4-BE49-F238E27FC236}">
                <a16:creationId xmlns:a16="http://schemas.microsoft.com/office/drawing/2014/main" id="{4E7E2318-06AB-7A4F-ABB7-17A325AD5150}"/>
              </a:ext>
            </a:extLst>
          </p:cNvPr>
          <p:cNvGraphicFramePr>
            <a:graphicFrameLocks noGrp="1"/>
          </p:cNvGraphicFramePr>
          <p:nvPr/>
        </p:nvGraphicFramePr>
        <p:xfrm>
          <a:off x="838200" y="1219200"/>
          <a:ext cx="10293626" cy="470549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7285AB8-702B-194E-9945-9C0292F32F00}"/>
              </a:ext>
            </a:extLst>
          </p:cNvPr>
          <p:cNvSpPr txBox="1"/>
          <p:nvPr/>
        </p:nvSpPr>
        <p:spPr>
          <a:xfrm>
            <a:off x="8322366" y="1590261"/>
            <a:ext cx="635815" cy="369332"/>
          </a:xfrm>
          <a:prstGeom prst="rect">
            <a:avLst/>
          </a:prstGeom>
          <a:noFill/>
        </p:spPr>
        <p:txBody>
          <a:bodyPr wrap="none" rtlCol="0">
            <a:spAutoFit/>
          </a:bodyPr>
          <a:lstStyle/>
          <a:p>
            <a:r>
              <a:rPr lang="en-US" dirty="0">
                <a:solidFill>
                  <a:srgbClr val="FF0000"/>
                </a:solidFill>
              </a:rPr>
              <a:t>Total</a:t>
            </a:r>
          </a:p>
        </p:txBody>
      </p:sp>
      <p:sp>
        <p:nvSpPr>
          <p:cNvPr id="9" name="TextBox 8">
            <a:extLst>
              <a:ext uri="{FF2B5EF4-FFF2-40B4-BE49-F238E27FC236}">
                <a16:creationId xmlns:a16="http://schemas.microsoft.com/office/drawing/2014/main" id="{28BD5A48-0C36-5143-AFC0-321826396746}"/>
              </a:ext>
            </a:extLst>
          </p:cNvPr>
          <p:cNvSpPr txBox="1"/>
          <p:nvPr/>
        </p:nvSpPr>
        <p:spPr>
          <a:xfrm>
            <a:off x="10644351" y="2175431"/>
            <a:ext cx="927498" cy="369332"/>
          </a:xfrm>
          <a:prstGeom prst="rect">
            <a:avLst/>
          </a:prstGeom>
          <a:noFill/>
        </p:spPr>
        <p:txBody>
          <a:bodyPr wrap="none" rtlCol="0">
            <a:spAutoFit/>
          </a:bodyPr>
          <a:lstStyle/>
          <a:p>
            <a:r>
              <a:rPr lang="en-US" dirty="0">
                <a:solidFill>
                  <a:srgbClr val="0432FF"/>
                </a:solidFill>
              </a:rPr>
              <a:t>Grocery</a:t>
            </a:r>
          </a:p>
        </p:txBody>
      </p:sp>
      <p:sp>
        <p:nvSpPr>
          <p:cNvPr id="10" name="TextBox 9">
            <a:extLst>
              <a:ext uri="{FF2B5EF4-FFF2-40B4-BE49-F238E27FC236}">
                <a16:creationId xmlns:a16="http://schemas.microsoft.com/office/drawing/2014/main" id="{9EBB7841-FFD2-B84A-AA55-D5E1DA55A354}"/>
              </a:ext>
            </a:extLst>
          </p:cNvPr>
          <p:cNvSpPr txBox="1"/>
          <p:nvPr/>
        </p:nvSpPr>
        <p:spPr>
          <a:xfrm>
            <a:off x="8322366" y="2754113"/>
            <a:ext cx="1560107" cy="369332"/>
          </a:xfrm>
          <a:prstGeom prst="rect">
            <a:avLst/>
          </a:prstGeom>
          <a:noFill/>
        </p:spPr>
        <p:txBody>
          <a:bodyPr wrap="none" rtlCol="0">
            <a:spAutoFit/>
          </a:bodyPr>
          <a:lstStyle/>
          <a:p>
            <a:r>
              <a:rPr lang="en-US" dirty="0">
                <a:solidFill>
                  <a:srgbClr val="FF0000"/>
                </a:solidFill>
              </a:rPr>
              <a:t>Transportation</a:t>
            </a:r>
          </a:p>
        </p:txBody>
      </p:sp>
      <p:sp>
        <p:nvSpPr>
          <p:cNvPr id="11" name="TextBox 10">
            <a:extLst>
              <a:ext uri="{FF2B5EF4-FFF2-40B4-BE49-F238E27FC236}">
                <a16:creationId xmlns:a16="http://schemas.microsoft.com/office/drawing/2014/main" id="{B7CE9D1E-9B73-9E46-8606-9615F0689EEA}"/>
              </a:ext>
            </a:extLst>
          </p:cNvPr>
          <p:cNvSpPr txBox="1"/>
          <p:nvPr/>
        </p:nvSpPr>
        <p:spPr>
          <a:xfrm>
            <a:off x="8322366" y="3309240"/>
            <a:ext cx="2225289" cy="369332"/>
          </a:xfrm>
          <a:prstGeom prst="rect">
            <a:avLst/>
          </a:prstGeom>
          <a:noFill/>
        </p:spPr>
        <p:txBody>
          <a:bodyPr wrap="none" rtlCol="0">
            <a:spAutoFit/>
          </a:bodyPr>
          <a:lstStyle/>
          <a:p>
            <a:r>
              <a:rPr lang="en-US" dirty="0">
                <a:solidFill>
                  <a:srgbClr val="FF0000"/>
                </a:solidFill>
              </a:rPr>
              <a:t>Apparel &amp; Gen Merch</a:t>
            </a:r>
          </a:p>
        </p:txBody>
      </p:sp>
      <p:sp>
        <p:nvSpPr>
          <p:cNvPr id="12" name="TextBox 11">
            <a:extLst>
              <a:ext uri="{FF2B5EF4-FFF2-40B4-BE49-F238E27FC236}">
                <a16:creationId xmlns:a16="http://schemas.microsoft.com/office/drawing/2014/main" id="{BA0FCEC0-EFF5-5E4E-81BB-A299B03D436E}"/>
              </a:ext>
            </a:extLst>
          </p:cNvPr>
          <p:cNvSpPr txBox="1"/>
          <p:nvPr/>
        </p:nvSpPr>
        <p:spPr>
          <a:xfrm>
            <a:off x="8362123" y="3943270"/>
            <a:ext cx="806631" cy="369332"/>
          </a:xfrm>
          <a:prstGeom prst="rect">
            <a:avLst/>
          </a:prstGeom>
          <a:noFill/>
        </p:spPr>
        <p:txBody>
          <a:bodyPr wrap="none" rtlCol="0">
            <a:spAutoFit/>
          </a:bodyPr>
          <a:lstStyle/>
          <a:p>
            <a:r>
              <a:rPr lang="en-US" dirty="0">
                <a:solidFill>
                  <a:srgbClr val="FF0000"/>
                </a:solidFill>
              </a:rPr>
              <a:t>Health</a:t>
            </a:r>
          </a:p>
        </p:txBody>
      </p:sp>
      <p:sp>
        <p:nvSpPr>
          <p:cNvPr id="13" name="TextBox 12">
            <a:extLst>
              <a:ext uri="{FF2B5EF4-FFF2-40B4-BE49-F238E27FC236}">
                <a16:creationId xmlns:a16="http://schemas.microsoft.com/office/drawing/2014/main" id="{AA5DA41B-DCC0-454F-A8E3-4DEB1AE73254}"/>
              </a:ext>
            </a:extLst>
          </p:cNvPr>
          <p:cNvSpPr txBox="1"/>
          <p:nvPr/>
        </p:nvSpPr>
        <p:spPr>
          <a:xfrm>
            <a:off x="8397517" y="4519600"/>
            <a:ext cx="1542474" cy="369332"/>
          </a:xfrm>
          <a:prstGeom prst="rect">
            <a:avLst/>
          </a:prstGeom>
          <a:noFill/>
        </p:spPr>
        <p:txBody>
          <a:bodyPr wrap="none" rtlCol="0">
            <a:spAutoFit/>
          </a:bodyPr>
          <a:lstStyle/>
          <a:p>
            <a:r>
              <a:rPr lang="en-US" dirty="0">
                <a:solidFill>
                  <a:srgbClr val="FF0000"/>
                </a:solidFill>
              </a:rPr>
              <a:t>Entertainment</a:t>
            </a:r>
          </a:p>
        </p:txBody>
      </p:sp>
      <p:sp>
        <p:nvSpPr>
          <p:cNvPr id="14" name="TextBox 13">
            <a:extLst>
              <a:ext uri="{FF2B5EF4-FFF2-40B4-BE49-F238E27FC236}">
                <a16:creationId xmlns:a16="http://schemas.microsoft.com/office/drawing/2014/main" id="{4C1A6680-F7DF-BE45-B085-F4B3176211EA}"/>
              </a:ext>
            </a:extLst>
          </p:cNvPr>
          <p:cNvSpPr txBox="1"/>
          <p:nvPr/>
        </p:nvSpPr>
        <p:spPr>
          <a:xfrm>
            <a:off x="8314543" y="5083073"/>
            <a:ext cx="1287275" cy="369332"/>
          </a:xfrm>
          <a:prstGeom prst="rect">
            <a:avLst/>
          </a:prstGeom>
          <a:noFill/>
        </p:spPr>
        <p:txBody>
          <a:bodyPr wrap="none" rtlCol="0">
            <a:spAutoFit/>
          </a:bodyPr>
          <a:lstStyle/>
          <a:p>
            <a:r>
              <a:rPr lang="en-US" dirty="0">
                <a:solidFill>
                  <a:srgbClr val="FF0000"/>
                </a:solidFill>
              </a:rPr>
              <a:t>Restaurants</a:t>
            </a:r>
          </a:p>
        </p:txBody>
      </p:sp>
      <p:cxnSp>
        <p:nvCxnSpPr>
          <p:cNvPr id="16" name="Straight Connector 15">
            <a:extLst>
              <a:ext uri="{FF2B5EF4-FFF2-40B4-BE49-F238E27FC236}">
                <a16:creationId xmlns:a16="http://schemas.microsoft.com/office/drawing/2014/main" id="{3E539DA3-683E-B948-AC04-A26795CBCDDC}"/>
              </a:ext>
            </a:extLst>
          </p:cNvPr>
          <p:cNvCxnSpPr/>
          <p:nvPr/>
        </p:nvCxnSpPr>
        <p:spPr>
          <a:xfrm flipV="1">
            <a:off x="344557" y="2054087"/>
            <a:ext cx="11847443" cy="121344"/>
          </a:xfrm>
          <a:prstGeom prst="line">
            <a:avLst/>
          </a:prstGeom>
          <a:ln w="38100">
            <a:solidFill>
              <a:srgbClr val="0C4C88"/>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555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25EE7-CDDB-6D4B-8C46-58FD81E1CDAF}"/>
              </a:ext>
            </a:extLst>
          </p:cNvPr>
          <p:cNvSpPr>
            <a:spLocks noGrp="1"/>
          </p:cNvSpPr>
          <p:nvPr>
            <p:ph type="title"/>
          </p:nvPr>
        </p:nvSpPr>
        <p:spPr>
          <a:ln>
            <a:solidFill>
              <a:srgbClr val="0432FF"/>
            </a:solidFill>
          </a:ln>
        </p:spPr>
        <p:txBody>
          <a:bodyPr/>
          <a:lstStyle/>
          <a:p>
            <a:r>
              <a:rPr lang="en-US" dirty="0"/>
              <a:t>Percent Change in Hours Worked</a:t>
            </a:r>
          </a:p>
        </p:txBody>
      </p:sp>
      <p:graphicFrame>
        <p:nvGraphicFramePr>
          <p:cNvPr id="4" name="Chart 3">
            <a:extLst>
              <a:ext uri="{FF2B5EF4-FFF2-40B4-BE49-F238E27FC236}">
                <a16:creationId xmlns:a16="http://schemas.microsoft.com/office/drawing/2014/main" id="{EFA89CE1-828A-3C46-84CF-EB7E7D25BB0F}"/>
              </a:ext>
            </a:extLst>
          </p:cNvPr>
          <p:cNvGraphicFramePr>
            <a:graphicFrameLocks noGrp="1"/>
          </p:cNvGraphicFramePr>
          <p:nvPr>
            <p:extLst>
              <p:ext uri="{D42A27DB-BD31-4B8C-83A1-F6EECF244321}">
                <p14:modId xmlns:p14="http://schemas.microsoft.com/office/powerpoint/2010/main" val="647127090"/>
              </p:ext>
            </p:extLst>
          </p:nvPr>
        </p:nvGraphicFramePr>
        <p:xfrm>
          <a:off x="609600" y="1705232"/>
          <a:ext cx="10972800" cy="486044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41B9C31-0259-8049-9DCD-8CE3A8E6A840}"/>
              </a:ext>
            </a:extLst>
          </p:cNvPr>
          <p:cNvSpPr txBox="1"/>
          <p:nvPr/>
        </p:nvSpPr>
        <p:spPr>
          <a:xfrm>
            <a:off x="9576488" y="6132911"/>
            <a:ext cx="1766830" cy="307777"/>
          </a:xfrm>
          <a:prstGeom prst="rect">
            <a:avLst/>
          </a:prstGeom>
          <a:noFill/>
        </p:spPr>
        <p:txBody>
          <a:bodyPr wrap="none" rtlCol="0">
            <a:spAutoFit/>
          </a:bodyPr>
          <a:lstStyle/>
          <a:p>
            <a:r>
              <a:rPr lang="en-US" dirty="0"/>
              <a:t>Source: Homebase </a:t>
            </a:r>
          </a:p>
        </p:txBody>
      </p:sp>
      <p:cxnSp>
        <p:nvCxnSpPr>
          <p:cNvPr id="7" name="Straight Arrow Connector 6">
            <a:extLst>
              <a:ext uri="{FF2B5EF4-FFF2-40B4-BE49-F238E27FC236}">
                <a16:creationId xmlns:a16="http://schemas.microsoft.com/office/drawing/2014/main" id="{FD50CD0D-4449-3345-A504-CFEC7B5158AA}"/>
              </a:ext>
            </a:extLst>
          </p:cNvPr>
          <p:cNvCxnSpPr>
            <a:cxnSpLocks/>
          </p:cNvCxnSpPr>
          <p:nvPr/>
        </p:nvCxnSpPr>
        <p:spPr>
          <a:xfrm>
            <a:off x="2940908" y="2804984"/>
            <a:ext cx="1037968" cy="1878227"/>
          </a:xfrm>
          <a:prstGeom prst="straightConnector1">
            <a:avLst/>
          </a:prstGeom>
          <a:ln w="34925">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65A1619-CE1D-CC4A-ACDB-DE33DB273D7C}"/>
              </a:ext>
            </a:extLst>
          </p:cNvPr>
          <p:cNvCxnSpPr>
            <a:cxnSpLocks/>
          </p:cNvCxnSpPr>
          <p:nvPr/>
        </p:nvCxnSpPr>
        <p:spPr>
          <a:xfrm>
            <a:off x="4979773" y="5353294"/>
            <a:ext cx="4695567" cy="0"/>
          </a:xfrm>
          <a:prstGeom prst="straightConnector1">
            <a:avLst/>
          </a:prstGeom>
          <a:ln w="34925">
            <a:solidFill>
              <a:srgbClr val="0432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40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B00A1-195E-CB4F-9B9A-531421298910}"/>
              </a:ext>
            </a:extLst>
          </p:cNvPr>
          <p:cNvSpPr>
            <a:spLocks noGrp="1"/>
          </p:cNvSpPr>
          <p:nvPr>
            <p:ph type="title"/>
          </p:nvPr>
        </p:nvSpPr>
        <p:spPr>
          <a:noFill/>
          <a:ln>
            <a:solidFill>
              <a:srgbClr val="0432FF"/>
            </a:solidFill>
          </a:ln>
        </p:spPr>
        <p:txBody>
          <a:bodyPr/>
          <a:lstStyle/>
          <a:p>
            <a:r>
              <a:rPr lang="en-US" dirty="0">
                <a:solidFill>
                  <a:schemeClr val="tx1"/>
                </a:solidFill>
              </a:rPr>
              <a:t>Employment Changes by Firm Size</a:t>
            </a:r>
          </a:p>
        </p:txBody>
      </p:sp>
      <p:sp>
        <p:nvSpPr>
          <p:cNvPr id="4" name="Slide Number Placeholder 3">
            <a:extLst>
              <a:ext uri="{FF2B5EF4-FFF2-40B4-BE49-F238E27FC236}">
                <a16:creationId xmlns:a16="http://schemas.microsoft.com/office/drawing/2014/main" id="{DFAEA681-17FF-C648-98BD-FC039220A41C}"/>
              </a:ext>
            </a:extLst>
          </p:cNvPr>
          <p:cNvSpPr>
            <a:spLocks noGrp="1"/>
          </p:cNvSpPr>
          <p:nvPr>
            <p:ph type="sldNum" sz="quarter" idx="12"/>
          </p:nvPr>
        </p:nvSpPr>
        <p:spPr/>
        <p:txBody>
          <a:bodyPr/>
          <a:lstStyle/>
          <a:p>
            <a:fld id="{D9F085D5-EC86-4F6A-B501-C1359CB39116}" type="slidenum">
              <a:rPr lang="en-GB" smtClean="0"/>
              <a:t>9</a:t>
            </a:fld>
            <a:endParaRPr lang="en-GB" dirty="0"/>
          </a:p>
        </p:txBody>
      </p:sp>
      <p:pic>
        <p:nvPicPr>
          <p:cNvPr id="5" name="Picture 4">
            <a:extLst>
              <a:ext uri="{FF2B5EF4-FFF2-40B4-BE49-F238E27FC236}">
                <a16:creationId xmlns:a16="http://schemas.microsoft.com/office/drawing/2014/main" id="{2223234E-B0B1-1747-82D9-2382F9108331}"/>
              </a:ext>
            </a:extLst>
          </p:cNvPr>
          <p:cNvPicPr>
            <a:picLocks noChangeAspect="1"/>
          </p:cNvPicPr>
          <p:nvPr/>
        </p:nvPicPr>
        <p:blipFill>
          <a:blip r:embed="rId2"/>
          <a:stretch>
            <a:fillRect/>
          </a:stretch>
        </p:blipFill>
        <p:spPr>
          <a:xfrm>
            <a:off x="754380" y="1464815"/>
            <a:ext cx="10683240" cy="4399534"/>
          </a:xfrm>
          <a:prstGeom prst="rect">
            <a:avLst/>
          </a:prstGeom>
        </p:spPr>
      </p:pic>
      <p:sp>
        <p:nvSpPr>
          <p:cNvPr id="6" name="Rectangle 5">
            <a:extLst>
              <a:ext uri="{FF2B5EF4-FFF2-40B4-BE49-F238E27FC236}">
                <a16:creationId xmlns:a16="http://schemas.microsoft.com/office/drawing/2014/main" id="{AAA54A2E-A3FC-E145-A440-4993D4B3DF83}"/>
              </a:ext>
            </a:extLst>
          </p:cNvPr>
          <p:cNvSpPr/>
          <p:nvPr/>
        </p:nvSpPr>
        <p:spPr>
          <a:xfrm>
            <a:off x="3596640" y="6456851"/>
            <a:ext cx="8595360" cy="276999"/>
          </a:xfrm>
          <a:prstGeom prst="rect">
            <a:avLst/>
          </a:prstGeom>
        </p:spPr>
        <p:txBody>
          <a:bodyPr wrap="square">
            <a:spAutoFit/>
          </a:bodyPr>
          <a:lstStyle/>
          <a:p>
            <a:r>
              <a:rPr lang="en-US" sz="1200" dirty="0"/>
              <a:t>Source:  </a:t>
            </a:r>
            <a:r>
              <a:rPr lang="en-US" sz="1200" dirty="0" err="1"/>
              <a:t>Cajner</a:t>
            </a:r>
            <a:r>
              <a:rPr lang="en-US" sz="1200" dirty="0"/>
              <a:t>, Crain, Dexter, Grigsby, </a:t>
            </a:r>
            <a:r>
              <a:rPr lang="en-US" sz="1200" dirty="0" err="1"/>
              <a:t>Hamins-Puertolas</a:t>
            </a:r>
            <a:r>
              <a:rPr lang="en-US" sz="1200" dirty="0"/>
              <a:t>, Hurst, Kurtz, and </a:t>
            </a:r>
            <a:r>
              <a:rPr lang="en-US" sz="1200" dirty="0" err="1"/>
              <a:t>Yidirmaz</a:t>
            </a:r>
            <a:endParaRPr lang="en-US" sz="1200" dirty="0"/>
          </a:p>
        </p:txBody>
      </p:sp>
    </p:spTree>
    <p:extLst>
      <p:ext uri="{BB962C8B-B14F-4D97-AF65-F5344CB8AC3E}">
        <p14:creationId xmlns:p14="http://schemas.microsoft.com/office/powerpoint/2010/main" val="140410325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2355</Words>
  <Application>Microsoft Office PowerPoint</Application>
  <PresentationFormat>Widescreen</PresentationFormat>
  <Paragraphs>488</Paragraphs>
  <Slides>57</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Verdana</vt:lpstr>
      <vt:lpstr>Default Design</vt:lpstr>
      <vt:lpstr>Foundation for Teaching Economics</vt:lpstr>
      <vt:lpstr>PowerPoint Presentation</vt:lpstr>
      <vt:lpstr>Dow Jones and S&amp;P 500</vt:lpstr>
      <vt:lpstr>Flattening the Curve</vt:lpstr>
      <vt:lpstr>Flattening the Curve May Deepen and Lengthen the Recession</vt:lpstr>
      <vt:lpstr>Apple Mobility Trends</vt:lpstr>
      <vt:lpstr>Plunge in Consumer Spending</vt:lpstr>
      <vt:lpstr>Percent Change in Hours Worked</vt:lpstr>
      <vt:lpstr>Employment Changes by Firm Size</vt:lpstr>
      <vt:lpstr>Businesses Open</vt:lpstr>
      <vt:lpstr>Weekly Unemployment Claims: 1/1990 – 3/2020</vt:lpstr>
      <vt:lpstr>Weekly Unemployment Claims</vt:lpstr>
      <vt:lpstr>March and April: Job Losses</vt:lpstr>
      <vt:lpstr>Unemployment Rate</vt:lpstr>
      <vt:lpstr>JOLTS:  Hires and Separations</vt:lpstr>
      <vt:lpstr>JOLTS:  Hires and Separations</vt:lpstr>
      <vt:lpstr>Separations:  Quits and Layoffs</vt:lpstr>
      <vt:lpstr>Separations: Quits and Layoffs</vt:lpstr>
      <vt:lpstr>This Time is Different</vt:lpstr>
      <vt:lpstr>Government Response: Fiscal Response</vt:lpstr>
      <vt:lpstr>Fiscal Policy Timeline</vt:lpstr>
      <vt:lpstr>Government Response (Phase II):  Family First (H.R. 6201)</vt:lpstr>
      <vt:lpstr>Fiscal Response (Phase III a-b): CARES Act</vt:lpstr>
      <vt:lpstr>Federal Reserve Timeline</vt:lpstr>
      <vt:lpstr>Federal Reserve: Standard Operations</vt:lpstr>
      <vt:lpstr>US Treasury Rates:  A Safe Haven?</vt:lpstr>
      <vt:lpstr>Federal Reserve: Ensure Financial Market Stability</vt:lpstr>
      <vt:lpstr>US Treasury Rates:  A Safe Haven?</vt:lpstr>
      <vt:lpstr>Federal Reserve: Support Corporations and Business</vt:lpstr>
      <vt:lpstr>SBLA Distribution</vt:lpstr>
      <vt:lpstr>PPP Loan Major Recipients By Industry </vt:lpstr>
      <vt:lpstr>Apple Mobility Trends</vt:lpstr>
      <vt:lpstr>Businesses Open</vt:lpstr>
      <vt:lpstr>Percent Change in Hours Worked</vt:lpstr>
      <vt:lpstr>Hours Worked: 3/23 and 6/8</vt:lpstr>
      <vt:lpstr>Change in Nonfarm Payrolls (May)</vt:lpstr>
      <vt:lpstr>Unemployment Rate </vt:lpstr>
      <vt:lpstr>Unemployment: By Gender</vt:lpstr>
      <vt:lpstr>Unemployment: By Race</vt:lpstr>
      <vt:lpstr>Alternative Measure of Unemployment</vt:lpstr>
      <vt:lpstr>How Do We Pay for This?</vt:lpstr>
      <vt:lpstr>Question: Recovery</vt:lpstr>
      <vt:lpstr>Comparison of COVID-19: Fatality an R0</vt:lpstr>
      <vt:lpstr>Economic Forecast</vt:lpstr>
      <vt:lpstr>Question: Health of the Economy</vt:lpstr>
      <vt:lpstr>Public Policy: Shelter in Place</vt:lpstr>
      <vt:lpstr>Shelter in Place</vt:lpstr>
      <vt:lpstr>Shelter in Place</vt:lpstr>
      <vt:lpstr>What Have We Learned? Positive Take-Aways</vt:lpstr>
      <vt:lpstr>PowerPoint Presentation</vt:lpstr>
      <vt:lpstr>Early COVID-19 Timeline</vt:lpstr>
      <vt:lpstr>Coronavirus: Supply Chains</vt:lpstr>
      <vt:lpstr>Coronavirus: Supply Chains</vt:lpstr>
      <vt:lpstr>Dow Jones and S&amp;P 500</vt:lpstr>
      <vt:lpstr>Market Risk and Stress: CBOE VIX</vt:lpstr>
      <vt:lpstr>Epidemiology and Flattening the Curve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for Teaching Economics</dc:title>
  <dc:creator>Nick Lupien</dc:creator>
  <cp:lastModifiedBy>Becky Wilson</cp:lastModifiedBy>
  <cp:revision>19</cp:revision>
  <dcterms:created xsi:type="dcterms:W3CDTF">2009-04-26T22:45:13Z</dcterms:created>
  <dcterms:modified xsi:type="dcterms:W3CDTF">2020-06-11T18:02:40Z</dcterms:modified>
</cp:coreProperties>
</file>