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52"/>
  </p:notesMasterIdLst>
  <p:handoutMasterIdLst>
    <p:handoutMasterId r:id="rId53"/>
  </p:handoutMasterIdLst>
  <p:sldIdLst>
    <p:sldId id="4195" r:id="rId2"/>
    <p:sldId id="259" r:id="rId3"/>
    <p:sldId id="260" r:id="rId4"/>
    <p:sldId id="380" r:id="rId5"/>
    <p:sldId id="262" r:id="rId6"/>
    <p:sldId id="381" r:id="rId7"/>
    <p:sldId id="417" r:id="rId8"/>
    <p:sldId id="456" r:id="rId9"/>
    <p:sldId id="264" r:id="rId10"/>
    <p:sldId id="4196" r:id="rId11"/>
    <p:sldId id="265" r:id="rId12"/>
    <p:sldId id="266" r:id="rId13"/>
    <p:sldId id="257" r:id="rId14"/>
    <p:sldId id="267" r:id="rId15"/>
    <p:sldId id="457" r:id="rId16"/>
    <p:sldId id="458" r:id="rId17"/>
    <p:sldId id="4181" r:id="rId18"/>
    <p:sldId id="270" r:id="rId19"/>
    <p:sldId id="272" r:id="rId20"/>
    <p:sldId id="274" r:id="rId21"/>
    <p:sldId id="4182" r:id="rId22"/>
    <p:sldId id="4183" r:id="rId23"/>
    <p:sldId id="277" r:id="rId24"/>
    <p:sldId id="4172" r:id="rId25"/>
    <p:sldId id="4184" r:id="rId26"/>
    <p:sldId id="4185" r:id="rId27"/>
    <p:sldId id="281" r:id="rId28"/>
    <p:sldId id="4186" r:id="rId29"/>
    <p:sldId id="4187" r:id="rId30"/>
    <p:sldId id="280" r:id="rId31"/>
    <p:sldId id="4188" r:id="rId32"/>
    <p:sldId id="4189" r:id="rId33"/>
    <p:sldId id="4161" r:id="rId34"/>
    <p:sldId id="4123" r:id="rId35"/>
    <p:sldId id="4052" r:id="rId36"/>
    <p:sldId id="4190" r:id="rId37"/>
    <p:sldId id="258" r:id="rId38"/>
    <p:sldId id="4191" r:id="rId39"/>
    <p:sldId id="4180" r:id="rId40"/>
    <p:sldId id="4192" r:id="rId41"/>
    <p:sldId id="4193" r:id="rId42"/>
    <p:sldId id="4177" r:id="rId43"/>
    <p:sldId id="4176" r:id="rId44"/>
    <p:sldId id="4175" r:id="rId45"/>
    <p:sldId id="4178" r:id="rId46"/>
    <p:sldId id="4036" r:id="rId47"/>
    <p:sldId id="4037" r:id="rId48"/>
    <p:sldId id="4179" r:id="rId49"/>
    <p:sldId id="4194" r:id="rId50"/>
    <p:sldId id="4173" r:id="rId5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85236" autoAdjust="0"/>
  </p:normalViewPr>
  <p:slideViewPr>
    <p:cSldViewPr>
      <p:cViewPr varScale="1">
        <p:scale>
          <a:sx n="93" d="100"/>
          <a:sy n="93" d="100"/>
        </p:scale>
        <p:origin x="216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%20(5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9)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9)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9)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9).xls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7).xls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HOUST.xls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MORTGAGE30US.xls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7).xls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7).xls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UNRATE%20(6).xls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%20(5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%20(9).xls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AYEMS%20(9).xls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21025195134_240fe1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21025195134_240fe1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4).xls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21025201156_609315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SeriesReport-20220711192603_178b50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1).xls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Library/Mobile%20Documents/com~apple~CloudDocs/Presentations/October_2022_State_of_the_Economy/global_supply_china_index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9).xls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%20(5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0).xls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2).xls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3).xls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3).xls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32).xls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M2SL%20(2).xls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EDFUNDS%20(1).xls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M2SL%20(3).xls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GDPC1%20(5)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PCE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7)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7)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6)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baier/Downloads/fredgraph%20(26)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Graph'!$E$11</c:f>
              <c:strCache>
                <c:ptCount val="1"/>
                <c:pt idx="0">
                  <c:v>Real GDP 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Graph'!$D$12:$D$101</c:f>
              <c:numCache>
                <c:formatCode>yyyy\-mm\-dd</c:formatCode>
                <c:ptCount val="90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</c:numCache>
            </c:numRef>
          </c:cat>
          <c:val>
            <c:numRef>
              <c:f>'FRED Graph'!$E$12:$E$101</c:f>
              <c:numCache>
                <c:formatCode>0.000</c:formatCode>
                <c:ptCount val="90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9-FF4E-B9F3-76A5DA9E4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783904"/>
        <c:axId val="1853192000"/>
      </c:lineChart>
      <c:dateAx>
        <c:axId val="18137839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192000"/>
        <c:crosses val="autoZero"/>
        <c:auto val="1"/>
        <c:lblOffset val="100"/>
        <c:baseTimeUnit val="months"/>
      </c:dateAx>
      <c:valAx>
        <c:axId val="1853192000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8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Real PCE Goods</c:v>
                </c:pt>
              </c:strCache>
            </c:strRef>
          </c:tx>
          <c:spPr>
            <a:ln w="31750" cap="rnd">
              <a:solidFill>
                <a:srgbClr val="521B93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Graph'!$B$13:$B$176</c:f>
              <c:numCache>
                <c:formatCode>0.0</c:formatCode>
                <c:ptCount val="164"/>
                <c:pt idx="0">
                  <c:v>3408.9</c:v>
                </c:pt>
                <c:pt idx="1">
                  <c:v>3389.8</c:v>
                </c:pt>
                <c:pt idx="2">
                  <c:v>3345.5</c:v>
                </c:pt>
                <c:pt idx="3">
                  <c:v>3343.4</c:v>
                </c:pt>
                <c:pt idx="4">
                  <c:v>3370.4</c:v>
                </c:pt>
                <c:pt idx="5">
                  <c:v>3365.1</c:v>
                </c:pt>
                <c:pt idx="6">
                  <c:v>3396.4</c:v>
                </c:pt>
                <c:pt idx="7">
                  <c:v>3478.1</c:v>
                </c:pt>
                <c:pt idx="8">
                  <c:v>3380.2</c:v>
                </c:pt>
                <c:pt idx="9">
                  <c:v>3393.2</c:v>
                </c:pt>
                <c:pt idx="10">
                  <c:v>3394.8</c:v>
                </c:pt>
                <c:pt idx="11">
                  <c:v>3411.7</c:v>
                </c:pt>
                <c:pt idx="12">
                  <c:v>3399.4</c:v>
                </c:pt>
                <c:pt idx="13">
                  <c:v>3412.8</c:v>
                </c:pt>
                <c:pt idx="14">
                  <c:v>3464.2</c:v>
                </c:pt>
                <c:pt idx="15">
                  <c:v>3474.3</c:v>
                </c:pt>
                <c:pt idx="16">
                  <c:v>3463.1</c:v>
                </c:pt>
                <c:pt idx="17">
                  <c:v>3479.2</c:v>
                </c:pt>
                <c:pt idx="18">
                  <c:v>3482.4</c:v>
                </c:pt>
                <c:pt idx="19">
                  <c:v>3499.2</c:v>
                </c:pt>
                <c:pt idx="20">
                  <c:v>3513.3</c:v>
                </c:pt>
                <c:pt idx="21">
                  <c:v>3538.7</c:v>
                </c:pt>
                <c:pt idx="22">
                  <c:v>3551.4</c:v>
                </c:pt>
                <c:pt idx="23">
                  <c:v>3550.7</c:v>
                </c:pt>
                <c:pt idx="24">
                  <c:v>3565.3</c:v>
                </c:pt>
                <c:pt idx="25">
                  <c:v>3556.3</c:v>
                </c:pt>
                <c:pt idx="26">
                  <c:v>3572.3</c:v>
                </c:pt>
                <c:pt idx="27">
                  <c:v>3565.2</c:v>
                </c:pt>
                <c:pt idx="28">
                  <c:v>3535.6</c:v>
                </c:pt>
                <c:pt idx="29">
                  <c:v>3553.6</c:v>
                </c:pt>
                <c:pt idx="30">
                  <c:v>3548.9</c:v>
                </c:pt>
                <c:pt idx="31">
                  <c:v>3542.9</c:v>
                </c:pt>
                <c:pt idx="32">
                  <c:v>3566.4</c:v>
                </c:pt>
                <c:pt idx="33">
                  <c:v>3580.6</c:v>
                </c:pt>
                <c:pt idx="34">
                  <c:v>3574.7</c:v>
                </c:pt>
                <c:pt idx="35">
                  <c:v>3580</c:v>
                </c:pt>
                <c:pt idx="36">
                  <c:v>3606.3</c:v>
                </c:pt>
                <c:pt idx="37">
                  <c:v>3641.1</c:v>
                </c:pt>
                <c:pt idx="38">
                  <c:v>3623.9</c:v>
                </c:pt>
                <c:pt idx="39">
                  <c:v>3624.3</c:v>
                </c:pt>
                <c:pt idx="40">
                  <c:v>3627.8</c:v>
                </c:pt>
                <c:pt idx="41">
                  <c:v>3617.2</c:v>
                </c:pt>
                <c:pt idx="42">
                  <c:v>3626.2</c:v>
                </c:pt>
                <c:pt idx="43">
                  <c:v>3643.6</c:v>
                </c:pt>
                <c:pt idx="44">
                  <c:v>3647.4</c:v>
                </c:pt>
                <c:pt idx="45">
                  <c:v>3638.5</c:v>
                </c:pt>
                <c:pt idx="46">
                  <c:v>3672.5</c:v>
                </c:pt>
                <c:pt idx="47">
                  <c:v>3683.9</c:v>
                </c:pt>
                <c:pt idx="48">
                  <c:v>3737.6</c:v>
                </c:pt>
                <c:pt idx="49">
                  <c:v>3729.1</c:v>
                </c:pt>
                <c:pt idx="50">
                  <c:v>3717.2</c:v>
                </c:pt>
                <c:pt idx="51">
                  <c:v>3715.1</c:v>
                </c:pt>
                <c:pt idx="52">
                  <c:v>3742.1</c:v>
                </c:pt>
                <c:pt idx="53">
                  <c:v>3734.8</c:v>
                </c:pt>
                <c:pt idx="54">
                  <c:v>3756</c:v>
                </c:pt>
                <c:pt idx="55">
                  <c:v>3748.3</c:v>
                </c:pt>
                <c:pt idx="56">
                  <c:v>3767.9</c:v>
                </c:pt>
                <c:pt idx="57">
                  <c:v>3778.8</c:v>
                </c:pt>
                <c:pt idx="58">
                  <c:v>3801.1</c:v>
                </c:pt>
                <c:pt idx="59">
                  <c:v>3798.6</c:v>
                </c:pt>
                <c:pt idx="60">
                  <c:v>3766</c:v>
                </c:pt>
                <c:pt idx="61">
                  <c:v>3831</c:v>
                </c:pt>
                <c:pt idx="62">
                  <c:v>3857.2</c:v>
                </c:pt>
                <c:pt idx="63">
                  <c:v>3874.8</c:v>
                </c:pt>
                <c:pt idx="64">
                  <c:v>3881.1</c:v>
                </c:pt>
                <c:pt idx="65">
                  <c:v>3904.2</c:v>
                </c:pt>
                <c:pt idx="66">
                  <c:v>3914.4</c:v>
                </c:pt>
                <c:pt idx="67">
                  <c:v>3944.4</c:v>
                </c:pt>
                <c:pt idx="68">
                  <c:v>3935.6</c:v>
                </c:pt>
                <c:pt idx="69">
                  <c:v>3962.1</c:v>
                </c:pt>
                <c:pt idx="70">
                  <c:v>3988.1</c:v>
                </c:pt>
                <c:pt idx="71">
                  <c:v>4002.8</c:v>
                </c:pt>
                <c:pt idx="72">
                  <c:v>4015</c:v>
                </c:pt>
                <c:pt idx="73">
                  <c:v>4022.8</c:v>
                </c:pt>
                <c:pt idx="74">
                  <c:v>4058.2</c:v>
                </c:pt>
                <c:pt idx="75">
                  <c:v>4062.6</c:v>
                </c:pt>
                <c:pt idx="76">
                  <c:v>4079.1</c:v>
                </c:pt>
                <c:pt idx="77">
                  <c:v>4082.4</c:v>
                </c:pt>
                <c:pt idx="78">
                  <c:v>4110.2</c:v>
                </c:pt>
                <c:pt idx="79">
                  <c:v>4123.8999999999996</c:v>
                </c:pt>
                <c:pt idx="80">
                  <c:v>4127.1000000000004</c:v>
                </c:pt>
                <c:pt idx="81">
                  <c:v>4109.1000000000004</c:v>
                </c:pt>
                <c:pt idx="82">
                  <c:v>4141.7</c:v>
                </c:pt>
                <c:pt idx="83">
                  <c:v>4158.6000000000004</c:v>
                </c:pt>
                <c:pt idx="84">
                  <c:v>4155.3</c:v>
                </c:pt>
                <c:pt idx="85">
                  <c:v>4202.8</c:v>
                </c:pt>
                <c:pt idx="86">
                  <c:v>4175.5</c:v>
                </c:pt>
                <c:pt idx="87">
                  <c:v>4187</c:v>
                </c:pt>
                <c:pt idx="88">
                  <c:v>4205.8999999999996</c:v>
                </c:pt>
                <c:pt idx="89">
                  <c:v>4250.2</c:v>
                </c:pt>
                <c:pt idx="90">
                  <c:v>4250.6000000000004</c:v>
                </c:pt>
                <c:pt idx="91">
                  <c:v>4254.5</c:v>
                </c:pt>
                <c:pt idx="92">
                  <c:v>4262.5</c:v>
                </c:pt>
                <c:pt idx="93">
                  <c:v>4263.6000000000004</c:v>
                </c:pt>
                <c:pt idx="94">
                  <c:v>4257.1000000000004</c:v>
                </c:pt>
                <c:pt idx="95">
                  <c:v>4315.6000000000004</c:v>
                </c:pt>
                <c:pt idx="96">
                  <c:v>4303.6000000000004</c:v>
                </c:pt>
                <c:pt idx="97">
                  <c:v>4313.7</c:v>
                </c:pt>
                <c:pt idx="98">
                  <c:v>4323.3</c:v>
                </c:pt>
                <c:pt idx="99">
                  <c:v>4345.8999999999996</c:v>
                </c:pt>
                <c:pt idx="100">
                  <c:v>4346.3</c:v>
                </c:pt>
                <c:pt idx="101">
                  <c:v>4383.5</c:v>
                </c:pt>
                <c:pt idx="102">
                  <c:v>4386.6000000000004</c:v>
                </c:pt>
                <c:pt idx="103">
                  <c:v>4391.2</c:v>
                </c:pt>
                <c:pt idx="104">
                  <c:v>4450</c:v>
                </c:pt>
                <c:pt idx="105">
                  <c:v>4449.6000000000004</c:v>
                </c:pt>
                <c:pt idx="106">
                  <c:v>4501.2</c:v>
                </c:pt>
                <c:pt idx="107">
                  <c:v>4555</c:v>
                </c:pt>
                <c:pt idx="108">
                  <c:v>4507</c:v>
                </c:pt>
                <c:pt idx="109">
                  <c:v>4515.3</c:v>
                </c:pt>
                <c:pt idx="110">
                  <c:v>4519.7</c:v>
                </c:pt>
                <c:pt idx="111">
                  <c:v>4522.7</c:v>
                </c:pt>
                <c:pt idx="112">
                  <c:v>4572.3999999999996</c:v>
                </c:pt>
                <c:pt idx="113">
                  <c:v>4549.8999999999996</c:v>
                </c:pt>
                <c:pt idx="114">
                  <c:v>4580.1000000000004</c:v>
                </c:pt>
                <c:pt idx="115">
                  <c:v>4593.5</c:v>
                </c:pt>
                <c:pt idx="116">
                  <c:v>4587.3999999999996</c:v>
                </c:pt>
                <c:pt idx="117">
                  <c:v>4612.1000000000004</c:v>
                </c:pt>
                <c:pt idx="118">
                  <c:v>4677.3999999999996</c:v>
                </c:pt>
                <c:pt idx="119">
                  <c:v>4582.7</c:v>
                </c:pt>
                <c:pt idx="120">
                  <c:v>4613.6000000000004</c:v>
                </c:pt>
                <c:pt idx="121">
                  <c:v>4601.8999999999996</c:v>
                </c:pt>
                <c:pt idx="122">
                  <c:v>4655.2</c:v>
                </c:pt>
                <c:pt idx="123">
                  <c:v>4660.3</c:v>
                </c:pt>
                <c:pt idx="124">
                  <c:v>4686</c:v>
                </c:pt>
                <c:pt idx="125">
                  <c:v>4710.1000000000004</c:v>
                </c:pt>
                <c:pt idx="126">
                  <c:v>4750.8</c:v>
                </c:pt>
                <c:pt idx="127">
                  <c:v>4753.6000000000004</c:v>
                </c:pt>
                <c:pt idx="128">
                  <c:v>4751.3999999999996</c:v>
                </c:pt>
                <c:pt idx="129">
                  <c:v>4751.7</c:v>
                </c:pt>
                <c:pt idx="130">
                  <c:v>4781.2</c:v>
                </c:pt>
                <c:pt idx="131">
                  <c:v>4822.7</c:v>
                </c:pt>
                <c:pt idx="132">
                  <c:v>4787</c:v>
                </c:pt>
                <c:pt idx="133">
                  <c:v>4809.3</c:v>
                </c:pt>
                <c:pt idx="134">
                  <c:v>4758.8</c:v>
                </c:pt>
                <c:pt idx="135">
                  <c:v>4140</c:v>
                </c:pt>
                <c:pt idx="136">
                  <c:v>4760.1000000000004</c:v>
                </c:pt>
                <c:pt idx="137">
                  <c:v>5053.1000000000004</c:v>
                </c:pt>
                <c:pt idx="138">
                  <c:v>5181.6000000000004</c:v>
                </c:pt>
                <c:pt idx="139">
                  <c:v>5142.3999999999996</c:v>
                </c:pt>
                <c:pt idx="140">
                  <c:v>5249.7</c:v>
                </c:pt>
                <c:pt idx="141">
                  <c:v>5236.1000000000004</c:v>
                </c:pt>
                <c:pt idx="142">
                  <c:v>5195</c:v>
                </c:pt>
                <c:pt idx="143">
                  <c:v>5155.5</c:v>
                </c:pt>
                <c:pt idx="144">
                  <c:v>5401.9</c:v>
                </c:pt>
                <c:pt idx="145">
                  <c:v>5283.1</c:v>
                </c:pt>
                <c:pt idx="146">
                  <c:v>5804.4</c:v>
                </c:pt>
                <c:pt idx="147">
                  <c:v>5719</c:v>
                </c:pt>
                <c:pt idx="148">
                  <c:v>5614.3</c:v>
                </c:pt>
                <c:pt idx="149">
                  <c:v>5616.3</c:v>
                </c:pt>
                <c:pt idx="150">
                  <c:v>5527.6</c:v>
                </c:pt>
                <c:pt idx="151">
                  <c:v>5521.7</c:v>
                </c:pt>
                <c:pt idx="152">
                  <c:v>5554.5</c:v>
                </c:pt>
                <c:pt idx="153">
                  <c:v>5619</c:v>
                </c:pt>
                <c:pt idx="154">
                  <c:v>5598.5</c:v>
                </c:pt>
                <c:pt idx="155">
                  <c:v>5482.7</c:v>
                </c:pt>
                <c:pt idx="156">
                  <c:v>5614.4</c:v>
                </c:pt>
                <c:pt idx="157">
                  <c:v>5546.2</c:v>
                </c:pt>
                <c:pt idx="158">
                  <c:v>5536.6</c:v>
                </c:pt>
                <c:pt idx="159">
                  <c:v>5545.6</c:v>
                </c:pt>
                <c:pt idx="160">
                  <c:v>5515.2</c:v>
                </c:pt>
                <c:pt idx="161">
                  <c:v>5528</c:v>
                </c:pt>
                <c:pt idx="162">
                  <c:v>5511.9</c:v>
                </c:pt>
                <c:pt idx="163">
                  <c:v>5502.3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2E-8946-874F-7B17C285364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Real PCE Services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Graph'!$C$13:$C$176</c:f>
              <c:numCache>
                <c:formatCode>0.0</c:formatCode>
                <c:ptCount val="164"/>
                <c:pt idx="0">
                  <c:v>7157.3</c:v>
                </c:pt>
                <c:pt idx="1">
                  <c:v>7132.9</c:v>
                </c:pt>
                <c:pt idx="2">
                  <c:v>7133.1</c:v>
                </c:pt>
                <c:pt idx="3">
                  <c:v>7119.4</c:v>
                </c:pt>
                <c:pt idx="4">
                  <c:v>7102.2</c:v>
                </c:pt>
                <c:pt idx="5">
                  <c:v>7110.2</c:v>
                </c:pt>
                <c:pt idx="6">
                  <c:v>7113.7</c:v>
                </c:pt>
                <c:pt idx="7">
                  <c:v>7126.4</c:v>
                </c:pt>
                <c:pt idx="8">
                  <c:v>7126.7</c:v>
                </c:pt>
                <c:pt idx="9">
                  <c:v>7125.5</c:v>
                </c:pt>
                <c:pt idx="10">
                  <c:v>7107.1</c:v>
                </c:pt>
                <c:pt idx="11">
                  <c:v>7154.4</c:v>
                </c:pt>
                <c:pt idx="12">
                  <c:v>7147.4</c:v>
                </c:pt>
                <c:pt idx="13">
                  <c:v>7173.6</c:v>
                </c:pt>
                <c:pt idx="14">
                  <c:v>7172.9</c:v>
                </c:pt>
                <c:pt idx="15">
                  <c:v>7184.7</c:v>
                </c:pt>
                <c:pt idx="16">
                  <c:v>7222.3</c:v>
                </c:pt>
                <c:pt idx="17">
                  <c:v>7232.2</c:v>
                </c:pt>
                <c:pt idx="18">
                  <c:v>7258.3</c:v>
                </c:pt>
                <c:pt idx="19">
                  <c:v>7267.5</c:v>
                </c:pt>
                <c:pt idx="20">
                  <c:v>7263.8</c:v>
                </c:pt>
                <c:pt idx="21">
                  <c:v>7265.9</c:v>
                </c:pt>
                <c:pt idx="22">
                  <c:v>7280.7</c:v>
                </c:pt>
                <c:pt idx="23">
                  <c:v>7295.6</c:v>
                </c:pt>
                <c:pt idx="24">
                  <c:v>7293.1</c:v>
                </c:pt>
                <c:pt idx="25">
                  <c:v>7299.1</c:v>
                </c:pt>
                <c:pt idx="26">
                  <c:v>7320.6</c:v>
                </c:pt>
                <c:pt idx="27">
                  <c:v>7314.7</c:v>
                </c:pt>
                <c:pt idx="28">
                  <c:v>7332</c:v>
                </c:pt>
                <c:pt idx="29">
                  <c:v>7339</c:v>
                </c:pt>
                <c:pt idx="30">
                  <c:v>7362.8</c:v>
                </c:pt>
                <c:pt idx="31">
                  <c:v>7362.1</c:v>
                </c:pt>
                <c:pt idx="32">
                  <c:v>7356.4</c:v>
                </c:pt>
                <c:pt idx="33">
                  <c:v>7361.8</c:v>
                </c:pt>
                <c:pt idx="34">
                  <c:v>7349.4</c:v>
                </c:pt>
                <c:pt idx="35">
                  <c:v>7349</c:v>
                </c:pt>
                <c:pt idx="36">
                  <c:v>7364.8</c:v>
                </c:pt>
                <c:pt idx="37">
                  <c:v>7396.3</c:v>
                </c:pt>
                <c:pt idx="38">
                  <c:v>7399.2</c:v>
                </c:pt>
                <c:pt idx="39">
                  <c:v>7409.1</c:v>
                </c:pt>
                <c:pt idx="40">
                  <c:v>7406.2</c:v>
                </c:pt>
                <c:pt idx="41">
                  <c:v>7405.3</c:v>
                </c:pt>
                <c:pt idx="42">
                  <c:v>7419.5</c:v>
                </c:pt>
                <c:pt idx="43">
                  <c:v>7404.3</c:v>
                </c:pt>
                <c:pt idx="44">
                  <c:v>7416.1</c:v>
                </c:pt>
                <c:pt idx="45">
                  <c:v>7424.2</c:v>
                </c:pt>
                <c:pt idx="46">
                  <c:v>7438.5</c:v>
                </c:pt>
                <c:pt idx="47">
                  <c:v>7431.9</c:v>
                </c:pt>
                <c:pt idx="48">
                  <c:v>7421.3</c:v>
                </c:pt>
                <c:pt idx="49">
                  <c:v>7425</c:v>
                </c:pt>
                <c:pt idx="50">
                  <c:v>7438.2</c:v>
                </c:pt>
                <c:pt idx="51">
                  <c:v>7439.5</c:v>
                </c:pt>
                <c:pt idx="52">
                  <c:v>7441.1</c:v>
                </c:pt>
                <c:pt idx="53">
                  <c:v>7447.3</c:v>
                </c:pt>
                <c:pt idx="54">
                  <c:v>7440.5</c:v>
                </c:pt>
                <c:pt idx="55">
                  <c:v>7460.4</c:v>
                </c:pt>
                <c:pt idx="56">
                  <c:v>7473.1</c:v>
                </c:pt>
                <c:pt idx="57">
                  <c:v>7493.6</c:v>
                </c:pt>
                <c:pt idx="58">
                  <c:v>7518.8</c:v>
                </c:pt>
                <c:pt idx="59">
                  <c:v>7525.2</c:v>
                </c:pt>
                <c:pt idx="60">
                  <c:v>7521.2</c:v>
                </c:pt>
                <c:pt idx="61">
                  <c:v>7521.3</c:v>
                </c:pt>
                <c:pt idx="62">
                  <c:v>7550.8</c:v>
                </c:pt>
                <c:pt idx="63">
                  <c:v>7552.6</c:v>
                </c:pt>
                <c:pt idx="64">
                  <c:v>7566.7</c:v>
                </c:pt>
                <c:pt idx="65">
                  <c:v>7588.9</c:v>
                </c:pt>
                <c:pt idx="66">
                  <c:v>7601.5</c:v>
                </c:pt>
                <c:pt idx="67">
                  <c:v>7650.2</c:v>
                </c:pt>
                <c:pt idx="68">
                  <c:v>7661.3</c:v>
                </c:pt>
                <c:pt idx="69">
                  <c:v>7706.4</c:v>
                </c:pt>
                <c:pt idx="70">
                  <c:v>7712.5</c:v>
                </c:pt>
                <c:pt idx="71">
                  <c:v>7725.2</c:v>
                </c:pt>
                <c:pt idx="72">
                  <c:v>7737.3</c:v>
                </c:pt>
                <c:pt idx="73">
                  <c:v>7755.5</c:v>
                </c:pt>
                <c:pt idx="74">
                  <c:v>7747.8</c:v>
                </c:pt>
                <c:pt idx="75">
                  <c:v>7771</c:v>
                </c:pt>
                <c:pt idx="76">
                  <c:v>7788</c:v>
                </c:pt>
                <c:pt idx="77">
                  <c:v>7797.3</c:v>
                </c:pt>
                <c:pt idx="78">
                  <c:v>7816.2</c:v>
                </c:pt>
                <c:pt idx="79">
                  <c:v>7833.5</c:v>
                </c:pt>
                <c:pt idx="80">
                  <c:v>7845</c:v>
                </c:pt>
                <c:pt idx="81">
                  <c:v>7868.2</c:v>
                </c:pt>
                <c:pt idx="82">
                  <c:v>7865</c:v>
                </c:pt>
                <c:pt idx="83">
                  <c:v>7892.3</c:v>
                </c:pt>
                <c:pt idx="84">
                  <c:v>7907.1</c:v>
                </c:pt>
                <c:pt idx="85">
                  <c:v>7941.7</c:v>
                </c:pt>
                <c:pt idx="86">
                  <c:v>7920.6</c:v>
                </c:pt>
                <c:pt idx="87">
                  <c:v>7945.5</c:v>
                </c:pt>
                <c:pt idx="88">
                  <c:v>7947.2</c:v>
                </c:pt>
                <c:pt idx="89">
                  <c:v>7957.6</c:v>
                </c:pt>
                <c:pt idx="90">
                  <c:v>7969.9</c:v>
                </c:pt>
                <c:pt idx="91">
                  <c:v>7975.8</c:v>
                </c:pt>
                <c:pt idx="92">
                  <c:v>8000.6</c:v>
                </c:pt>
                <c:pt idx="93">
                  <c:v>7993.4</c:v>
                </c:pt>
                <c:pt idx="94">
                  <c:v>8017.7</c:v>
                </c:pt>
                <c:pt idx="95">
                  <c:v>8045.3</c:v>
                </c:pt>
                <c:pt idx="96">
                  <c:v>8063.7</c:v>
                </c:pt>
                <c:pt idx="97">
                  <c:v>8053.3</c:v>
                </c:pt>
                <c:pt idx="98">
                  <c:v>8097.3</c:v>
                </c:pt>
                <c:pt idx="99">
                  <c:v>8074.5</c:v>
                </c:pt>
                <c:pt idx="100">
                  <c:v>8080.6</c:v>
                </c:pt>
                <c:pt idx="101">
                  <c:v>8085.1</c:v>
                </c:pt>
                <c:pt idx="102">
                  <c:v>8100.2</c:v>
                </c:pt>
                <c:pt idx="103">
                  <c:v>8104.8</c:v>
                </c:pt>
                <c:pt idx="104">
                  <c:v>8117.2</c:v>
                </c:pt>
                <c:pt idx="105">
                  <c:v>8126.6</c:v>
                </c:pt>
                <c:pt idx="106">
                  <c:v>8149</c:v>
                </c:pt>
                <c:pt idx="107">
                  <c:v>8200.7999999999993</c:v>
                </c:pt>
                <c:pt idx="108">
                  <c:v>8215.2000000000007</c:v>
                </c:pt>
                <c:pt idx="109">
                  <c:v>8214.1</c:v>
                </c:pt>
                <c:pt idx="110">
                  <c:v>8252.2000000000007</c:v>
                </c:pt>
                <c:pt idx="111">
                  <c:v>8275.9</c:v>
                </c:pt>
                <c:pt idx="112">
                  <c:v>8270.9</c:v>
                </c:pt>
                <c:pt idx="113">
                  <c:v>8310.6</c:v>
                </c:pt>
                <c:pt idx="114">
                  <c:v>8319.6</c:v>
                </c:pt>
                <c:pt idx="115">
                  <c:v>8341.5</c:v>
                </c:pt>
                <c:pt idx="116">
                  <c:v>8330.5</c:v>
                </c:pt>
                <c:pt idx="117">
                  <c:v>8361.5</c:v>
                </c:pt>
                <c:pt idx="118">
                  <c:v>8358.1</c:v>
                </c:pt>
                <c:pt idx="119">
                  <c:v>8339.4</c:v>
                </c:pt>
                <c:pt idx="120">
                  <c:v>8348.7999999999993</c:v>
                </c:pt>
                <c:pt idx="121">
                  <c:v>8360.1</c:v>
                </c:pt>
                <c:pt idx="122">
                  <c:v>8386.4</c:v>
                </c:pt>
                <c:pt idx="123">
                  <c:v>8377.9</c:v>
                </c:pt>
                <c:pt idx="124">
                  <c:v>8390.7999999999993</c:v>
                </c:pt>
                <c:pt idx="125">
                  <c:v>8408.7000000000007</c:v>
                </c:pt>
                <c:pt idx="126">
                  <c:v>8419.1</c:v>
                </c:pt>
                <c:pt idx="127">
                  <c:v>8445.2999999999993</c:v>
                </c:pt>
                <c:pt idx="128">
                  <c:v>8459.1</c:v>
                </c:pt>
                <c:pt idx="129">
                  <c:v>8471.1</c:v>
                </c:pt>
                <c:pt idx="130">
                  <c:v>8492.5</c:v>
                </c:pt>
                <c:pt idx="131">
                  <c:v>8492.7000000000007</c:v>
                </c:pt>
                <c:pt idx="132">
                  <c:v>8531.1</c:v>
                </c:pt>
                <c:pt idx="133">
                  <c:v>8546.7999999999993</c:v>
                </c:pt>
                <c:pt idx="134">
                  <c:v>7794.1</c:v>
                </c:pt>
                <c:pt idx="135">
                  <c:v>6894.5</c:v>
                </c:pt>
                <c:pt idx="136">
                  <c:v>7276.3</c:v>
                </c:pt>
                <c:pt idx="137">
                  <c:v>7682.6</c:v>
                </c:pt>
                <c:pt idx="138">
                  <c:v>7790.6</c:v>
                </c:pt>
                <c:pt idx="139">
                  <c:v>7886.6</c:v>
                </c:pt>
                <c:pt idx="140">
                  <c:v>7971.6</c:v>
                </c:pt>
                <c:pt idx="141">
                  <c:v>8013.8</c:v>
                </c:pt>
                <c:pt idx="142">
                  <c:v>7990.2</c:v>
                </c:pt>
                <c:pt idx="143">
                  <c:v>7977.7</c:v>
                </c:pt>
                <c:pt idx="144">
                  <c:v>8036</c:v>
                </c:pt>
                <c:pt idx="145">
                  <c:v>8015.2</c:v>
                </c:pt>
                <c:pt idx="146">
                  <c:v>8165.9</c:v>
                </c:pt>
                <c:pt idx="147">
                  <c:v>8240.6</c:v>
                </c:pt>
                <c:pt idx="148">
                  <c:v>8302.7999999999993</c:v>
                </c:pt>
                <c:pt idx="149">
                  <c:v>8385.2000000000007</c:v>
                </c:pt>
                <c:pt idx="150">
                  <c:v>8451.7000000000007</c:v>
                </c:pt>
                <c:pt idx="151">
                  <c:v>8500.2000000000007</c:v>
                </c:pt>
                <c:pt idx="152">
                  <c:v>8531.1</c:v>
                </c:pt>
                <c:pt idx="153">
                  <c:v>8568</c:v>
                </c:pt>
                <c:pt idx="154">
                  <c:v>8571</c:v>
                </c:pt>
                <c:pt idx="155">
                  <c:v>8565.7999999999993</c:v>
                </c:pt>
                <c:pt idx="156">
                  <c:v>8550.1</c:v>
                </c:pt>
                <c:pt idx="157">
                  <c:v>8621.2000000000007</c:v>
                </c:pt>
                <c:pt idx="158">
                  <c:v>8667.6</c:v>
                </c:pt>
                <c:pt idx="159">
                  <c:v>8681.2999999999993</c:v>
                </c:pt>
                <c:pt idx="160">
                  <c:v>8715.6</c:v>
                </c:pt>
                <c:pt idx="161">
                  <c:v>8732.1</c:v>
                </c:pt>
                <c:pt idx="162">
                  <c:v>8734.4</c:v>
                </c:pt>
                <c:pt idx="163">
                  <c:v>8755.9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2E-8946-874F-7B17C2853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0404064"/>
        <c:axId val="185986847"/>
      </c:lineChart>
      <c:dateAx>
        <c:axId val="184040406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86847"/>
        <c:crosses val="autoZero"/>
        <c:auto val="1"/>
        <c:lblOffset val="100"/>
        <c:baseTimeUnit val="months"/>
      </c:dateAx>
      <c:valAx>
        <c:axId val="185986847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040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Goods</c:v>
                </c:pt>
              </c:strCache>
            </c:strRef>
          </c:tx>
          <c:spPr>
            <a:ln w="31750" cap="rnd">
              <a:solidFill>
                <a:srgbClr val="521B93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Graph'!$E$13:$E$176</c:f>
              <c:numCache>
                <c:formatCode>0.0</c:formatCode>
                <c:ptCount val="164"/>
                <c:pt idx="0">
                  <c:v>70.881420000000006</c:v>
                </c:pt>
                <c:pt idx="1">
                  <c:v>70.484269999999995</c:v>
                </c:pt>
                <c:pt idx="2">
                  <c:v>69.563140000000004</c:v>
                </c:pt>
                <c:pt idx="3">
                  <c:v>69.519469999999998</c:v>
                </c:pt>
                <c:pt idx="4">
                  <c:v>70.080879999999993</c:v>
                </c:pt>
                <c:pt idx="5">
                  <c:v>69.970680000000002</c:v>
                </c:pt>
                <c:pt idx="6">
                  <c:v>70.621499999999997</c:v>
                </c:pt>
                <c:pt idx="7">
                  <c:v>72.320300000000003</c:v>
                </c:pt>
                <c:pt idx="8">
                  <c:v>70.284660000000002</c:v>
                </c:pt>
                <c:pt idx="9">
                  <c:v>70.554969999999997</c:v>
                </c:pt>
                <c:pt idx="10">
                  <c:v>70.588239999999999</c:v>
                </c:pt>
                <c:pt idx="11">
                  <c:v>70.939639999999997</c:v>
                </c:pt>
                <c:pt idx="12">
                  <c:v>70.683880000000002</c:v>
                </c:pt>
                <c:pt idx="13">
                  <c:v>70.962509999999995</c:v>
                </c:pt>
                <c:pt idx="14">
                  <c:v>72.031270000000006</c:v>
                </c:pt>
                <c:pt idx="15">
                  <c:v>72.241280000000003</c:v>
                </c:pt>
                <c:pt idx="16">
                  <c:v>72.008399999999995</c:v>
                </c:pt>
                <c:pt idx="17">
                  <c:v>72.343170000000001</c:v>
                </c:pt>
                <c:pt idx="18">
                  <c:v>72.409710000000004</c:v>
                </c:pt>
                <c:pt idx="19">
                  <c:v>72.759029999999996</c:v>
                </c:pt>
                <c:pt idx="20">
                  <c:v>73.052210000000002</c:v>
                </c:pt>
                <c:pt idx="21">
                  <c:v>73.580349999999996</c:v>
                </c:pt>
                <c:pt idx="22">
                  <c:v>73.844430000000003</c:v>
                </c:pt>
                <c:pt idx="23">
                  <c:v>73.82987</c:v>
                </c:pt>
                <c:pt idx="24">
                  <c:v>74.133449999999996</c:v>
                </c:pt>
                <c:pt idx="25">
                  <c:v>73.946309999999997</c:v>
                </c:pt>
                <c:pt idx="26">
                  <c:v>74.278999999999996</c:v>
                </c:pt>
                <c:pt idx="27">
                  <c:v>74.131370000000004</c:v>
                </c:pt>
                <c:pt idx="28">
                  <c:v>73.515900000000002</c:v>
                </c:pt>
                <c:pt idx="29">
                  <c:v>73.890169999999998</c:v>
                </c:pt>
                <c:pt idx="30">
                  <c:v>73.792439999999999</c:v>
                </c:pt>
                <c:pt idx="31">
                  <c:v>73.667689999999993</c:v>
                </c:pt>
                <c:pt idx="32">
                  <c:v>74.156319999999994</c:v>
                </c:pt>
                <c:pt idx="33">
                  <c:v>74.451580000000007</c:v>
                </c:pt>
                <c:pt idx="34">
                  <c:v>74.328900000000004</c:v>
                </c:pt>
                <c:pt idx="35">
                  <c:v>74.439109999999999</c:v>
                </c:pt>
                <c:pt idx="36">
                  <c:v>74.985960000000006</c:v>
                </c:pt>
                <c:pt idx="37">
                  <c:v>75.709559999999996</c:v>
                </c:pt>
                <c:pt idx="38">
                  <c:v>75.351920000000007</c:v>
                </c:pt>
                <c:pt idx="39">
                  <c:v>75.360240000000005</c:v>
                </c:pt>
                <c:pt idx="40">
                  <c:v>75.433019999999999</c:v>
                </c:pt>
                <c:pt idx="41">
                  <c:v>75.212609999999998</c:v>
                </c:pt>
                <c:pt idx="42">
                  <c:v>75.399749999999997</c:v>
                </c:pt>
                <c:pt idx="43">
                  <c:v>75.76155</c:v>
                </c:pt>
                <c:pt idx="44">
                  <c:v>75.840559999999996</c:v>
                </c:pt>
                <c:pt idx="45">
                  <c:v>75.655500000000004</c:v>
                </c:pt>
                <c:pt idx="46">
                  <c:v>76.362459999999999</c:v>
                </c:pt>
                <c:pt idx="47">
                  <c:v>76.599509999999995</c:v>
                </c:pt>
                <c:pt idx="48">
                  <c:v>77.716089999999994</c:v>
                </c:pt>
                <c:pt idx="49">
                  <c:v>77.539349999999999</c:v>
                </c:pt>
                <c:pt idx="50">
                  <c:v>77.291910000000001</c:v>
                </c:pt>
                <c:pt idx="51">
                  <c:v>77.248249999999999</c:v>
                </c:pt>
                <c:pt idx="52">
                  <c:v>77.809659999999994</c:v>
                </c:pt>
                <c:pt idx="53">
                  <c:v>77.657870000000003</c:v>
                </c:pt>
                <c:pt idx="54">
                  <c:v>78.098680000000002</c:v>
                </c:pt>
                <c:pt idx="55">
                  <c:v>77.938580000000002</c:v>
                </c:pt>
                <c:pt idx="56">
                  <c:v>78.346119999999999</c:v>
                </c:pt>
                <c:pt idx="57">
                  <c:v>78.572770000000006</c:v>
                </c:pt>
                <c:pt idx="58">
                  <c:v>79.036450000000002</c:v>
                </c:pt>
                <c:pt idx="59">
                  <c:v>78.984470000000002</c:v>
                </c:pt>
                <c:pt idx="60">
                  <c:v>78.306610000000006</c:v>
                </c:pt>
                <c:pt idx="61">
                  <c:v>79.658159999999995</c:v>
                </c:pt>
                <c:pt idx="62">
                  <c:v>80.202939999999998</c:v>
                </c:pt>
                <c:pt idx="63">
                  <c:v>80.568899999999999</c:v>
                </c:pt>
                <c:pt idx="64">
                  <c:v>80.699889999999996</c:v>
                </c:pt>
                <c:pt idx="65">
                  <c:v>81.180210000000002</c:v>
                </c:pt>
                <c:pt idx="66">
                  <c:v>81.392300000000006</c:v>
                </c:pt>
                <c:pt idx="67">
                  <c:v>82.016090000000005</c:v>
                </c:pt>
                <c:pt idx="68">
                  <c:v>81.833119999999994</c:v>
                </c:pt>
                <c:pt idx="69">
                  <c:v>82.384129999999999</c:v>
                </c:pt>
                <c:pt idx="70">
                  <c:v>82.924750000000003</c:v>
                </c:pt>
                <c:pt idx="71">
                  <c:v>83.230410000000006</c:v>
                </c:pt>
                <c:pt idx="72">
                  <c:v>83.484080000000006</c:v>
                </c:pt>
                <c:pt idx="73">
                  <c:v>83.646270000000001</c:v>
                </c:pt>
                <c:pt idx="74">
                  <c:v>84.382339999999999</c:v>
                </c:pt>
                <c:pt idx="75">
                  <c:v>84.473830000000007</c:v>
                </c:pt>
                <c:pt idx="76">
                  <c:v>84.816919999999996</c:v>
                </c:pt>
                <c:pt idx="77">
                  <c:v>84.885530000000003</c:v>
                </c:pt>
                <c:pt idx="78">
                  <c:v>85.463579999999993</c:v>
                </c:pt>
                <c:pt idx="79">
                  <c:v>85.748450000000005</c:v>
                </c:pt>
                <c:pt idx="80">
                  <c:v>85.814980000000006</c:v>
                </c:pt>
                <c:pt idx="81">
                  <c:v>85.440709999999996</c:v>
                </c:pt>
                <c:pt idx="82">
                  <c:v>86.118560000000002</c:v>
                </c:pt>
                <c:pt idx="83">
                  <c:v>86.46996</c:v>
                </c:pt>
                <c:pt idx="84">
                  <c:v>86.401349999999994</c:v>
                </c:pt>
                <c:pt idx="85">
                  <c:v>87.389020000000002</c:v>
                </c:pt>
                <c:pt idx="86">
                  <c:v>86.821370000000002</c:v>
                </c:pt>
                <c:pt idx="87">
                  <c:v>87.060490000000001</c:v>
                </c:pt>
                <c:pt idx="88">
                  <c:v>87.453479999999999</c:v>
                </c:pt>
                <c:pt idx="89">
                  <c:v>88.374610000000004</c:v>
                </c:pt>
                <c:pt idx="90">
                  <c:v>88.382919999999999</c:v>
                </c:pt>
                <c:pt idx="91">
                  <c:v>88.464020000000005</c:v>
                </c:pt>
                <c:pt idx="92">
                  <c:v>88.630359999999996</c:v>
                </c:pt>
                <c:pt idx="93">
                  <c:v>88.653229999999994</c:v>
                </c:pt>
                <c:pt idx="94">
                  <c:v>88.518079999999998</c:v>
                </c:pt>
                <c:pt idx="95">
                  <c:v>89.734470000000002</c:v>
                </c:pt>
                <c:pt idx="96">
                  <c:v>89.484960000000001</c:v>
                </c:pt>
                <c:pt idx="97">
                  <c:v>89.694969999999998</c:v>
                </c:pt>
                <c:pt idx="98">
                  <c:v>89.894580000000005</c:v>
                </c:pt>
                <c:pt idx="99">
                  <c:v>90.364500000000007</c:v>
                </c:pt>
                <c:pt idx="100">
                  <c:v>90.372820000000004</c:v>
                </c:pt>
                <c:pt idx="101">
                  <c:v>91.146320000000003</c:v>
                </c:pt>
                <c:pt idx="102">
                  <c:v>91.21078</c:v>
                </c:pt>
                <c:pt idx="103">
                  <c:v>91.306430000000006</c:v>
                </c:pt>
                <c:pt idx="104">
                  <c:v>92.529060000000001</c:v>
                </c:pt>
                <c:pt idx="105">
                  <c:v>92.520740000000004</c:v>
                </c:pt>
                <c:pt idx="106">
                  <c:v>93.59366</c:v>
                </c:pt>
                <c:pt idx="107">
                  <c:v>94.712329999999994</c:v>
                </c:pt>
                <c:pt idx="108">
                  <c:v>93.714259999999996</c:v>
                </c:pt>
                <c:pt idx="109">
                  <c:v>93.886840000000007</c:v>
                </c:pt>
                <c:pt idx="110">
                  <c:v>93.97833</c:v>
                </c:pt>
                <c:pt idx="111">
                  <c:v>94.040710000000004</c:v>
                </c:pt>
                <c:pt idx="112">
                  <c:v>95.074129999999997</c:v>
                </c:pt>
                <c:pt idx="113">
                  <c:v>94.606279999999998</c:v>
                </c:pt>
                <c:pt idx="114">
                  <c:v>95.234229999999997</c:v>
                </c:pt>
                <c:pt idx="115">
                  <c:v>95.512860000000003</c:v>
                </c:pt>
                <c:pt idx="116">
                  <c:v>95.386020000000002</c:v>
                </c:pt>
                <c:pt idx="117">
                  <c:v>95.899609999999996</c:v>
                </c:pt>
                <c:pt idx="118">
                  <c:v>97.257400000000004</c:v>
                </c:pt>
                <c:pt idx="119">
                  <c:v>95.288300000000007</c:v>
                </c:pt>
                <c:pt idx="120">
                  <c:v>95.930800000000005</c:v>
                </c:pt>
                <c:pt idx="121">
                  <c:v>95.687520000000006</c:v>
                </c:pt>
                <c:pt idx="122">
                  <c:v>96.795789999999997</c:v>
                </c:pt>
                <c:pt idx="123">
                  <c:v>96.901840000000007</c:v>
                </c:pt>
                <c:pt idx="124">
                  <c:v>97.436220000000006</c:v>
                </c:pt>
                <c:pt idx="125">
                  <c:v>97.937330000000003</c:v>
                </c:pt>
                <c:pt idx="126">
                  <c:v>98.783609999999996</c:v>
                </c:pt>
                <c:pt idx="127">
                  <c:v>98.841830000000002</c:v>
                </c:pt>
                <c:pt idx="128">
                  <c:v>98.796080000000003</c:v>
                </c:pt>
                <c:pt idx="129">
                  <c:v>98.802319999999995</c:v>
                </c:pt>
                <c:pt idx="130">
                  <c:v>99.415719999999993</c:v>
                </c:pt>
                <c:pt idx="131">
                  <c:v>100.27863000000001</c:v>
                </c:pt>
                <c:pt idx="132">
                  <c:v>99.536320000000003</c:v>
                </c:pt>
                <c:pt idx="133">
                  <c:v>100</c:v>
                </c:pt>
                <c:pt idx="134">
                  <c:v>98.949950000000001</c:v>
                </c:pt>
                <c:pt idx="135">
                  <c:v>86.083209999999994</c:v>
                </c:pt>
                <c:pt idx="136">
                  <c:v>98.976979999999998</c:v>
                </c:pt>
                <c:pt idx="137">
                  <c:v>105.06934</c:v>
                </c:pt>
                <c:pt idx="138">
                  <c:v>107.74124999999999</c:v>
                </c:pt>
                <c:pt idx="139">
                  <c:v>106.92616</c:v>
                </c:pt>
                <c:pt idx="140">
                  <c:v>109.15725999999999</c:v>
                </c:pt>
                <c:pt idx="141">
                  <c:v>108.87447</c:v>
                </c:pt>
                <c:pt idx="142">
                  <c:v>108.01988</c:v>
                </c:pt>
                <c:pt idx="143">
                  <c:v>107.19855</c:v>
                </c:pt>
                <c:pt idx="144">
                  <c:v>112.32196</c:v>
                </c:pt>
                <c:pt idx="145">
                  <c:v>109.85175</c:v>
                </c:pt>
                <c:pt idx="146">
                  <c:v>120.69116</c:v>
                </c:pt>
                <c:pt idx="147">
                  <c:v>118.91543</c:v>
                </c:pt>
                <c:pt idx="148">
                  <c:v>116.7384</c:v>
                </c:pt>
                <c:pt idx="149">
                  <c:v>116.77999</c:v>
                </c:pt>
                <c:pt idx="150">
                  <c:v>114.93565</c:v>
                </c:pt>
                <c:pt idx="151">
                  <c:v>114.81297000000001</c:v>
                </c:pt>
                <c:pt idx="152">
                  <c:v>115.49498</c:v>
                </c:pt>
                <c:pt idx="153">
                  <c:v>116.83613</c:v>
                </c:pt>
                <c:pt idx="154">
                  <c:v>116.40987</c:v>
                </c:pt>
                <c:pt idx="155">
                  <c:v>114.00203999999999</c:v>
                </c:pt>
                <c:pt idx="156">
                  <c:v>116.74048000000001</c:v>
                </c:pt>
                <c:pt idx="157">
                  <c:v>115.3224</c:v>
                </c:pt>
                <c:pt idx="158">
                  <c:v>115.12278000000001</c:v>
                </c:pt>
                <c:pt idx="159">
                  <c:v>115.30992000000001</c:v>
                </c:pt>
                <c:pt idx="160">
                  <c:v>114.67780999999999</c:v>
                </c:pt>
                <c:pt idx="161">
                  <c:v>114.94396</c:v>
                </c:pt>
                <c:pt idx="162">
                  <c:v>114.60919</c:v>
                </c:pt>
                <c:pt idx="163">
                  <c:v>114.40958000000001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19-F045-950E-35F6D6CE2E2A}"/>
            </c:ext>
          </c:extLst>
        </c:ser>
        <c:ser>
          <c:idx val="1"/>
          <c:order val="1"/>
          <c:tx>
            <c:strRef>
              <c:f>'FRED Graph'!$F$12</c:f>
              <c:strCache>
                <c:ptCount val="1"/>
                <c:pt idx="0">
                  <c:v>Services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Graph'!$F$13:$F$176</c:f>
              <c:numCache>
                <c:formatCode>0.0</c:formatCode>
                <c:ptCount val="164"/>
                <c:pt idx="0">
                  <c:v>83.742450000000005</c:v>
                </c:pt>
                <c:pt idx="1">
                  <c:v>83.456969999999998</c:v>
                </c:pt>
                <c:pt idx="2">
                  <c:v>83.459310000000002</c:v>
                </c:pt>
                <c:pt idx="3">
                  <c:v>83.299009999999996</c:v>
                </c:pt>
                <c:pt idx="4">
                  <c:v>83.097769999999997</c:v>
                </c:pt>
                <c:pt idx="5">
                  <c:v>83.191370000000006</c:v>
                </c:pt>
                <c:pt idx="6">
                  <c:v>83.232320000000001</c:v>
                </c:pt>
                <c:pt idx="7">
                  <c:v>83.38091</c:v>
                </c:pt>
                <c:pt idx="8">
                  <c:v>83.384420000000006</c:v>
                </c:pt>
                <c:pt idx="9">
                  <c:v>83.370379999999997</c:v>
                </c:pt>
                <c:pt idx="10">
                  <c:v>83.155100000000004</c:v>
                </c:pt>
                <c:pt idx="11">
                  <c:v>83.708519999999993</c:v>
                </c:pt>
                <c:pt idx="12">
                  <c:v>83.626620000000003</c:v>
                </c:pt>
                <c:pt idx="13">
                  <c:v>83.933170000000004</c:v>
                </c:pt>
                <c:pt idx="14">
                  <c:v>83.924980000000005</c:v>
                </c:pt>
                <c:pt idx="15">
                  <c:v>84.063040000000001</c:v>
                </c:pt>
                <c:pt idx="16">
                  <c:v>84.502970000000005</c:v>
                </c:pt>
                <c:pt idx="17">
                  <c:v>84.618799999999993</c:v>
                </c:pt>
                <c:pt idx="18">
                  <c:v>84.924180000000007</c:v>
                </c:pt>
                <c:pt idx="19">
                  <c:v>85.031819999999996</c:v>
                </c:pt>
                <c:pt idx="20">
                  <c:v>84.988529999999997</c:v>
                </c:pt>
                <c:pt idx="21">
                  <c:v>85.013099999999994</c:v>
                </c:pt>
                <c:pt idx="22">
                  <c:v>85.186269999999993</c:v>
                </c:pt>
                <c:pt idx="23">
                  <c:v>85.360600000000005</c:v>
                </c:pt>
                <c:pt idx="24">
                  <c:v>85.33135</c:v>
                </c:pt>
                <c:pt idx="25">
                  <c:v>85.40155</c:v>
                </c:pt>
                <c:pt idx="26">
                  <c:v>85.653109999999998</c:v>
                </c:pt>
                <c:pt idx="27">
                  <c:v>85.58408</c:v>
                </c:pt>
                <c:pt idx="28">
                  <c:v>85.786490000000001</c:v>
                </c:pt>
                <c:pt idx="29">
                  <c:v>85.868399999999994</c:v>
                </c:pt>
                <c:pt idx="30">
                  <c:v>86.146860000000004</c:v>
                </c:pt>
                <c:pt idx="31">
                  <c:v>86.138670000000005</c:v>
                </c:pt>
                <c:pt idx="32">
                  <c:v>86.071979999999996</c:v>
                </c:pt>
                <c:pt idx="33">
                  <c:v>86.135159999999999</c:v>
                </c:pt>
                <c:pt idx="34">
                  <c:v>85.990080000000006</c:v>
                </c:pt>
                <c:pt idx="35">
                  <c:v>85.985399999999998</c:v>
                </c:pt>
                <c:pt idx="36">
                  <c:v>86.170259999999999</c:v>
                </c:pt>
                <c:pt idx="37">
                  <c:v>86.538820000000001</c:v>
                </c:pt>
                <c:pt idx="38">
                  <c:v>86.572749999999999</c:v>
                </c:pt>
                <c:pt idx="39">
                  <c:v>86.688590000000005</c:v>
                </c:pt>
                <c:pt idx="40">
                  <c:v>86.654650000000004</c:v>
                </c:pt>
                <c:pt idx="41">
                  <c:v>86.644120000000001</c:v>
                </c:pt>
                <c:pt idx="42">
                  <c:v>86.810270000000003</c:v>
                </c:pt>
                <c:pt idx="43">
                  <c:v>86.632419999999996</c:v>
                </c:pt>
                <c:pt idx="44">
                  <c:v>86.770489999999995</c:v>
                </c:pt>
                <c:pt idx="45">
                  <c:v>86.865260000000006</c:v>
                </c:pt>
                <c:pt idx="46">
                  <c:v>87.032570000000007</c:v>
                </c:pt>
                <c:pt idx="47">
                  <c:v>86.955349999999996</c:v>
                </c:pt>
                <c:pt idx="48">
                  <c:v>86.831329999999994</c:v>
                </c:pt>
                <c:pt idx="49">
                  <c:v>86.874619999999993</c:v>
                </c:pt>
                <c:pt idx="50">
                  <c:v>87.029060000000001</c:v>
                </c:pt>
                <c:pt idx="51">
                  <c:v>87.044269999999997</c:v>
                </c:pt>
                <c:pt idx="52">
                  <c:v>87.062989999999999</c:v>
                </c:pt>
                <c:pt idx="53">
                  <c:v>87.135540000000006</c:v>
                </c:pt>
                <c:pt idx="54">
                  <c:v>87.055970000000002</c:v>
                </c:pt>
                <c:pt idx="55">
                  <c:v>87.288809999999998</c:v>
                </c:pt>
                <c:pt idx="56">
                  <c:v>87.437399999999997</c:v>
                </c:pt>
                <c:pt idx="57">
                  <c:v>87.677260000000004</c:v>
                </c:pt>
                <c:pt idx="58">
                  <c:v>87.972110000000001</c:v>
                </c:pt>
                <c:pt idx="59">
                  <c:v>88.046989999999994</c:v>
                </c:pt>
                <c:pt idx="60">
                  <c:v>88.000190000000003</c:v>
                </c:pt>
                <c:pt idx="61">
                  <c:v>88.001360000000005</c:v>
                </c:pt>
                <c:pt idx="62">
                  <c:v>88.346519999999998</c:v>
                </c:pt>
                <c:pt idx="63">
                  <c:v>88.367580000000004</c:v>
                </c:pt>
                <c:pt idx="64">
                  <c:v>88.532550000000001</c:v>
                </c:pt>
                <c:pt idx="65">
                  <c:v>88.792299999999997</c:v>
                </c:pt>
                <c:pt idx="66">
                  <c:v>88.939719999999994</c:v>
                </c:pt>
                <c:pt idx="67">
                  <c:v>89.509519999999995</c:v>
                </c:pt>
                <c:pt idx="68">
                  <c:v>89.639399999999995</c:v>
                </c:pt>
                <c:pt idx="69">
                  <c:v>90.167079999999999</c:v>
                </c:pt>
                <c:pt idx="70">
                  <c:v>90.23845</c:v>
                </c:pt>
                <c:pt idx="71">
                  <c:v>90.387050000000002</c:v>
                </c:pt>
                <c:pt idx="72">
                  <c:v>90.528620000000004</c:v>
                </c:pt>
                <c:pt idx="73">
                  <c:v>90.741560000000007</c:v>
                </c:pt>
                <c:pt idx="74">
                  <c:v>90.651470000000003</c:v>
                </c:pt>
                <c:pt idx="75">
                  <c:v>90.922920000000005</c:v>
                </c:pt>
                <c:pt idx="76">
                  <c:v>91.12182</c:v>
                </c:pt>
                <c:pt idx="77">
                  <c:v>91.230639999999994</c:v>
                </c:pt>
                <c:pt idx="78">
                  <c:v>91.451769999999996</c:v>
                </c:pt>
                <c:pt idx="79">
                  <c:v>91.65419</c:v>
                </c:pt>
                <c:pt idx="80">
                  <c:v>91.788740000000004</c:v>
                </c:pt>
                <c:pt idx="81">
                  <c:v>92.060190000000006</c:v>
                </c:pt>
                <c:pt idx="82">
                  <c:v>92.022750000000002</c:v>
                </c:pt>
                <c:pt idx="83">
                  <c:v>92.342160000000007</c:v>
                </c:pt>
                <c:pt idx="84">
                  <c:v>92.515330000000006</c:v>
                </c:pt>
                <c:pt idx="85">
                  <c:v>92.920159999999996</c:v>
                </c:pt>
                <c:pt idx="86">
                  <c:v>92.673280000000005</c:v>
                </c:pt>
                <c:pt idx="87">
                  <c:v>92.964619999999996</c:v>
                </c:pt>
                <c:pt idx="88">
                  <c:v>92.98451</c:v>
                </c:pt>
                <c:pt idx="89">
                  <c:v>93.106189999999998</c:v>
                </c:pt>
                <c:pt idx="90">
                  <c:v>93.250110000000006</c:v>
                </c:pt>
                <c:pt idx="91">
                  <c:v>93.319140000000004</c:v>
                </c:pt>
                <c:pt idx="92">
                  <c:v>93.609300000000005</c:v>
                </c:pt>
                <c:pt idx="93">
                  <c:v>93.525059999999996</c:v>
                </c:pt>
                <c:pt idx="94">
                  <c:v>93.809380000000004</c:v>
                </c:pt>
                <c:pt idx="95">
                  <c:v>94.132310000000004</c:v>
                </c:pt>
                <c:pt idx="96">
                  <c:v>94.347589999999997</c:v>
                </c:pt>
                <c:pt idx="97">
                  <c:v>94.225909999999999</c:v>
                </c:pt>
                <c:pt idx="98">
                  <c:v>94.740719999999996</c:v>
                </c:pt>
                <c:pt idx="99">
                  <c:v>94.473960000000005</c:v>
                </c:pt>
                <c:pt idx="100">
                  <c:v>94.545330000000007</c:v>
                </c:pt>
                <c:pt idx="101">
                  <c:v>94.597980000000007</c:v>
                </c:pt>
                <c:pt idx="102">
                  <c:v>94.774649999999994</c:v>
                </c:pt>
                <c:pt idx="103">
                  <c:v>94.828469999999996</c:v>
                </c:pt>
                <c:pt idx="104">
                  <c:v>94.973560000000006</c:v>
                </c:pt>
                <c:pt idx="105">
                  <c:v>95.083539999999999</c:v>
                </c:pt>
                <c:pt idx="106">
                  <c:v>95.34563</c:v>
                </c:pt>
                <c:pt idx="107">
                  <c:v>95.951700000000002</c:v>
                </c:pt>
                <c:pt idx="108">
                  <c:v>96.120189999999994</c:v>
                </c:pt>
                <c:pt idx="109">
                  <c:v>96.107320000000001</c:v>
                </c:pt>
                <c:pt idx="110">
                  <c:v>96.553100000000001</c:v>
                </c:pt>
                <c:pt idx="111">
                  <c:v>96.830389999999994</c:v>
                </c:pt>
                <c:pt idx="112">
                  <c:v>96.771889999999999</c:v>
                </c:pt>
                <c:pt idx="113">
                  <c:v>97.23639</c:v>
                </c:pt>
                <c:pt idx="114">
                  <c:v>97.341700000000003</c:v>
                </c:pt>
                <c:pt idx="115">
                  <c:v>97.597930000000005</c:v>
                </c:pt>
                <c:pt idx="116">
                  <c:v>97.469229999999996</c:v>
                </c:pt>
                <c:pt idx="117">
                  <c:v>97.831940000000003</c:v>
                </c:pt>
                <c:pt idx="118">
                  <c:v>97.792159999999996</c:v>
                </c:pt>
                <c:pt idx="119">
                  <c:v>97.573359999999994</c:v>
                </c:pt>
                <c:pt idx="120">
                  <c:v>97.683340000000001</c:v>
                </c:pt>
                <c:pt idx="121">
                  <c:v>97.815560000000005</c:v>
                </c:pt>
                <c:pt idx="122">
                  <c:v>98.123270000000005</c:v>
                </c:pt>
                <c:pt idx="123">
                  <c:v>98.023820000000001</c:v>
                </c:pt>
                <c:pt idx="124">
                  <c:v>98.174760000000006</c:v>
                </c:pt>
                <c:pt idx="125">
                  <c:v>98.384190000000004</c:v>
                </c:pt>
                <c:pt idx="126">
                  <c:v>98.505870000000002</c:v>
                </c:pt>
                <c:pt idx="127">
                  <c:v>98.812420000000003</c:v>
                </c:pt>
                <c:pt idx="128">
                  <c:v>98.973879999999994</c:v>
                </c:pt>
                <c:pt idx="129">
                  <c:v>99.114289999999997</c:v>
                </c:pt>
                <c:pt idx="130">
                  <c:v>99.364670000000004</c:v>
                </c:pt>
                <c:pt idx="131">
                  <c:v>99.367009999999993</c:v>
                </c:pt>
                <c:pt idx="132">
                  <c:v>99.816310000000001</c:v>
                </c:pt>
                <c:pt idx="133">
                  <c:v>100</c:v>
                </c:pt>
                <c:pt idx="134">
                  <c:v>91.193200000000004</c:v>
                </c:pt>
                <c:pt idx="135">
                  <c:v>80.667619999999999</c:v>
                </c:pt>
                <c:pt idx="136">
                  <c:v>85.134789999999995</c:v>
                </c:pt>
                <c:pt idx="137">
                  <c:v>89.88861</c:v>
                </c:pt>
                <c:pt idx="138">
                  <c:v>91.152240000000006</c:v>
                </c:pt>
                <c:pt idx="139">
                  <c:v>92.275469999999999</c:v>
                </c:pt>
                <c:pt idx="140">
                  <c:v>93.27</c:v>
                </c:pt>
                <c:pt idx="141">
                  <c:v>93.763750000000002</c:v>
                </c:pt>
                <c:pt idx="142">
                  <c:v>93.487620000000007</c:v>
                </c:pt>
                <c:pt idx="143">
                  <c:v>93.341369999999998</c:v>
                </c:pt>
                <c:pt idx="144">
                  <c:v>94.023489999999995</c:v>
                </c:pt>
                <c:pt idx="145">
                  <c:v>93.78013</c:v>
                </c:pt>
                <c:pt idx="146">
                  <c:v>95.543360000000007</c:v>
                </c:pt>
                <c:pt idx="147">
                  <c:v>96.417370000000005</c:v>
                </c:pt>
                <c:pt idx="148">
                  <c:v>97.145129999999995</c:v>
                </c:pt>
                <c:pt idx="149">
                  <c:v>98.109229999999997</c:v>
                </c:pt>
                <c:pt idx="150">
                  <c:v>98.887299999999996</c:v>
                </c:pt>
                <c:pt idx="151">
                  <c:v>99.454769999999996</c:v>
                </c:pt>
                <c:pt idx="152">
                  <c:v>99.816310000000001</c:v>
                </c:pt>
                <c:pt idx="153">
                  <c:v>100.24805000000001</c:v>
                </c:pt>
                <c:pt idx="154">
                  <c:v>100.28315000000001</c:v>
                </c:pt>
                <c:pt idx="155">
                  <c:v>100.22230999999999</c:v>
                </c:pt>
                <c:pt idx="156">
                  <c:v>100.03861000000001</c:v>
                </c:pt>
                <c:pt idx="157">
                  <c:v>100.87050000000001</c:v>
                </c:pt>
                <c:pt idx="158">
                  <c:v>101.41339000000001</c:v>
                </c:pt>
                <c:pt idx="159">
                  <c:v>101.57369</c:v>
                </c:pt>
                <c:pt idx="160">
                  <c:v>101.97501</c:v>
                </c:pt>
                <c:pt idx="161">
                  <c:v>102.16806</c:v>
                </c:pt>
                <c:pt idx="162">
                  <c:v>102.19497</c:v>
                </c:pt>
                <c:pt idx="163">
                  <c:v>102.44653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9-F045-950E-35F6D6CE2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2948704"/>
        <c:axId val="2077949808"/>
      </c:lineChart>
      <c:dateAx>
        <c:axId val="21329487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949808"/>
        <c:crosses val="autoZero"/>
        <c:auto val="1"/>
        <c:lblOffset val="100"/>
        <c:baseTimeUnit val="months"/>
      </c:dateAx>
      <c:valAx>
        <c:axId val="207794980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9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Goods</c:v>
                </c:pt>
              </c:strCache>
            </c:strRef>
          </c:tx>
          <c:spPr>
            <a:ln w="31750" cap="rnd">
              <a:solidFill>
                <a:srgbClr val="521B93"/>
              </a:solidFill>
              <a:round/>
            </a:ln>
            <a:effectLst/>
          </c:spPr>
          <c:marker>
            <c:symbol val="none"/>
          </c:marker>
          <c:dLbls>
            <c:dLbl>
              <c:idx val="16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61-3C4E-8195-186A14A03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Graph'!$E$13:$E$176</c:f>
              <c:numCache>
                <c:formatCode>0.0</c:formatCode>
                <c:ptCount val="164"/>
                <c:pt idx="0">
                  <c:v>70.881420000000006</c:v>
                </c:pt>
                <c:pt idx="1">
                  <c:v>70.484269999999995</c:v>
                </c:pt>
                <c:pt idx="2">
                  <c:v>69.563140000000004</c:v>
                </c:pt>
                <c:pt idx="3">
                  <c:v>69.519469999999998</c:v>
                </c:pt>
                <c:pt idx="4">
                  <c:v>70.080879999999993</c:v>
                </c:pt>
                <c:pt idx="5">
                  <c:v>69.970680000000002</c:v>
                </c:pt>
                <c:pt idx="6">
                  <c:v>70.621499999999997</c:v>
                </c:pt>
                <c:pt idx="7">
                  <c:v>72.320300000000003</c:v>
                </c:pt>
                <c:pt idx="8">
                  <c:v>70.284660000000002</c:v>
                </c:pt>
                <c:pt idx="9">
                  <c:v>70.554969999999997</c:v>
                </c:pt>
                <c:pt idx="10">
                  <c:v>70.588239999999999</c:v>
                </c:pt>
                <c:pt idx="11">
                  <c:v>70.939639999999997</c:v>
                </c:pt>
                <c:pt idx="12">
                  <c:v>70.683880000000002</c:v>
                </c:pt>
                <c:pt idx="13">
                  <c:v>70.962509999999995</c:v>
                </c:pt>
                <c:pt idx="14">
                  <c:v>72.031270000000006</c:v>
                </c:pt>
                <c:pt idx="15">
                  <c:v>72.241280000000003</c:v>
                </c:pt>
                <c:pt idx="16">
                  <c:v>72.008399999999995</c:v>
                </c:pt>
                <c:pt idx="17">
                  <c:v>72.343170000000001</c:v>
                </c:pt>
                <c:pt idx="18">
                  <c:v>72.409710000000004</c:v>
                </c:pt>
                <c:pt idx="19">
                  <c:v>72.759029999999996</c:v>
                </c:pt>
                <c:pt idx="20">
                  <c:v>73.052210000000002</c:v>
                </c:pt>
                <c:pt idx="21">
                  <c:v>73.580349999999996</c:v>
                </c:pt>
                <c:pt idx="22">
                  <c:v>73.844430000000003</c:v>
                </c:pt>
                <c:pt idx="23">
                  <c:v>73.82987</c:v>
                </c:pt>
                <c:pt idx="24">
                  <c:v>74.133449999999996</c:v>
                </c:pt>
                <c:pt idx="25">
                  <c:v>73.946309999999997</c:v>
                </c:pt>
                <c:pt idx="26">
                  <c:v>74.278999999999996</c:v>
                </c:pt>
                <c:pt idx="27">
                  <c:v>74.131370000000004</c:v>
                </c:pt>
                <c:pt idx="28">
                  <c:v>73.515900000000002</c:v>
                </c:pt>
                <c:pt idx="29">
                  <c:v>73.890169999999998</c:v>
                </c:pt>
                <c:pt idx="30">
                  <c:v>73.792439999999999</c:v>
                </c:pt>
                <c:pt idx="31">
                  <c:v>73.667689999999993</c:v>
                </c:pt>
                <c:pt idx="32">
                  <c:v>74.156319999999994</c:v>
                </c:pt>
                <c:pt idx="33">
                  <c:v>74.451580000000007</c:v>
                </c:pt>
                <c:pt idx="34">
                  <c:v>74.328900000000004</c:v>
                </c:pt>
                <c:pt idx="35">
                  <c:v>74.439109999999999</c:v>
                </c:pt>
                <c:pt idx="36">
                  <c:v>74.985960000000006</c:v>
                </c:pt>
                <c:pt idx="37">
                  <c:v>75.709559999999996</c:v>
                </c:pt>
                <c:pt idx="38">
                  <c:v>75.351920000000007</c:v>
                </c:pt>
                <c:pt idx="39">
                  <c:v>75.360240000000005</c:v>
                </c:pt>
                <c:pt idx="40">
                  <c:v>75.433019999999999</c:v>
                </c:pt>
                <c:pt idx="41">
                  <c:v>75.212609999999998</c:v>
                </c:pt>
                <c:pt idx="42">
                  <c:v>75.399749999999997</c:v>
                </c:pt>
                <c:pt idx="43">
                  <c:v>75.76155</c:v>
                </c:pt>
                <c:pt idx="44">
                  <c:v>75.840559999999996</c:v>
                </c:pt>
                <c:pt idx="45">
                  <c:v>75.655500000000004</c:v>
                </c:pt>
                <c:pt idx="46">
                  <c:v>76.362459999999999</c:v>
                </c:pt>
                <c:pt idx="47">
                  <c:v>76.599509999999995</c:v>
                </c:pt>
                <c:pt idx="48">
                  <c:v>77.716089999999994</c:v>
                </c:pt>
                <c:pt idx="49">
                  <c:v>77.539349999999999</c:v>
                </c:pt>
                <c:pt idx="50">
                  <c:v>77.291910000000001</c:v>
                </c:pt>
                <c:pt idx="51">
                  <c:v>77.248249999999999</c:v>
                </c:pt>
                <c:pt idx="52">
                  <c:v>77.809659999999994</c:v>
                </c:pt>
                <c:pt idx="53">
                  <c:v>77.657870000000003</c:v>
                </c:pt>
                <c:pt idx="54">
                  <c:v>78.098680000000002</c:v>
                </c:pt>
                <c:pt idx="55">
                  <c:v>77.938580000000002</c:v>
                </c:pt>
                <c:pt idx="56">
                  <c:v>78.346119999999999</c:v>
                </c:pt>
                <c:pt idx="57">
                  <c:v>78.572770000000006</c:v>
                </c:pt>
                <c:pt idx="58">
                  <c:v>79.036450000000002</c:v>
                </c:pt>
                <c:pt idx="59">
                  <c:v>78.984470000000002</c:v>
                </c:pt>
                <c:pt idx="60">
                  <c:v>78.306610000000006</c:v>
                </c:pt>
                <c:pt idx="61">
                  <c:v>79.658159999999995</c:v>
                </c:pt>
                <c:pt idx="62">
                  <c:v>80.202939999999998</c:v>
                </c:pt>
                <c:pt idx="63">
                  <c:v>80.568899999999999</c:v>
                </c:pt>
                <c:pt idx="64">
                  <c:v>80.699889999999996</c:v>
                </c:pt>
                <c:pt idx="65">
                  <c:v>81.180210000000002</c:v>
                </c:pt>
                <c:pt idx="66">
                  <c:v>81.392300000000006</c:v>
                </c:pt>
                <c:pt idx="67">
                  <c:v>82.016090000000005</c:v>
                </c:pt>
                <c:pt idx="68">
                  <c:v>81.833119999999994</c:v>
                </c:pt>
                <c:pt idx="69">
                  <c:v>82.384129999999999</c:v>
                </c:pt>
                <c:pt idx="70">
                  <c:v>82.924750000000003</c:v>
                </c:pt>
                <c:pt idx="71">
                  <c:v>83.230410000000006</c:v>
                </c:pt>
                <c:pt idx="72">
                  <c:v>83.484080000000006</c:v>
                </c:pt>
                <c:pt idx="73">
                  <c:v>83.646270000000001</c:v>
                </c:pt>
                <c:pt idx="74">
                  <c:v>84.382339999999999</c:v>
                </c:pt>
                <c:pt idx="75">
                  <c:v>84.473830000000007</c:v>
                </c:pt>
                <c:pt idx="76">
                  <c:v>84.816919999999996</c:v>
                </c:pt>
                <c:pt idx="77">
                  <c:v>84.885530000000003</c:v>
                </c:pt>
                <c:pt idx="78">
                  <c:v>85.463579999999993</c:v>
                </c:pt>
                <c:pt idx="79">
                  <c:v>85.748450000000005</c:v>
                </c:pt>
                <c:pt idx="80">
                  <c:v>85.814980000000006</c:v>
                </c:pt>
                <c:pt idx="81">
                  <c:v>85.440709999999996</c:v>
                </c:pt>
                <c:pt idx="82">
                  <c:v>86.118560000000002</c:v>
                </c:pt>
                <c:pt idx="83">
                  <c:v>86.46996</c:v>
                </c:pt>
                <c:pt idx="84">
                  <c:v>86.401349999999994</c:v>
                </c:pt>
                <c:pt idx="85">
                  <c:v>87.389020000000002</c:v>
                </c:pt>
                <c:pt idx="86">
                  <c:v>86.821370000000002</c:v>
                </c:pt>
                <c:pt idx="87">
                  <c:v>87.060490000000001</c:v>
                </c:pt>
                <c:pt idx="88">
                  <c:v>87.453479999999999</c:v>
                </c:pt>
                <c:pt idx="89">
                  <c:v>88.374610000000004</c:v>
                </c:pt>
                <c:pt idx="90">
                  <c:v>88.382919999999999</c:v>
                </c:pt>
                <c:pt idx="91">
                  <c:v>88.464020000000005</c:v>
                </c:pt>
                <c:pt idx="92">
                  <c:v>88.630359999999996</c:v>
                </c:pt>
                <c:pt idx="93">
                  <c:v>88.653229999999994</c:v>
                </c:pt>
                <c:pt idx="94">
                  <c:v>88.518079999999998</c:v>
                </c:pt>
                <c:pt idx="95">
                  <c:v>89.734470000000002</c:v>
                </c:pt>
                <c:pt idx="96">
                  <c:v>89.484960000000001</c:v>
                </c:pt>
                <c:pt idx="97">
                  <c:v>89.694969999999998</c:v>
                </c:pt>
                <c:pt idx="98">
                  <c:v>89.894580000000005</c:v>
                </c:pt>
                <c:pt idx="99">
                  <c:v>90.364500000000007</c:v>
                </c:pt>
                <c:pt idx="100">
                  <c:v>90.372820000000004</c:v>
                </c:pt>
                <c:pt idx="101">
                  <c:v>91.146320000000003</c:v>
                </c:pt>
                <c:pt idx="102">
                  <c:v>91.21078</c:v>
                </c:pt>
                <c:pt idx="103">
                  <c:v>91.306430000000006</c:v>
                </c:pt>
                <c:pt idx="104">
                  <c:v>92.529060000000001</c:v>
                </c:pt>
                <c:pt idx="105">
                  <c:v>92.520740000000004</c:v>
                </c:pt>
                <c:pt idx="106">
                  <c:v>93.59366</c:v>
                </c:pt>
                <c:pt idx="107">
                  <c:v>94.712329999999994</c:v>
                </c:pt>
                <c:pt idx="108">
                  <c:v>93.714259999999996</c:v>
                </c:pt>
                <c:pt idx="109">
                  <c:v>93.886840000000007</c:v>
                </c:pt>
                <c:pt idx="110">
                  <c:v>93.97833</c:v>
                </c:pt>
                <c:pt idx="111">
                  <c:v>94.040710000000004</c:v>
                </c:pt>
                <c:pt idx="112">
                  <c:v>95.074129999999997</c:v>
                </c:pt>
                <c:pt idx="113">
                  <c:v>94.606279999999998</c:v>
                </c:pt>
                <c:pt idx="114">
                  <c:v>95.234229999999997</c:v>
                </c:pt>
                <c:pt idx="115">
                  <c:v>95.512860000000003</c:v>
                </c:pt>
                <c:pt idx="116">
                  <c:v>95.386020000000002</c:v>
                </c:pt>
                <c:pt idx="117">
                  <c:v>95.899609999999996</c:v>
                </c:pt>
                <c:pt idx="118">
                  <c:v>97.257400000000004</c:v>
                </c:pt>
                <c:pt idx="119">
                  <c:v>95.288300000000007</c:v>
                </c:pt>
                <c:pt idx="120">
                  <c:v>95.930800000000005</c:v>
                </c:pt>
                <c:pt idx="121">
                  <c:v>95.687520000000006</c:v>
                </c:pt>
                <c:pt idx="122">
                  <c:v>96.795789999999997</c:v>
                </c:pt>
                <c:pt idx="123">
                  <c:v>96.901840000000007</c:v>
                </c:pt>
                <c:pt idx="124">
                  <c:v>97.436220000000006</c:v>
                </c:pt>
                <c:pt idx="125">
                  <c:v>97.937330000000003</c:v>
                </c:pt>
                <c:pt idx="126">
                  <c:v>98.783609999999996</c:v>
                </c:pt>
                <c:pt idx="127">
                  <c:v>98.841830000000002</c:v>
                </c:pt>
                <c:pt idx="128">
                  <c:v>98.796080000000003</c:v>
                </c:pt>
                <c:pt idx="129">
                  <c:v>98.802319999999995</c:v>
                </c:pt>
                <c:pt idx="130">
                  <c:v>99.415719999999993</c:v>
                </c:pt>
                <c:pt idx="131">
                  <c:v>100.27863000000001</c:v>
                </c:pt>
                <c:pt idx="132">
                  <c:v>99.536320000000003</c:v>
                </c:pt>
                <c:pt idx="133">
                  <c:v>100</c:v>
                </c:pt>
                <c:pt idx="134">
                  <c:v>98.949950000000001</c:v>
                </c:pt>
                <c:pt idx="135">
                  <c:v>86.083209999999994</c:v>
                </c:pt>
                <c:pt idx="136">
                  <c:v>98.976979999999998</c:v>
                </c:pt>
                <c:pt idx="137">
                  <c:v>105.06934</c:v>
                </c:pt>
                <c:pt idx="138">
                  <c:v>107.74124999999999</c:v>
                </c:pt>
                <c:pt idx="139">
                  <c:v>106.92616</c:v>
                </c:pt>
                <c:pt idx="140">
                  <c:v>109.15725999999999</c:v>
                </c:pt>
                <c:pt idx="141">
                  <c:v>108.87447</c:v>
                </c:pt>
                <c:pt idx="142">
                  <c:v>108.01988</c:v>
                </c:pt>
                <c:pt idx="143">
                  <c:v>107.19855</c:v>
                </c:pt>
                <c:pt idx="144">
                  <c:v>112.32196</c:v>
                </c:pt>
                <c:pt idx="145">
                  <c:v>109.85175</c:v>
                </c:pt>
                <c:pt idx="146">
                  <c:v>120.69116</c:v>
                </c:pt>
                <c:pt idx="147">
                  <c:v>118.91543</c:v>
                </c:pt>
                <c:pt idx="148">
                  <c:v>116.7384</c:v>
                </c:pt>
                <c:pt idx="149">
                  <c:v>116.77999</c:v>
                </c:pt>
                <c:pt idx="150">
                  <c:v>114.93565</c:v>
                </c:pt>
                <c:pt idx="151">
                  <c:v>114.81297000000001</c:v>
                </c:pt>
                <c:pt idx="152">
                  <c:v>115.49498</c:v>
                </c:pt>
                <c:pt idx="153">
                  <c:v>116.83613</c:v>
                </c:pt>
                <c:pt idx="154">
                  <c:v>116.40987</c:v>
                </c:pt>
                <c:pt idx="155">
                  <c:v>114.00203999999999</c:v>
                </c:pt>
                <c:pt idx="156">
                  <c:v>116.74048000000001</c:v>
                </c:pt>
                <c:pt idx="157">
                  <c:v>115.3224</c:v>
                </c:pt>
                <c:pt idx="158">
                  <c:v>115.12278000000001</c:v>
                </c:pt>
                <c:pt idx="159">
                  <c:v>115.30992000000001</c:v>
                </c:pt>
                <c:pt idx="160">
                  <c:v>114.67780999999999</c:v>
                </c:pt>
                <c:pt idx="161">
                  <c:v>114.94396</c:v>
                </c:pt>
                <c:pt idx="162">
                  <c:v>114.60919</c:v>
                </c:pt>
                <c:pt idx="163">
                  <c:v>114.40958000000001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19-F045-950E-35F6D6CE2E2A}"/>
            </c:ext>
          </c:extLst>
        </c:ser>
        <c:ser>
          <c:idx val="1"/>
          <c:order val="1"/>
          <c:tx>
            <c:strRef>
              <c:f>'FRED Graph'!$F$12</c:f>
              <c:strCache>
                <c:ptCount val="1"/>
                <c:pt idx="0">
                  <c:v>Services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61-3C4E-8195-186A14A03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Graph'!$F$13:$F$176</c:f>
              <c:numCache>
                <c:formatCode>0.0</c:formatCode>
                <c:ptCount val="164"/>
                <c:pt idx="0">
                  <c:v>83.742450000000005</c:v>
                </c:pt>
                <c:pt idx="1">
                  <c:v>83.456969999999998</c:v>
                </c:pt>
                <c:pt idx="2">
                  <c:v>83.459310000000002</c:v>
                </c:pt>
                <c:pt idx="3">
                  <c:v>83.299009999999996</c:v>
                </c:pt>
                <c:pt idx="4">
                  <c:v>83.097769999999997</c:v>
                </c:pt>
                <c:pt idx="5">
                  <c:v>83.191370000000006</c:v>
                </c:pt>
                <c:pt idx="6">
                  <c:v>83.232320000000001</c:v>
                </c:pt>
                <c:pt idx="7">
                  <c:v>83.38091</c:v>
                </c:pt>
                <c:pt idx="8">
                  <c:v>83.384420000000006</c:v>
                </c:pt>
                <c:pt idx="9">
                  <c:v>83.370379999999997</c:v>
                </c:pt>
                <c:pt idx="10">
                  <c:v>83.155100000000004</c:v>
                </c:pt>
                <c:pt idx="11">
                  <c:v>83.708519999999993</c:v>
                </c:pt>
                <c:pt idx="12">
                  <c:v>83.626620000000003</c:v>
                </c:pt>
                <c:pt idx="13">
                  <c:v>83.933170000000004</c:v>
                </c:pt>
                <c:pt idx="14">
                  <c:v>83.924980000000005</c:v>
                </c:pt>
                <c:pt idx="15">
                  <c:v>84.063040000000001</c:v>
                </c:pt>
                <c:pt idx="16">
                  <c:v>84.502970000000005</c:v>
                </c:pt>
                <c:pt idx="17">
                  <c:v>84.618799999999993</c:v>
                </c:pt>
                <c:pt idx="18">
                  <c:v>84.924180000000007</c:v>
                </c:pt>
                <c:pt idx="19">
                  <c:v>85.031819999999996</c:v>
                </c:pt>
                <c:pt idx="20">
                  <c:v>84.988529999999997</c:v>
                </c:pt>
                <c:pt idx="21">
                  <c:v>85.013099999999994</c:v>
                </c:pt>
                <c:pt idx="22">
                  <c:v>85.186269999999993</c:v>
                </c:pt>
                <c:pt idx="23">
                  <c:v>85.360600000000005</c:v>
                </c:pt>
                <c:pt idx="24">
                  <c:v>85.33135</c:v>
                </c:pt>
                <c:pt idx="25">
                  <c:v>85.40155</c:v>
                </c:pt>
                <c:pt idx="26">
                  <c:v>85.653109999999998</c:v>
                </c:pt>
                <c:pt idx="27">
                  <c:v>85.58408</c:v>
                </c:pt>
                <c:pt idx="28">
                  <c:v>85.786490000000001</c:v>
                </c:pt>
                <c:pt idx="29">
                  <c:v>85.868399999999994</c:v>
                </c:pt>
                <c:pt idx="30">
                  <c:v>86.146860000000004</c:v>
                </c:pt>
                <c:pt idx="31">
                  <c:v>86.138670000000005</c:v>
                </c:pt>
                <c:pt idx="32">
                  <c:v>86.071979999999996</c:v>
                </c:pt>
                <c:pt idx="33">
                  <c:v>86.135159999999999</c:v>
                </c:pt>
                <c:pt idx="34">
                  <c:v>85.990080000000006</c:v>
                </c:pt>
                <c:pt idx="35">
                  <c:v>85.985399999999998</c:v>
                </c:pt>
                <c:pt idx="36">
                  <c:v>86.170259999999999</c:v>
                </c:pt>
                <c:pt idx="37">
                  <c:v>86.538820000000001</c:v>
                </c:pt>
                <c:pt idx="38">
                  <c:v>86.572749999999999</c:v>
                </c:pt>
                <c:pt idx="39">
                  <c:v>86.688590000000005</c:v>
                </c:pt>
                <c:pt idx="40">
                  <c:v>86.654650000000004</c:v>
                </c:pt>
                <c:pt idx="41">
                  <c:v>86.644120000000001</c:v>
                </c:pt>
                <c:pt idx="42">
                  <c:v>86.810270000000003</c:v>
                </c:pt>
                <c:pt idx="43">
                  <c:v>86.632419999999996</c:v>
                </c:pt>
                <c:pt idx="44">
                  <c:v>86.770489999999995</c:v>
                </c:pt>
                <c:pt idx="45">
                  <c:v>86.865260000000006</c:v>
                </c:pt>
                <c:pt idx="46">
                  <c:v>87.032570000000007</c:v>
                </c:pt>
                <c:pt idx="47">
                  <c:v>86.955349999999996</c:v>
                </c:pt>
                <c:pt idx="48">
                  <c:v>86.831329999999994</c:v>
                </c:pt>
                <c:pt idx="49">
                  <c:v>86.874619999999993</c:v>
                </c:pt>
                <c:pt idx="50">
                  <c:v>87.029060000000001</c:v>
                </c:pt>
                <c:pt idx="51">
                  <c:v>87.044269999999997</c:v>
                </c:pt>
                <c:pt idx="52">
                  <c:v>87.062989999999999</c:v>
                </c:pt>
                <c:pt idx="53">
                  <c:v>87.135540000000006</c:v>
                </c:pt>
                <c:pt idx="54">
                  <c:v>87.055970000000002</c:v>
                </c:pt>
                <c:pt idx="55">
                  <c:v>87.288809999999998</c:v>
                </c:pt>
                <c:pt idx="56">
                  <c:v>87.437399999999997</c:v>
                </c:pt>
                <c:pt idx="57">
                  <c:v>87.677260000000004</c:v>
                </c:pt>
                <c:pt idx="58">
                  <c:v>87.972110000000001</c:v>
                </c:pt>
                <c:pt idx="59">
                  <c:v>88.046989999999994</c:v>
                </c:pt>
                <c:pt idx="60">
                  <c:v>88.000190000000003</c:v>
                </c:pt>
                <c:pt idx="61">
                  <c:v>88.001360000000005</c:v>
                </c:pt>
                <c:pt idx="62">
                  <c:v>88.346519999999998</c:v>
                </c:pt>
                <c:pt idx="63">
                  <c:v>88.367580000000004</c:v>
                </c:pt>
                <c:pt idx="64">
                  <c:v>88.532550000000001</c:v>
                </c:pt>
                <c:pt idx="65">
                  <c:v>88.792299999999997</c:v>
                </c:pt>
                <c:pt idx="66">
                  <c:v>88.939719999999994</c:v>
                </c:pt>
                <c:pt idx="67">
                  <c:v>89.509519999999995</c:v>
                </c:pt>
                <c:pt idx="68">
                  <c:v>89.639399999999995</c:v>
                </c:pt>
                <c:pt idx="69">
                  <c:v>90.167079999999999</c:v>
                </c:pt>
                <c:pt idx="70">
                  <c:v>90.23845</c:v>
                </c:pt>
                <c:pt idx="71">
                  <c:v>90.387050000000002</c:v>
                </c:pt>
                <c:pt idx="72">
                  <c:v>90.528620000000004</c:v>
                </c:pt>
                <c:pt idx="73">
                  <c:v>90.741560000000007</c:v>
                </c:pt>
                <c:pt idx="74">
                  <c:v>90.651470000000003</c:v>
                </c:pt>
                <c:pt idx="75">
                  <c:v>90.922920000000005</c:v>
                </c:pt>
                <c:pt idx="76">
                  <c:v>91.12182</c:v>
                </c:pt>
                <c:pt idx="77">
                  <c:v>91.230639999999994</c:v>
                </c:pt>
                <c:pt idx="78">
                  <c:v>91.451769999999996</c:v>
                </c:pt>
                <c:pt idx="79">
                  <c:v>91.65419</c:v>
                </c:pt>
                <c:pt idx="80">
                  <c:v>91.788740000000004</c:v>
                </c:pt>
                <c:pt idx="81">
                  <c:v>92.060190000000006</c:v>
                </c:pt>
                <c:pt idx="82">
                  <c:v>92.022750000000002</c:v>
                </c:pt>
                <c:pt idx="83">
                  <c:v>92.342160000000007</c:v>
                </c:pt>
                <c:pt idx="84">
                  <c:v>92.515330000000006</c:v>
                </c:pt>
                <c:pt idx="85">
                  <c:v>92.920159999999996</c:v>
                </c:pt>
                <c:pt idx="86">
                  <c:v>92.673280000000005</c:v>
                </c:pt>
                <c:pt idx="87">
                  <c:v>92.964619999999996</c:v>
                </c:pt>
                <c:pt idx="88">
                  <c:v>92.98451</c:v>
                </c:pt>
                <c:pt idx="89">
                  <c:v>93.106189999999998</c:v>
                </c:pt>
                <c:pt idx="90">
                  <c:v>93.250110000000006</c:v>
                </c:pt>
                <c:pt idx="91">
                  <c:v>93.319140000000004</c:v>
                </c:pt>
                <c:pt idx="92">
                  <c:v>93.609300000000005</c:v>
                </c:pt>
                <c:pt idx="93">
                  <c:v>93.525059999999996</c:v>
                </c:pt>
                <c:pt idx="94">
                  <c:v>93.809380000000004</c:v>
                </c:pt>
                <c:pt idx="95">
                  <c:v>94.132310000000004</c:v>
                </c:pt>
                <c:pt idx="96">
                  <c:v>94.347589999999997</c:v>
                </c:pt>
                <c:pt idx="97">
                  <c:v>94.225909999999999</c:v>
                </c:pt>
                <c:pt idx="98">
                  <c:v>94.740719999999996</c:v>
                </c:pt>
                <c:pt idx="99">
                  <c:v>94.473960000000005</c:v>
                </c:pt>
                <c:pt idx="100">
                  <c:v>94.545330000000007</c:v>
                </c:pt>
                <c:pt idx="101">
                  <c:v>94.597980000000007</c:v>
                </c:pt>
                <c:pt idx="102">
                  <c:v>94.774649999999994</c:v>
                </c:pt>
                <c:pt idx="103">
                  <c:v>94.828469999999996</c:v>
                </c:pt>
                <c:pt idx="104">
                  <c:v>94.973560000000006</c:v>
                </c:pt>
                <c:pt idx="105">
                  <c:v>95.083539999999999</c:v>
                </c:pt>
                <c:pt idx="106">
                  <c:v>95.34563</c:v>
                </c:pt>
                <c:pt idx="107">
                  <c:v>95.951700000000002</c:v>
                </c:pt>
                <c:pt idx="108">
                  <c:v>96.120189999999994</c:v>
                </c:pt>
                <c:pt idx="109">
                  <c:v>96.107320000000001</c:v>
                </c:pt>
                <c:pt idx="110">
                  <c:v>96.553100000000001</c:v>
                </c:pt>
                <c:pt idx="111">
                  <c:v>96.830389999999994</c:v>
                </c:pt>
                <c:pt idx="112">
                  <c:v>96.771889999999999</c:v>
                </c:pt>
                <c:pt idx="113">
                  <c:v>97.23639</c:v>
                </c:pt>
                <c:pt idx="114">
                  <c:v>97.341700000000003</c:v>
                </c:pt>
                <c:pt idx="115">
                  <c:v>97.597930000000005</c:v>
                </c:pt>
                <c:pt idx="116">
                  <c:v>97.469229999999996</c:v>
                </c:pt>
                <c:pt idx="117">
                  <c:v>97.831940000000003</c:v>
                </c:pt>
                <c:pt idx="118">
                  <c:v>97.792159999999996</c:v>
                </c:pt>
                <c:pt idx="119">
                  <c:v>97.573359999999994</c:v>
                </c:pt>
                <c:pt idx="120">
                  <c:v>97.683340000000001</c:v>
                </c:pt>
                <c:pt idx="121">
                  <c:v>97.815560000000005</c:v>
                </c:pt>
                <c:pt idx="122">
                  <c:v>98.123270000000005</c:v>
                </c:pt>
                <c:pt idx="123">
                  <c:v>98.023820000000001</c:v>
                </c:pt>
                <c:pt idx="124">
                  <c:v>98.174760000000006</c:v>
                </c:pt>
                <c:pt idx="125">
                  <c:v>98.384190000000004</c:v>
                </c:pt>
                <c:pt idx="126">
                  <c:v>98.505870000000002</c:v>
                </c:pt>
                <c:pt idx="127">
                  <c:v>98.812420000000003</c:v>
                </c:pt>
                <c:pt idx="128">
                  <c:v>98.973879999999994</c:v>
                </c:pt>
                <c:pt idx="129">
                  <c:v>99.114289999999997</c:v>
                </c:pt>
                <c:pt idx="130">
                  <c:v>99.364670000000004</c:v>
                </c:pt>
                <c:pt idx="131">
                  <c:v>99.367009999999993</c:v>
                </c:pt>
                <c:pt idx="132">
                  <c:v>99.816310000000001</c:v>
                </c:pt>
                <c:pt idx="133">
                  <c:v>100</c:v>
                </c:pt>
                <c:pt idx="134">
                  <c:v>91.193200000000004</c:v>
                </c:pt>
                <c:pt idx="135">
                  <c:v>80.667619999999999</c:v>
                </c:pt>
                <c:pt idx="136">
                  <c:v>85.134789999999995</c:v>
                </c:pt>
                <c:pt idx="137">
                  <c:v>89.88861</c:v>
                </c:pt>
                <c:pt idx="138">
                  <c:v>91.152240000000006</c:v>
                </c:pt>
                <c:pt idx="139">
                  <c:v>92.275469999999999</c:v>
                </c:pt>
                <c:pt idx="140">
                  <c:v>93.27</c:v>
                </c:pt>
                <c:pt idx="141">
                  <c:v>93.763750000000002</c:v>
                </c:pt>
                <c:pt idx="142">
                  <c:v>93.487620000000007</c:v>
                </c:pt>
                <c:pt idx="143">
                  <c:v>93.341369999999998</c:v>
                </c:pt>
                <c:pt idx="144">
                  <c:v>94.023489999999995</c:v>
                </c:pt>
                <c:pt idx="145">
                  <c:v>93.78013</c:v>
                </c:pt>
                <c:pt idx="146">
                  <c:v>95.543360000000007</c:v>
                </c:pt>
                <c:pt idx="147">
                  <c:v>96.417370000000005</c:v>
                </c:pt>
                <c:pt idx="148">
                  <c:v>97.145129999999995</c:v>
                </c:pt>
                <c:pt idx="149">
                  <c:v>98.109229999999997</c:v>
                </c:pt>
                <c:pt idx="150">
                  <c:v>98.887299999999996</c:v>
                </c:pt>
                <c:pt idx="151">
                  <c:v>99.454769999999996</c:v>
                </c:pt>
                <c:pt idx="152">
                  <c:v>99.816310000000001</c:v>
                </c:pt>
                <c:pt idx="153">
                  <c:v>100.24805000000001</c:v>
                </c:pt>
                <c:pt idx="154">
                  <c:v>100.28315000000001</c:v>
                </c:pt>
                <c:pt idx="155">
                  <c:v>100.22230999999999</c:v>
                </c:pt>
                <c:pt idx="156">
                  <c:v>100.03861000000001</c:v>
                </c:pt>
                <c:pt idx="157">
                  <c:v>100.87050000000001</c:v>
                </c:pt>
                <c:pt idx="158">
                  <c:v>101.41339000000001</c:v>
                </c:pt>
                <c:pt idx="159">
                  <c:v>101.57369</c:v>
                </c:pt>
                <c:pt idx="160">
                  <c:v>101.97501</c:v>
                </c:pt>
                <c:pt idx="161">
                  <c:v>102.16806</c:v>
                </c:pt>
                <c:pt idx="162">
                  <c:v>102.19497</c:v>
                </c:pt>
                <c:pt idx="163">
                  <c:v>102.44653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9-F045-950E-35F6D6CE2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2948704"/>
        <c:axId val="2077949808"/>
      </c:lineChart>
      <c:dateAx>
        <c:axId val="21329487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949808"/>
        <c:crosses val="autoZero"/>
        <c:auto val="1"/>
        <c:lblOffset val="100"/>
        <c:baseTimeUnit val="months"/>
      </c:dateAx>
      <c:valAx>
        <c:axId val="207794980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9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Goods</c:v>
                </c:pt>
              </c:strCache>
            </c:strRef>
          </c:tx>
          <c:spPr>
            <a:ln w="31750" cap="rnd">
              <a:solidFill>
                <a:srgbClr val="521B93"/>
              </a:solidFill>
              <a:round/>
            </a:ln>
            <a:effectLst/>
          </c:spPr>
          <c:marker>
            <c:symbol val="none"/>
          </c:marker>
          <c:dLbls>
            <c:dLbl>
              <c:idx val="14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19-F045-950E-35F6D6CE2E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Graph'!$E$13:$E$176</c:f>
              <c:numCache>
                <c:formatCode>0.0</c:formatCode>
                <c:ptCount val="164"/>
                <c:pt idx="0">
                  <c:v>70.881420000000006</c:v>
                </c:pt>
                <c:pt idx="1">
                  <c:v>70.484269999999995</c:v>
                </c:pt>
                <c:pt idx="2">
                  <c:v>69.563140000000004</c:v>
                </c:pt>
                <c:pt idx="3">
                  <c:v>69.519469999999998</c:v>
                </c:pt>
                <c:pt idx="4">
                  <c:v>70.080879999999993</c:v>
                </c:pt>
                <c:pt idx="5">
                  <c:v>69.970680000000002</c:v>
                </c:pt>
                <c:pt idx="6">
                  <c:v>70.621499999999997</c:v>
                </c:pt>
                <c:pt idx="7">
                  <c:v>72.320300000000003</c:v>
                </c:pt>
                <c:pt idx="8">
                  <c:v>70.284660000000002</c:v>
                </c:pt>
                <c:pt idx="9">
                  <c:v>70.554969999999997</c:v>
                </c:pt>
                <c:pt idx="10">
                  <c:v>70.588239999999999</c:v>
                </c:pt>
                <c:pt idx="11">
                  <c:v>70.939639999999997</c:v>
                </c:pt>
                <c:pt idx="12">
                  <c:v>70.683880000000002</c:v>
                </c:pt>
                <c:pt idx="13">
                  <c:v>70.962509999999995</c:v>
                </c:pt>
                <c:pt idx="14">
                  <c:v>72.031270000000006</c:v>
                </c:pt>
                <c:pt idx="15">
                  <c:v>72.241280000000003</c:v>
                </c:pt>
                <c:pt idx="16">
                  <c:v>72.008399999999995</c:v>
                </c:pt>
                <c:pt idx="17">
                  <c:v>72.343170000000001</c:v>
                </c:pt>
                <c:pt idx="18">
                  <c:v>72.409710000000004</c:v>
                </c:pt>
                <c:pt idx="19">
                  <c:v>72.759029999999996</c:v>
                </c:pt>
                <c:pt idx="20">
                  <c:v>73.052210000000002</c:v>
                </c:pt>
                <c:pt idx="21">
                  <c:v>73.580349999999996</c:v>
                </c:pt>
                <c:pt idx="22">
                  <c:v>73.844430000000003</c:v>
                </c:pt>
                <c:pt idx="23">
                  <c:v>73.82987</c:v>
                </c:pt>
                <c:pt idx="24">
                  <c:v>74.133449999999996</c:v>
                </c:pt>
                <c:pt idx="25">
                  <c:v>73.946309999999997</c:v>
                </c:pt>
                <c:pt idx="26">
                  <c:v>74.278999999999996</c:v>
                </c:pt>
                <c:pt idx="27">
                  <c:v>74.131370000000004</c:v>
                </c:pt>
                <c:pt idx="28">
                  <c:v>73.515900000000002</c:v>
                </c:pt>
                <c:pt idx="29">
                  <c:v>73.890169999999998</c:v>
                </c:pt>
                <c:pt idx="30">
                  <c:v>73.792439999999999</c:v>
                </c:pt>
                <c:pt idx="31">
                  <c:v>73.667689999999993</c:v>
                </c:pt>
                <c:pt idx="32">
                  <c:v>74.156319999999994</c:v>
                </c:pt>
                <c:pt idx="33">
                  <c:v>74.451580000000007</c:v>
                </c:pt>
                <c:pt idx="34">
                  <c:v>74.328900000000004</c:v>
                </c:pt>
                <c:pt idx="35">
                  <c:v>74.439109999999999</c:v>
                </c:pt>
                <c:pt idx="36">
                  <c:v>74.985960000000006</c:v>
                </c:pt>
                <c:pt idx="37">
                  <c:v>75.709559999999996</c:v>
                </c:pt>
                <c:pt idx="38">
                  <c:v>75.351920000000007</c:v>
                </c:pt>
                <c:pt idx="39">
                  <c:v>75.360240000000005</c:v>
                </c:pt>
                <c:pt idx="40">
                  <c:v>75.433019999999999</c:v>
                </c:pt>
                <c:pt idx="41">
                  <c:v>75.212609999999998</c:v>
                </c:pt>
                <c:pt idx="42">
                  <c:v>75.399749999999997</c:v>
                </c:pt>
                <c:pt idx="43">
                  <c:v>75.76155</c:v>
                </c:pt>
                <c:pt idx="44">
                  <c:v>75.840559999999996</c:v>
                </c:pt>
                <c:pt idx="45">
                  <c:v>75.655500000000004</c:v>
                </c:pt>
                <c:pt idx="46">
                  <c:v>76.362459999999999</c:v>
                </c:pt>
                <c:pt idx="47">
                  <c:v>76.599509999999995</c:v>
                </c:pt>
                <c:pt idx="48">
                  <c:v>77.716089999999994</c:v>
                </c:pt>
                <c:pt idx="49">
                  <c:v>77.539349999999999</c:v>
                </c:pt>
                <c:pt idx="50">
                  <c:v>77.291910000000001</c:v>
                </c:pt>
                <c:pt idx="51">
                  <c:v>77.248249999999999</c:v>
                </c:pt>
                <c:pt idx="52">
                  <c:v>77.809659999999994</c:v>
                </c:pt>
                <c:pt idx="53">
                  <c:v>77.657870000000003</c:v>
                </c:pt>
                <c:pt idx="54">
                  <c:v>78.098680000000002</c:v>
                </c:pt>
                <c:pt idx="55">
                  <c:v>77.938580000000002</c:v>
                </c:pt>
                <c:pt idx="56">
                  <c:v>78.346119999999999</c:v>
                </c:pt>
                <c:pt idx="57">
                  <c:v>78.572770000000006</c:v>
                </c:pt>
                <c:pt idx="58">
                  <c:v>79.036450000000002</c:v>
                </c:pt>
                <c:pt idx="59">
                  <c:v>78.984470000000002</c:v>
                </c:pt>
                <c:pt idx="60">
                  <c:v>78.306610000000006</c:v>
                </c:pt>
                <c:pt idx="61">
                  <c:v>79.658159999999995</c:v>
                </c:pt>
                <c:pt idx="62">
                  <c:v>80.202939999999998</c:v>
                </c:pt>
                <c:pt idx="63">
                  <c:v>80.568899999999999</c:v>
                </c:pt>
                <c:pt idx="64">
                  <c:v>80.699889999999996</c:v>
                </c:pt>
                <c:pt idx="65">
                  <c:v>81.180210000000002</c:v>
                </c:pt>
                <c:pt idx="66">
                  <c:v>81.392300000000006</c:v>
                </c:pt>
                <c:pt idx="67">
                  <c:v>82.016090000000005</c:v>
                </c:pt>
                <c:pt idx="68">
                  <c:v>81.833119999999994</c:v>
                </c:pt>
                <c:pt idx="69">
                  <c:v>82.384129999999999</c:v>
                </c:pt>
                <c:pt idx="70">
                  <c:v>82.924750000000003</c:v>
                </c:pt>
                <c:pt idx="71">
                  <c:v>83.230410000000006</c:v>
                </c:pt>
                <c:pt idx="72">
                  <c:v>83.484080000000006</c:v>
                </c:pt>
                <c:pt idx="73">
                  <c:v>83.646270000000001</c:v>
                </c:pt>
                <c:pt idx="74">
                  <c:v>84.382339999999999</c:v>
                </c:pt>
                <c:pt idx="75">
                  <c:v>84.473830000000007</c:v>
                </c:pt>
                <c:pt idx="76">
                  <c:v>84.816919999999996</c:v>
                </c:pt>
                <c:pt idx="77">
                  <c:v>84.885530000000003</c:v>
                </c:pt>
                <c:pt idx="78">
                  <c:v>85.463579999999993</c:v>
                </c:pt>
                <c:pt idx="79">
                  <c:v>85.748450000000005</c:v>
                </c:pt>
                <c:pt idx="80">
                  <c:v>85.814980000000006</c:v>
                </c:pt>
                <c:pt idx="81">
                  <c:v>85.440709999999996</c:v>
                </c:pt>
                <c:pt idx="82">
                  <c:v>86.118560000000002</c:v>
                </c:pt>
                <c:pt idx="83">
                  <c:v>86.46996</c:v>
                </c:pt>
                <c:pt idx="84">
                  <c:v>86.401349999999994</c:v>
                </c:pt>
                <c:pt idx="85">
                  <c:v>87.389020000000002</c:v>
                </c:pt>
                <c:pt idx="86">
                  <c:v>86.821370000000002</c:v>
                </c:pt>
                <c:pt idx="87">
                  <c:v>87.060490000000001</c:v>
                </c:pt>
                <c:pt idx="88">
                  <c:v>87.453479999999999</c:v>
                </c:pt>
                <c:pt idx="89">
                  <c:v>88.374610000000004</c:v>
                </c:pt>
                <c:pt idx="90">
                  <c:v>88.382919999999999</c:v>
                </c:pt>
                <c:pt idx="91">
                  <c:v>88.464020000000005</c:v>
                </c:pt>
                <c:pt idx="92">
                  <c:v>88.630359999999996</c:v>
                </c:pt>
                <c:pt idx="93">
                  <c:v>88.653229999999994</c:v>
                </c:pt>
                <c:pt idx="94">
                  <c:v>88.518079999999998</c:v>
                </c:pt>
                <c:pt idx="95">
                  <c:v>89.734470000000002</c:v>
                </c:pt>
                <c:pt idx="96">
                  <c:v>89.484960000000001</c:v>
                </c:pt>
                <c:pt idx="97">
                  <c:v>89.694969999999998</c:v>
                </c:pt>
                <c:pt idx="98">
                  <c:v>89.894580000000005</c:v>
                </c:pt>
                <c:pt idx="99">
                  <c:v>90.364500000000007</c:v>
                </c:pt>
                <c:pt idx="100">
                  <c:v>90.372820000000004</c:v>
                </c:pt>
                <c:pt idx="101">
                  <c:v>91.146320000000003</c:v>
                </c:pt>
                <c:pt idx="102">
                  <c:v>91.21078</c:v>
                </c:pt>
                <c:pt idx="103">
                  <c:v>91.306430000000006</c:v>
                </c:pt>
                <c:pt idx="104">
                  <c:v>92.529060000000001</c:v>
                </c:pt>
                <c:pt idx="105">
                  <c:v>92.520740000000004</c:v>
                </c:pt>
                <c:pt idx="106">
                  <c:v>93.59366</c:v>
                </c:pt>
                <c:pt idx="107">
                  <c:v>94.712329999999994</c:v>
                </c:pt>
                <c:pt idx="108">
                  <c:v>93.714259999999996</c:v>
                </c:pt>
                <c:pt idx="109">
                  <c:v>93.886840000000007</c:v>
                </c:pt>
                <c:pt idx="110">
                  <c:v>93.97833</c:v>
                </c:pt>
                <c:pt idx="111">
                  <c:v>94.040710000000004</c:v>
                </c:pt>
                <c:pt idx="112">
                  <c:v>95.074129999999997</c:v>
                </c:pt>
                <c:pt idx="113">
                  <c:v>94.606279999999998</c:v>
                </c:pt>
                <c:pt idx="114">
                  <c:v>95.234229999999997</c:v>
                </c:pt>
                <c:pt idx="115">
                  <c:v>95.512860000000003</c:v>
                </c:pt>
                <c:pt idx="116">
                  <c:v>95.386020000000002</c:v>
                </c:pt>
                <c:pt idx="117">
                  <c:v>95.899609999999996</c:v>
                </c:pt>
                <c:pt idx="118">
                  <c:v>97.257400000000004</c:v>
                </c:pt>
                <c:pt idx="119">
                  <c:v>95.288300000000007</c:v>
                </c:pt>
                <c:pt idx="120">
                  <c:v>95.930800000000005</c:v>
                </c:pt>
                <c:pt idx="121">
                  <c:v>95.687520000000006</c:v>
                </c:pt>
                <c:pt idx="122">
                  <c:v>96.795789999999997</c:v>
                </c:pt>
                <c:pt idx="123">
                  <c:v>96.901840000000007</c:v>
                </c:pt>
                <c:pt idx="124">
                  <c:v>97.436220000000006</c:v>
                </c:pt>
                <c:pt idx="125">
                  <c:v>97.937330000000003</c:v>
                </c:pt>
                <c:pt idx="126">
                  <c:v>98.783609999999996</c:v>
                </c:pt>
                <c:pt idx="127">
                  <c:v>98.841830000000002</c:v>
                </c:pt>
                <c:pt idx="128">
                  <c:v>98.796080000000003</c:v>
                </c:pt>
                <c:pt idx="129">
                  <c:v>98.802319999999995</c:v>
                </c:pt>
                <c:pt idx="130">
                  <c:v>99.415719999999993</c:v>
                </c:pt>
                <c:pt idx="131">
                  <c:v>100.27863000000001</c:v>
                </c:pt>
                <c:pt idx="132">
                  <c:v>99.536320000000003</c:v>
                </c:pt>
                <c:pt idx="133">
                  <c:v>100</c:v>
                </c:pt>
                <c:pt idx="134">
                  <c:v>98.949950000000001</c:v>
                </c:pt>
                <c:pt idx="135">
                  <c:v>86.083209999999994</c:v>
                </c:pt>
                <c:pt idx="136">
                  <c:v>98.976979999999998</c:v>
                </c:pt>
                <c:pt idx="137">
                  <c:v>105.06934</c:v>
                </c:pt>
                <c:pt idx="138">
                  <c:v>107.74124999999999</c:v>
                </c:pt>
                <c:pt idx="139">
                  <c:v>106.92616</c:v>
                </c:pt>
                <c:pt idx="140">
                  <c:v>109.15725999999999</c:v>
                </c:pt>
                <c:pt idx="141">
                  <c:v>108.87447</c:v>
                </c:pt>
                <c:pt idx="142">
                  <c:v>108.01988</c:v>
                </c:pt>
                <c:pt idx="143">
                  <c:v>107.19855</c:v>
                </c:pt>
                <c:pt idx="144">
                  <c:v>112.32196</c:v>
                </c:pt>
                <c:pt idx="145">
                  <c:v>109.85175</c:v>
                </c:pt>
                <c:pt idx="146">
                  <c:v>120.69116</c:v>
                </c:pt>
                <c:pt idx="147">
                  <c:v>118.91543</c:v>
                </c:pt>
                <c:pt idx="148">
                  <c:v>116.7384</c:v>
                </c:pt>
                <c:pt idx="149">
                  <c:v>116.77999</c:v>
                </c:pt>
                <c:pt idx="150">
                  <c:v>114.93565</c:v>
                </c:pt>
                <c:pt idx="151">
                  <c:v>114.81297000000001</c:v>
                </c:pt>
                <c:pt idx="152">
                  <c:v>115.49498</c:v>
                </c:pt>
                <c:pt idx="153">
                  <c:v>116.83613</c:v>
                </c:pt>
                <c:pt idx="154">
                  <c:v>116.40987</c:v>
                </c:pt>
                <c:pt idx="155">
                  <c:v>114.00203999999999</c:v>
                </c:pt>
                <c:pt idx="156">
                  <c:v>116.74048000000001</c:v>
                </c:pt>
                <c:pt idx="157">
                  <c:v>115.3224</c:v>
                </c:pt>
                <c:pt idx="158">
                  <c:v>115.12278000000001</c:v>
                </c:pt>
                <c:pt idx="159">
                  <c:v>115.30992000000001</c:v>
                </c:pt>
                <c:pt idx="160">
                  <c:v>114.67780999999999</c:v>
                </c:pt>
                <c:pt idx="161">
                  <c:v>114.94396</c:v>
                </c:pt>
                <c:pt idx="162">
                  <c:v>114.60919</c:v>
                </c:pt>
                <c:pt idx="163">
                  <c:v>114.40958000000001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19-F045-950E-35F6D6CE2E2A}"/>
            </c:ext>
          </c:extLst>
        </c:ser>
        <c:ser>
          <c:idx val="1"/>
          <c:order val="1"/>
          <c:tx>
            <c:strRef>
              <c:f>'FRED Graph'!$F$12</c:f>
              <c:strCache>
                <c:ptCount val="1"/>
                <c:pt idx="0">
                  <c:v>Services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Graph'!$F$13:$F$176</c:f>
              <c:numCache>
                <c:formatCode>0.0</c:formatCode>
                <c:ptCount val="164"/>
                <c:pt idx="0">
                  <c:v>83.742450000000005</c:v>
                </c:pt>
                <c:pt idx="1">
                  <c:v>83.456969999999998</c:v>
                </c:pt>
                <c:pt idx="2">
                  <c:v>83.459310000000002</c:v>
                </c:pt>
                <c:pt idx="3">
                  <c:v>83.299009999999996</c:v>
                </c:pt>
                <c:pt idx="4">
                  <c:v>83.097769999999997</c:v>
                </c:pt>
                <c:pt idx="5">
                  <c:v>83.191370000000006</c:v>
                </c:pt>
                <c:pt idx="6">
                  <c:v>83.232320000000001</c:v>
                </c:pt>
                <c:pt idx="7">
                  <c:v>83.38091</c:v>
                </c:pt>
                <c:pt idx="8">
                  <c:v>83.384420000000006</c:v>
                </c:pt>
                <c:pt idx="9">
                  <c:v>83.370379999999997</c:v>
                </c:pt>
                <c:pt idx="10">
                  <c:v>83.155100000000004</c:v>
                </c:pt>
                <c:pt idx="11">
                  <c:v>83.708519999999993</c:v>
                </c:pt>
                <c:pt idx="12">
                  <c:v>83.626620000000003</c:v>
                </c:pt>
                <c:pt idx="13">
                  <c:v>83.933170000000004</c:v>
                </c:pt>
                <c:pt idx="14">
                  <c:v>83.924980000000005</c:v>
                </c:pt>
                <c:pt idx="15">
                  <c:v>84.063040000000001</c:v>
                </c:pt>
                <c:pt idx="16">
                  <c:v>84.502970000000005</c:v>
                </c:pt>
                <c:pt idx="17">
                  <c:v>84.618799999999993</c:v>
                </c:pt>
                <c:pt idx="18">
                  <c:v>84.924180000000007</c:v>
                </c:pt>
                <c:pt idx="19">
                  <c:v>85.031819999999996</c:v>
                </c:pt>
                <c:pt idx="20">
                  <c:v>84.988529999999997</c:v>
                </c:pt>
                <c:pt idx="21">
                  <c:v>85.013099999999994</c:v>
                </c:pt>
                <c:pt idx="22">
                  <c:v>85.186269999999993</c:v>
                </c:pt>
                <c:pt idx="23">
                  <c:v>85.360600000000005</c:v>
                </c:pt>
                <c:pt idx="24">
                  <c:v>85.33135</c:v>
                </c:pt>
                <c:pt idx="25">
                  <c:v>85.40155</c:v>
                </c:pt>
                <c:pt idx="26">
                  <c:v>85.653109999999998</c:v>
                </c:pt>
                <c:pt idx="27">
                  <c:v>85.58408</c:v>
                </c:pt>
                <c:pt idx="28">
                  <c:v>85.786490000000001</c:v>
                </c:pt>
                <c:pt idx="29">
                  <c:v>85.868399999999994</c:v>
                </c:pt>
                <c:pt idx="30">
                  <c:v>86.146860000000004</c:v>
                </c:pt>
                <c:pt idx="31">
                  <c:v>86.138670000000005</c:v>
                </c:pt>
                <c:pt idx="32">
                  <c:v>86.071979999999996</c:v>
                </c:pt>
                <c:pt idx="33">
                  <c:v>86.135159999999999</c:v>
                </c:pt>
                <c:pt idx="34">
                  <c:v>85.990080000000006</c:v>
                </c:pt>
                <c:pt idx="35">
                  <c:v>85.985399999999998</c:v>
                </c:pt>
                <c:pt idx="36">
                  <c:v>86.170259999999999</c:v>
                </c:pt>
                <c:pt idx="37">
                  <c:v>86.538820000000001</c:v>
                </c:pt>
                <c:pt idx="38">
                  <c:v>86.572749999999999</c:v>
                </c:pt>
                <c:pt idx="39">
                  <c:v>86.688590000000005</c:v>
                </c:pt>
                <c:pt idx="40">
                  <c:v>86.654650000000004</c:v>
                </c:pt>
                <c:pt idx="41">
                  <c:v>86.644120000000001</c:v>
                </c:pt>
                <c:pt idx="42">
                  <c:v>86.810270000000003</c:v>
                </c:pt>
                <c:pt idx="43">
                  <c:v>86.632419999999996</c:v>
                </c:pt>
                <c:pt idx="44">
                  <c:v>86.770489999999995</c:v>
                </c:pt>
                <c:pt idx="45">
                  <c:v>86.865260000000006</c:v>
                </c:pt>
                <c:pt idx="46">
                  <c:v>87.032570000000007</c:v>
                </c:pt>
                <c:pt idx="47">
                  <c:v>86.955349999999996</c:v>
                </c:pt>
                <c:pt idx="48">
                  <c:v>86.831329999999994</c:v>
                </c:pt>
                <c:pt idx="49">
                  <c:v>86.874619999999993</c:v>
                </c:pt>
                <c:pt idx="50">
                  <c:v>87.029060000000001</c:v>
                </c:pt>
                <c:pt idx="51">
                  <c:v>87.044269999999997</c:v>
                </c:pt>
                <c:pt idx="52">
                  <c:v>87.062989999999999</c:v>
                </c:pt>
                <c:pt idx="53">
                  <c:v>87.135540000000006</c:v>
                </c:pt>
                <c:pt idx="54">
                  <c:v>87.055970000000002</c:v>
                </c:pt>
                <c:pt idx="55">
                  <c:v>87.288809999999998</c:v>
                </c:pt>
                <c:pt idx="56">
                  <c:v>87.437399999999997</c:v>
                </c:pt>
                <c:pt idx="57">
                  <c:v>87.677260000000004</c:v>
                </c:pt>
                <c:pt idx="58">
                  <c:v>87.972110000000001</c:v>
                </c:pt>
                <c:pt idx="59">
                  <c:v>88.046989999999994</c:v>
                </c:pt>
                <c:pt idx="60">
                  <c:v>88.000190000000003</c:v>
                </c:pt>
                <c:pt idx="61">
                  <c:v>88.001360000000005</c:v>
                </c:pt>
                <c:pt idx="62">
                  <c:v>88.346519999999998</c:v>
                </c:pt>
                <c:pt idx="63">
                  <c:v>88.367580000000004</c:v>
                </c:pt>
                <c:pt idx="64">
                  <c:v>88.532550000000001</c:v>
                </c:pt>
                <c:pt idx="65">
                  <c:v>88.792299999999997</c:v>
                </c:pt>
                <c:pt idx="66">
                  <c:v>88.939719999999994</c:v>
                </c:pt>
                <c:pt idx="67">
                  <c:v>89.509519999999995</c:v>
                </c:pt>
                <c:pt idx="68">
                  <c:v>89.639399999999995</c:v>
                </c:pt>
                <c:pt idx="69">
                  <c:v>90.167079999999999</c:v>
                </c:pt>
                <c:pt idx="70">
                  <c:v>90.23845</c:v>
                </c:pt>
                <c:pt idx="71">
                  <c:v>90.387050000000002</c:v>
                </c:pt>
                <c:pt idx="72">
                  <c:v>90.528620000000004</c:v>
                </c:pt>
                <c:pt idx="73">
                  <c:v>90.741560000000007</c:v>
                </c:pt>
                <c:pt idx="74">
                  <c:v>90.651470000000003</c:v>
                </c:pt>
                <c:pt idx="75">
                  <c:v>90.922920000000005</c:v>
                </c:pt>
                <c:pt idx="76">
                  <c:v>91.12182</c:v>
                </c:pt>
                <c:pt idx="77">
                  <c:v>91.230639999999994</c:v>
                </c:pt>
                <c:pt idx="78">
                  <c:v>91.451769999999996</c:v>
                </c:pt>
                <c:pt idx="79">
                  <c:v>91.65419</c:v>
                </c:pt>
                <c:pt idx="80">
                  <c:v>91.788740000000004</c:v>
                </c:pt>
                <c:pt idx="81">
                  <c:v>92.060190000000006</c:v>
                </c:pt>
                <c:pt idx="82">
                  <c:v>92.022750000000002</c:v>
                </c:pt>
                <c:pt idx="83">
                  <c:v>92.342160000000007</c:v>
                </c:pt>
                <c:pt idx="84">
                  <c:v>92.515330000000006</c:v>
                </c:pt>
                <c:pt idx="85">
                  <c:v>92.920159999999996</c:v>
                </c:pt>
                <c:pt idx="86">
                  <c:v>92.673280000000005</c:v>
                </c:pt>
                <c:pt idx="87">
                  <c:v>92.964619999999996</c:v>
                </c:pt>
                <c:pt idx="88">
                  <c:v>92.98451</c:v>
                </c:pt>
                <c:pt idx="89">
                  <c:v>93.106189999999998</c:v>
                </c:pt>
                <c:pt idx="90">
                  <c:v>93.250110000000006</c:v>
                </c:pt>
                <c:pt idx="91">
                  <c:v>93.319140000000004</c:v>
                </c:pt>
                <c:pt idx="92">
                  <c:v>93.609300000000005</c:v>
                </c:pt>
                <c:pt idx="93">
                  <c:v>93.525059999999996</c:v>
                </c:pt>
                <c:pt idx="94">
                  <c:v>93.809380000000004</c:v>
                </c:pt>
                <c:pt idx="95">
                  <c:v>94.132310000000004</c:v>
                </c:pt>
                <c:pt idx="96">
                  <c:v>94.347589999999997</c:v>
                </c:pt>
                <c:pt idx="97">
                  <c:v>94.225909999999999</c:v>
                </c:pt>
                <c:pt idx="98">
                  <c:v>94.740719999999996</c:v>
                </c:pt>
                <c:pt idx="99">
                  <c:v>94.473960000000005</c:v>
                </c:pt>
                <c:pt idx="100">
                  <c:v>94.545330000000007</c:v>
                </c:pt>
                <c:pt idx="101">
                  <c:v>94.597980000000007</c:v>
                </c:pt>
                <c:pt idx="102">
                  <c:v>94.774649999999994</c:v>
                </c:pt>
                <c:pt idx="103">
                  <c:v>94.828469999999996</c:v>
                </c:pt>
                <c:pt idx="104">
                  <c:v>94.973560000000006</c:v>
                </c:pt>
                <c:pt idx="105">
                  <c:v>95.083539999999999</c:v>
                </c:pt>
                <c:pt idx="106">
                  <c:v>95.34563</c:v>
                </c:pt>
                <c:pt idx="107">
                  <c:v>95.951700000000002</c:v>
                </c:pt>
                <c:pt idx="108">
                  <c:v>96.120189999999994</c:v>
                </c:pt>
                <c:pt idx="109">
                  <c:v>96.107320000000001</c:v>
                </c:pt>
                <c:pt idx="110">
                  <c:v>96.553100000000001</c:v>
                </c:pt>
                <c:pt idx="111">
                  <c:v>96.830389999999994</c:v>
                </c:pt>
                <c:pt idx="112">
                  <c:v>96.771889999999999</c:v>
                </c:pt>
                <c:pt idx="113">
                  <c:v>97.23639</c:v>
                </c:pt>
                <c:pt idx="114">
                  <c:v>97.341700000000003</c:v>
                </c:pt>
                <c:pt idx="115">
                  <c:v>97.597930000000005</c:v>
                </c:pt>
                <c:pt idx="116">
                  <c:v>97.469229999999996</c:v>
                </c:pt>
                <c:pt idx="117">
                  <c:v>97.831940000000003</c:v>
                </c:pt>
                <c:pt idx="118">
                  <c:v>97.792159999999996</c:v>
                </c:pt>
                <c:pt idx="119">
                  <c:v>97.573359999999994</c:v>
                </c:pt>
                <c:pt idx="120">
                  <c:v>97.683340000000001</c:v>
                </c:pt>
                <c:pt idx="121">
                  <c:v>97.815560000000005</c:v>
                </c:pt>
                <c:pt idx="122">
                  <c:v>98.123270000000005</c:v>
                </c:pt>
                <c:pt idx="123">
                  <c:v>98.023820000000001</c:v>
                </c:pt>
                <c:pt idx="124">
                  <c:v>98.174760000000006</c:v>
                </c:pt>
                <c:pt idx="125">
                  <c:v>98.384190000000004</c:v>
                </c:pt>
                <c:pt idx="126">
                  <c:v>98.505870000000002</c:v>
                </c:pt>
                <c:pt idx="127">
                  <c:v>98.812420000000003</c:v>
                </c:pt>
                <c:pt idx="128">
                  <c:v>98.973879999999994</c:v>
                </c:pt>
                <c:pt idx="129">
                  <c:v>99.114289999999997</c:v>
                </c:pt>
                <c:pt idx="130">
                  <c:v>99.364670000000004</c:v>
                </c:pt>
                <c:pt idx="131">
                  <c:v>99.367009999999993</c:v>
                </c:pt>
                <c:pt idx="132">
                  <c:v>99.816310000000001</c:v>
                </c:pt>
                <c:pt idx="133">
                  <c:v>100</c:v>
                </c:pt>
                <c:pt idx="134">
                  <c:v>91.193200000000004</c:v>
                </c:pt>
                <c:pt idx="135">
                  <c:v>80.667619999999999</c:v>
                </c:pt>
                <c:pt idx="136">
                  <c:v>85.134789999999995</c:v>
                </c:pt>
                <c:pt idx="137">
                  <c:v>89.88861</c:v>
                </c:pt>
                <c:pt idx="138">
                  <c:v>91.152240000000006</c:v>
                </c:pt>
                <c:pt idx="139">
                  <c:v>92.275469999999999</c:v>
                </c:pt>
                <c:pt idx="140">
                  <c:v>93.27</c:v>
                </c:pt>
                <c:pt idx="141">
                  <c:v>93.763750000000002</c:v>
                </c:pt>
                <c:pt idx="142">
                  <c:v>93.487620000000007</c:v>
                </c:pt>
                <c:pt idx="143">
                  <c:v>93.341369999999998</c:v>
                </c:pt>
                <c:pt idx="144">
                  <c:v>94.023489999999995</c:v>
                </c:pt>
                <c:pt idx="145">
                  <c:v>93.78013</c:v>
                </c:pt>
                <c:pt idx="146">
                  <c:v>95.543360000000007</c:v>
                </c:pt>
                <c:pt idx="147">
                  <c:v>96.417370000000005</c:v>
                </c:pt>
                <c:pt idx="148">
                  <c:v>97.145129999999995</c:v>
                </c:pt>
                <c:pt idx="149">
                  <c:v>98.109229999999997</c:v>
                </c:pt>
                <c:pt idx="150">
                  <c:v>98.887299999999996</c:v>
                </c:pt>
                <c:pt idx="151">
                  <c:v>99.454769999999996</c:v>
                </c:pt>
                <c:pt idx="152">
                  <c:v>99.816310000000001</c:v>
                </c:pt>
                <c:pt idx="153">
                  <c:v>100.24805000000001</c:v>
                </c:pt>
                <c:pt idx="154">
                  <c:v>100.28315000000001</c:v>
                </c:pt>
                <c:pt idx="155">
                  <c:v>100.22230999999999</c:v>
                </c:pt>
                <c:pt idx="156">
                  <c:v>100.03861000000001</c:v>
                </c:pt>
                <c:pt idx="157">
                  <c:v>100.87050000000001</c:v>
                </c:pt>
                <c:pt idx="158">
                  <c:v>101.41339000000001</c:v>
                </c:pt>
                <c:pt idx="159">
                  <c:v>101.57369</c:v>
                </c:pt>
                <c:pt idx="160">
                  <c:v>101.97501</c:v>
                </c:pt>
                <c:pt idx="161">
                  <c:v>102.16806</c:v>
                </c:pt>
                <c:pt idx="162">
                  <c:v>102.19497</c:v>
                </c:pt>
                <c:pt idx="163">
                  <c:v>102.44653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9-F045-950E-35F6D6CE2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2948704"/>
        <c:axId val="2077949808"/>
      </c:lineChart>
      <c:dateAx>
        <c:axId val="21329487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949808"/>
        <c:crosses val="autoZero"/>
        <c:auto val="1"/>
        <c:lblOffset val="100"/>
        <c:baseTimeUnit val="months"/>
      </c:dateAx>
      <c:valAx>
        <c:axId val="207794980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9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Sheet2!$M$80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Sheet2!$L$81:$L$87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Sheet2!$M$81:$M$87</c:f>
              <c:numCache>
                <c:formatCode>0.00</c:formatCode>
                <c:ptCount val="7"/>
                <c:pt idx="0">
                  <c:v>3.9088799999999999</c:v>
                </c:pt>
                <c:pt idx="1">
                  <c:v>6.3154500000000002</c:v>
                </c:pt>
                <c:pt idx="2">
                  <c:v>7.0049000000000001</c:v>
                </c:pt>
                <c:pt idx="3">
                  <c:v>2.6527699999999999</c:v>
                </c:pt>
                <c:pt idx="4">
                  <c:v>6.9572599999999998</c:v>
                </c:pt>
                <c:pt idx="5">
                  <c:v>-1.6312800000000001</c:v>
                </c:pt>
                <c:pt idx="6">
                  <c:v>-0.57728000000000002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C9-9D45-80BF-D7EE3CC7FAC4}"/>
            </c:ext>
          </c:extLst>
        </c:ser>
        <c:ser>
          <c:idx val="1"/>
          <c:order val="1"/>
          <c:tx>
            <c:strRef>
              <c:f>Sheet2!$N$80</c:f>
              <c:strCache>
                <c:ptCount val="1"/>
                <c:pt idx="0">
                  <c:v>Investment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Sheet2!$L$81:$L$87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Sheet2!$N$81:$N$87</c:f>
              <c:numCache>
                <c:formatCode>0.00</c:formatCode>
                <c:ptCount val="7"/>
                <c:pt idx="0">
                  <c:v>3.07</c:v>
                </c:pt>
                <c:pt idx="1">
                  <c:v>-0.82</c:v>
                </c:pt>
                <c:pt idx="2">
                  <c:v>0.3</c:v>
                </c:pt>
                <c:pt idx="3">
                  <c:v>1.78</c:v>
                </c:pt>
                <c:pt idx="4">
                  <c:v>5.14</c:v>
                </c:pt>
                <c:pt idx="5">
                  <c:v>0.98</c:v>
                </c:pt>
                <c:pt idx="6">
                  <c:v>-2.83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C9-9D45-80BF-D7EE3CC7F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2110395632"/>
        <c:axId val="2130336752"/>
      </c:barChart>
      <c:dateAx>
        <c:axId val="21103956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336752"/>
        <c:crosses val="autoZero"/>
        <c:auto val="1"/>
        <c:lblOffset val="100"/>
        <c:baseTimeUnit val="months"/>
      </c:dateAx>
      <c:valAx>
        <c:axId val="21303367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039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Housing Starts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Housig Starts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'FRED Graph'!$A$12:$A$284</c:f>
              <c:numCache>
                <c:formatCode>yyyy\-mm\-dd</c:formatCode>
                <c:ptCount val="27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</c:numCache>
            </c:numRef>
          </c:cat>
          <c:val>
            <c:numRef>
              <c:f>'FRED Graph'!$B$12:$B$284</c:f>
              <c:numCache>
                <c:formatCode>0</c:formatCode>
                <c:ptCount val="273"/>
                <c:pt idx="0">
                  <c:v>1636</c:v>
                </c:pt>
                <c:pt idx="1">
                  <c:v>1737</c:v>
                </c:pt>
                <c:pt idx="2">
                  <c:v>1604</c:v>
                </c:pt>
                <c:pt idx="3">
                  <c:v>1626</c:v>
                </c:pt>
                <c:pt idx="4">
                  <c:v>1575</c:v>
                </c:pt>
                <c:pt idx="5">
                  <c:v>1559</c:v>
                </c:pt>
                <c:pt idx="6">
                  <c:v>1463</c:v>
                </c:pt>
                <c:pt idx="7">
                  <c:v>1541</c:v>
                </c:pt>
                <c:pt idx="8">
                  <c:v>1507</c:v>
                </c:pt>
                <c:pt idx="9">
                  <c:v>1549</c:v>
                </c:pt>
                <c:pt idx="10">
                  <c:v>1551</c:v>
                </c:pt>
                <c:pt idx="11">
                  <c:v>1532</c:v>
                </c:pt>
                <c:pt idx="12">
                  <c:v>1600</c:v>
                </c:pt>
                <c:pt idx="13">
                  <c:v>1625</c:v>
                </c:pt>
                <c:pt idx="14">
                  <c:v>1590</c:v>
                </c:pt>
                <c:pt idx="15">
                  <c:v>1649</c:v>
                </c:pt>
                <c:pt idx="16">
                  <c:v>1605</c:v>
                </c:pt>
                <c:pt idx="17">
                  <c:v>1636</c:v>
                </c:pt>
                <c:pt idx="18">
                  <c:v>1670</c:v>
                </c:pt>
                <c:pt idx="19">
                  <c:v>1567</c:v>
                </c:pt>
                <c:pt idx="20">
                  <c:v>1562</c:v>
                </c:pt>
                <c:pt idx="21">
                  <c:v>1540</c:v>
                </c:pt>
                <c:pt idx="22">
                  <c:v>1602</c:v>
                </c:pt>
                <c:pt idx="23">
                  <c:v>1568</c:v>
                </c:pt>
                <c:pt idx="24">
                  <c:v>1698</c:v>
                </c:pt>
                <c:pt idx="25">
                  <c:v>1829</c:v>
                </c:pt>
                <c:pt idx="26">
                  <c:v>1642</c:v>
                </c:pt>
                <c:pt idx="27">
                  <c:v>1592</c:v>
                </c:pt>
                <c:pt idx="28">
                  <c:v>1764</c:v>
                </c:pt>
                <c:pt idx="29">
                  <c:v>1717</c:v>
                </c:pt>
                <c:pt idx="30">
                  <c:v>1655</c:v>
                </c:pt>
                <c:pt idx="31">
                  <c:v>1633</c:v>
                </c:pt>
                <c:pt idx="32">
                  <c:v>1804</c:v>
                </c:pt>
                <c:pt idx="33">
                  <c:v>1648</c:v>
                </c:pt>
                <c:pt idx="34">
                  <c:v>1753</c:v>
                </c:pt>
                <c:pt idx="35">
                  <c:v>1788</c:v>
                </c:pt>
                <c:pt idx="36">
                  <c:v>1853</c:v>
                </c:pt>
                <c:pt idx="37">
                  <c:v>1629</c:v>
                </c:pt>
                <c:pt idx="38">
                  <c:v>1726</c:v>
                </c:pt>
                <c:pt idx="39">
                  <c:v>1643</c:v>
                </c:pt>
                <c:pt idx="40">
                  <c:v>1751</c:v>
                </c:pt>
                <c:pt idx="41">
                  <c:v>1867</c:v>
                </c:pt>
                <c:pt idx="42">
                  <c:v>1897</c:v>
                </c:pt>
                <c:pt idx="43">
                  <c:v>1833</c:v>
                </c:pt>
                <c:pt idx="44">
                  <c:v>1939</c:v>
                </c:pt>
                <c:pt idx="45">
                  <c:v>1967</c:v>
                </c:pt>
                <c:pt idx="46">
                  <c:v>2083</c:v>
                </c:pt>
                <c:pt idx="47">
                  <c:v>2057</c:v>
                </c:pt>
                <c:pt idx="48">
                  <c:v>1911</c:v>
                </c:pt>
                <c:pt idx="49">
                  <c:v>1846</c:v>
                </c:pt>
                <c:pt idx="50">
                  <c:v>1998</c:v>
                </c:pt>
                <c:pt idx="51">
                  <c:v>2003</c:v>
                </c:pt>
                <c:pt idx="52">
                  <c:v>1981</c:v>
                </c:pt>
                <c:pt idx="53">
                  <c:v>1828</c:v>
                </c:pt>
                <c:pt idx="54">
                  <c:v>2002</c:v>
                </c:pt>
                <c:pt idx="55">
                  <c:v>2024</c:v>
                </c:pt>
                <c:pt idx="56">
                  <c:v>1905</c:v>
                </c:pt>
                <c:pt idx="57">
                  <c:v>2072</c:v>
                </c:pt>
                <c:pt idx="58">
                  <c:v>1782</c:v>
                </c:pt>
                <c:pt idx="59">
                  <c:v>2042</c:v>
                </c:pt>
                <c:pt idx="60">
                  <c:v>2144</c:v>
                </c:pt>
                <c:pt idx="61">
                  <c:v>2207</c:v>
                </c:pt>
                <c:pt idx="62">
                  <c:v>1864</c:v>
                </c:pt>
                <c:pt idx="63">
                  <c:v>2061</c:v>
                </c:pt>
                <c:pt idx="64">
                  <c:v>2025</c:v>
                </c:pt>
                <c:pt idx="65">
                  <c:v>2068</c:v>
                </c:pt>
                <c:pt idx="66">
                  <c:v>2054</c:v>
                </c:pt>
                <c:pt idx="67">
                  <c:v>2095</c:v>
                </c:pt>
                <c:pt idx="68">
                  <c:v>2151</c:v>
                </c:pt>
                <c:pt idx="69">
                  <c:v>2065</c:v>
                </c:pt>
                <c:pt idx="70">
                  <c:v>2147</c:v>
                </c:pt>
                <c:pt idx="71">
                  <c:v>1994</c:v>
                </c:pt>
                <c:pt idx="72">
                  <c:v>2273</c:v>
                </c:pt>
                <c:pt idx="73">
                  <c:v>2119</c:v>
                </c:pt>
                <c:pt idx="74">
                  <c:v>1969</c:v>
                </c:pt>
                <c:pt idx="75">
                  <c:v>1821</c:v>
                </c:pt>
                <c:pt idx="76">
                  <c:v>1942</c:v>
                </c:pt>
                <c:pt idx="77">
                  <c:v>1802</c:v>
                </c:pt>
                <c:pt idx="78">
                  <c:v>1737</c:v>
                </c:pt>
                <c:pt idx="79">
                  <c:v>1650</c:v>
                </c:pt>
                <c:pt idx="80">
                  <c:v>1720</c:v>
                </c:pt>
                <c:pt idx="81">
                  <c:v>1491</c:v>
                </c:pt>
                <c:pt idx="82">
                  <c:v>1570</c:v>
                </c:pt>
                <c:pt idx="83">
                  <c:v>1649</c:v>
                </c:pt>
                <c:pt idx="84">
                  <c:v>1409</c:v>
                </c:pt>
                <c:pt idx="85">
                  <c:v>1480</c:v>
                </c:pt>
                <c:pt idx="86">
                  <c:v>1495</c:v>
                </c:pt>
                <c:pt idx="87">
                  <c:v>1490</c:v>
                </c:pt>
                <c:pt idx="88">
                  <c:v>1415</c:v>
                </c:pt>
                <c:pt idx="89">
                  <c:v>1448</c:v>
                </c:pt>
                <c:pt idx="90">
                  <c:v>1354</c:v>
                </c:pt>
                <c:pt idx="91">
                  <c:v>1330</c:v>
                </c:pt>
                <c:pt idx="92">
                  <c:v>1183</c:v>
                </c:pt>
                <c:pt idx="93">
                  <c:v>1264</c:v>
                </c:pt>
                <c:pt idx="94">
                  <c:v>1197</c:v>
                </c:pt>
                <c:pt idx="95">
                  <c:v>1037</c:v>
                </c:pt>
                <c:pt idx="96">
                  <c:v>1084</c:v>
                </c:pt>
                <c:pt idx="97">
                  <c:v>1103</c:v>
                </c:pt>
                <c:pt idx="98">
                  <c:v>1005</c:v>
                </c:pt>
                <c:pt idx="99">
                  <c:v>1013</c:v>
                </c:pt>
                <c:pt idx="100">
                  <c:v>973</c:v>
                </c:pt>
                <c:pt idx="101">
                  <c:v>1046</c:v>
                </c:pt>
                <c:pt idx="102">
                  <c:v>923</c:v>
                </c:pt>
                <c:pt idx="103">
                  <c:v>844</c:v>
                </c:pt>
                <c:pt idx="104">
                  <c:v>820</c:v>
                </c:pt>
                <c:pt idx="105">
                  <c:v>777</c:v>
                </c:pt>
                <c:pt idx="106">
                  <c:v>652</c:v>
                </c:pt>
                <c:pt idx="107">
                  <c:v>560</c:v>
                </c:pt>
                <c:pt idx="108">
                  <c:v>490</c:v>
                </c:pt>
                <c:pt idx="109">
                  <c:v>582</c:v>
                </c:pt>
                <c:pt idx="110">
                  <c:v>505</c:v>
                </c:pt>
                <c:pt idx="111">
                  <c:v>478</c:v>
                </c:pt>
                <c:pt idx="112">
                  <c:v>540</c:v>
                </c:pt>
                <c:pt idx="113">
                  <c:v>585</c:v>
                </c:pt>
                <c:pt idx="114">
                  <c:v>594</c:v>
                </c:pt>
                <c:pt idx="115">
                  <c:v>586</c:v>
                </c:pt>
                <c:pt idx="116">
                  <c:v>585</c:v>
                </c:pt>
                <c:pt idx="117">
                  <c:v>534</c:v>
                </c:pt>
                <c:pt idx="118">
                  <c:v>588</c:v>
                </c:pt>
                <c:pt idx="119">
                  <c:v>581</c:v>
                </c:pt>
                <c:pt idx="120">
                  <c:v>614</c:v>
                </c:pt>
                <c:pt idx="121">
                  <c:v>604</c:v>
                </c:pt>
                <c:pt idx="122">
                  <c:v>636</c:v>
                </c:pt>
                <c:pt idx="123">
                  <c:v>687</c:v>
                </c:pt>
                <c:pt idx="124">
                  <c:v>583</c:v>
                </c:pt>
                <c:pt idx="125">
                  <c:v>536</c:v>
                </c:pt>
                <c:pt idx="126">
                  <c:v>546</c:v>
                </c:pt>
                <c:pt idx="127">
                  <c:v>599</c:v>
                </c:pt>
                <c:pt idx="128">
                  <c:v>594</c:v>
                </c:pt>
                <c:pt idx="129">
                  <c:v>543</c:v>
                </c:pt>
                <c:pt idx="130">
                  <c:v>545</c:v>
                </c:pt>
                <c:pt idx="131">
                  <c:v>539</c:v>
                </c:pt>
                <c:pt idx="132">
                  <c:v>630</c:v>
                </c:pt>
                <c:pt idx="133">
                  <c:v>517</c:v>
                </c:pt>
                <c:pt idx="134">
                  <c:v>600</c:v>
                </c:pt>
                <c:pt idx="135">
                  <c:v>554</c:v>
                </c:pt>
                <c:pt idx="136">
                  <c:v>561</c:v>
                </c:pt>
                <c:pt idx="137">
                  <c:v>608</c:v>
                </c:pt>
                <c:pt idx="138">
                  <c:v>623</c:v>
                </c:pt>
                <c:pt idx="139">
                  <c:v>585</c:v>
                </c:pt>
                <c:pt idx="140">
                  <c:v>650</c:v>
                </c:pt>
                <c:pt idx="141">
                  <c:v>610</c:v>
                </c:pt>
                <c:pt idx="142">
                  <c:v>711</c:v>
                </c:pt>
                <c:pt idx="143">
                  <c:v>694</c:v>
                </c:pt>
                <c:pt idx="144">
                  <c:v>723</c:v>
                </c:pt>
                <c:pt idx="145">
                  <c:v>704</c:v>
                </c:pt>
                <c:pt idx="146">
                  <c:v>695</c:v>
                </c:pt>
                <c:pt idx="147">
                  <c:v>753</c:v>
                </c:pt>
                <c:pt idx="148">
                  <c:v>708</c:v>
                </c:pt>
                <c:pt idx="149">
                  <c:v>757</c:v>
                </c:pt>
                <c:pt idx="150">
                  <c:v>740</c:v>
                </c:pt>
                <c:pt idx="151">
                  <c:v>754</c:v>
                </c:pt>
                <c:pt idx="152">
                  <c:v>847</c:v>
                </c:pt>
                <c:pt idx="153">
                  <c:v>915</c:v>
                </c:pt>
                <c:pt idx="154">
                  <c:v>833</c:v>
                </c:pt>
                <c:pt idx="155">
                  <c:v>976</c:v>
                </c:pt>
                <c:pt idx="156">
                  <c:v>888</c:v>
                </c:pt>
                <c:pt idx="157">
                  <c:v>962</c:v>
                </c:pt>
                <c:pt idx="158">
                  <c:v>1010</c:v>
                </c:pt>
                <c:pt idx="159">
                  <c:v>835</c:v>
                </c:pt>
                <c:pt idx="160">
                  <c:v>930</c:v>
                </c:pt>
                <c:pt idx="161">
                  <c:v>839</c:v>
                </c:pt>
                <c:pt idx="162">
                  <c:v>880</c:v>
                </c:pt>
                <c:pt idx="163">
                  <c:v>917</c:v>
                </c:pt>
                <c:pt idx="164">
                  <c:v>850</c:v>
                </c:pt>
                <c:pt idx="165">
                  <c:v>925</c:v>
                </c:pt>
                <c:pt idx="166">
                  <c:v>1100</c:v>
                </c:pt>
                <c:pt idx="167">
                  <c:v>1002</c:v>
                </c:pt>
                <c:pt idx="168">
                  <c:v>888</c:v>
                </c:pt>
                <c:pt idx="169">
                  <c:v>944</c:v>
                </c:pt>
                <c:pt idx="170">
                  <c:v>970</c:v>
                </c:pt>
                <c:pt idx="171">
                  <c:v>1043</c:v>
                </c:pt>
                <c:pt idx="172">
                  <c:v>1007</c:v>
                </c:pt>
                <c:pt idx="173">
                  <c:v>911</c:v>
                </c:pt>
                <c:pt idx="174">
                  <c:v>1085</c:v>
                </c:pt>
                <c:pt idx="175">
                  <c:v>984</c:v>
                </c:pt>
                <c:pt idx="176">
                  <c:v>1023</c:v>
                </c:pt>
                <c:pt idx="177">
                  <c:v>1074</c:v>
                </c:pt>
                <c:pt idx="178">
                  <c:v>1001</c:v>
                </c:pt>
                <c:pt idx="179">
                  <c:v>1073</c:v>
                </c:pt>
                <c:pt idx="180">
                  <c:v>1085</c:v>
                </c:pt>
                <c:pt idx="181">
                  <c:v>886</c:v>
                </c:pt>
                <c:pt idx="182">
                  <c:v>960</c:v>
                </c:pt>
                <c:pt idx="183">
                  <c:v>1190</c:v>
                </c:pt>
                <c:pt idx="184">
                  <c:v>1079</c:v>
                </c:pt>
                <c:pt idx="185">
                  <c:v>1205</c:v>
                </c:pt>
                <c:pt idx="186">
                  <c:v>1146</c:v>
                </c:pt>
                <c:pt idx="187">
                  <c:v>1130</c:v>
                </c:pt>
                <c:pt idx="188">
                  <c:v>1224</c:v>
                </c:pt>
                <c:pt idx="189">
                  <c:v>1058</c:v>
                </c:pt>
                <c:pt idx="190">
                  <c:v>1172</c:v>
                </c:pt>
                <c:pt idx="191">
                  <c:v>1146</c:v>
                </c:pt>
                <c:pt idx="192">
                  <c:v>1092</c:v>
                </c:pt>
                <c:pt idx="193">
                  <c:v>1225</c:v>
                </c:pt>
                <c:pt idx="194">
                  <c:v>1111</c:v>
                </c:pt>
                <c:pt idx="195">
                  <c:v>1163</c:v>
                </c:pt>
                <c:pt idx="196">
                  <c:v>1148</c:v>
                </c:pt>
                <c:pt idx="197">
                  <c:v>1203</c:v>
                </c:pt>
                <c:pt idx="198">
                  <c:v>1239</c:v>
                </c:pt>
                <c:pt idx="199">
                  <c:v>1171</c:v>
                </c:pt>
                <c:pt idx="200">
                  <c:v>1068</c:v>
                </c:pt>
                <c:pt idx="201">
                  <c:v>1313</c:v>
                </c:pt>
                <c:pt idx="202">
                  <c:v>1140</c:v>
                </c:pt>
                <c:pt idx="203">
                  <c:v>1252</c:v>
                </c:pt>
                <c:pt idx="204">
                  <c:v>1190</c:v>
                </c:pt>
                <c:pt idx="205">
                  <c:v>1271</c:v>
                </c:pt>
                <c:pt idx="206">
                  <c:v>1190</c:v>
                </c:pt>
                <c:pt idx="207">
                  <c:v>1146</c:v>
                </c:pt>
                <c:pt idx="208">
                  <c:v>1157</c:v>
                </c:pt>
                <c:pt idx="209">
                  <c:v>1249</c:v>
                </c:pt>
                <c:pt idx="210">
                  <c:v>1206</c:v>
                </c:pt>
                <c:pt idx="211">
                  <c:v>1159</c:v>
                </c:pt>
                <c:pt idx="212">
                  <c:v>1181</c:v>
                </c:pt>
                <c:pt idx="213">
                  <c:v>1257</c:v>
                </c:pt>
                <c:pt idx="214">
                  <c:v>1273</c:v>
                </c:pt>
                <c:pt idx="215">
                  <c:v>1177</c:v>
                </c:pt>
                <c:pt idx="216">
                  <c:v>1301</c:v>
                </c:pt>
                <c:pt idx="217">
                  <c:v>1279</c:v>
                </c:pt>
                <c:pt idx="218">
                  <c:v>1324</c:v>
                </c:pt>
                <c:pt idx="219">
                  <c:v>1286</c:v>
                </c:pt>
                <c:pt idx="220">
                  <c:v>1358</c:v>
                </c:pt>
                <c:pt idx="221">
                  <c:v>1199</c:v>
                </c:pt>
                <c:pt idx="222">
                  <c:v>1199</c:v>
                </c:pt>
                <c:pt idx="223">
                  <c:v>1289</c:v>
                </c:pt>
                <c:pt idx="224">
                  <c:v>1247</c:v>
                </c:pt>
                <c:pt idx="225">
                  <c:v>1220</c:v>
                </c:pt>
                <c:pt idx="226">
                  <c:v>1177</c:v>
                </c:pt>
                <c:pt idx="227">
                  <c:v>1089</c:v>
                </c:pt>
                <c:pt idx="228">
                  <c:v>1232</c:v>
                </c:pt>
                <c:pt idx="229">
                  <c:v>1129</c:v>
                </c:pt>
                <c:pt idx="230">
                  <c:v>1200</c:v>
                </c:pt>
                <c:pt idx="231">
                  <c:v>1280</c:v>
                </c:pt>
                <c:pt idx="232">
                  <c:v>1308</c:v>
                </c:pt>
                <c:pt idx="233">
                  <c:v>1235</c:v>
                </c:pt>
                <c:pt idx="234">
                  <c:v>1232</c:v>
                </c:pt>
                <c:pt idx="235">
                  <c:v>1370</c:v>
                </c:pt>
                <c:pt idx="236">
                  <c:v>1297</c:v>
                </c:pt>
                <c:pt idx="237">
                  <c:v>1328</c:v>
                </c:pt>
                <c:pt idx="238">
                  <c:v>1343</c:v>
                </c:pt>
                <c:pt idx="239">
                  <c:v>1538</c:v>
                </c:pt>
                <c:pt idx="240">
                  <c:v>1569</c:v>
                </c:pt>
                <c:pt idx="241">
                  <c:v>1571</c:v>
                </c:pt>
                <c:pt idx="242">
                  <c:v>1270</c:v>
                </c:pt>
                <c:pt idx="243">
                  <c:v>938</c:v>
                </c:pt>
                <c:pt idx="244">
                  <c:v>1055</c:v>
                </c:pt>
                <c:pt idx="245">
                  <c:v>1269</c:v>
                </c:pt>
                <c:pt idx="246">
                  <c:v>1510</c:v>
                </c:pt>
                <c:pt idx="247">
                  <c:v>1376</c:v>
                </c:pt>
                <c:pt idx="248">
                  <c:v>1461</c:v>
                </c:pt>
                <c:pt idx="249">
                  <c:v>1530</c:v>
                </c:pt>
                <c:pt idx="250">
                  <c:v>1541</c:v>
                </c:pt>
                <c:pt idx="251">
                  <c:v>1651</c:v>
                </c:pt>
                <c:pt idx="252">
                  <c:v>1602</c:v>
                </c:pt>
                <c:pt idx="253">
                  <c:v>1430</c:v>
                </c:pt>
                <c:pt idx="254">
                  <c:v>1711</c:v>
                </c:pt>
                <c:pt idx="255">
                  <c:v>1505</c:v>
                </c:pt>
                <c:pt idx="256">
                  <c:v>1605</c:v>
                </c:pt>
                <c:pt idx="257">
                  <c:v>1664</c:v>
                </c:pt>
                <c:pt idx="258">
                  <c:v>1573</c:v>
                </c:pt>
                <c:pt idx="259">
                  <c:v>1576</c:v>
                </c:pt>
                <c:pt idx="260">
                  <c:v>1559</c:v>
                </c:pt>
                <c:pt idx="261">
                  <c:v>1563</c:v>
                </c:pt>
                <c:pt idx="262">
                  <c:v>1706</c:v>
                </c:pt>
                <c:pt idx="263">
                  <c:v>1768</c:v>
                </c:pt>
                <c:pt idx="264">
                  <c:v>1666</c:v>
                </c:pt>
                <c:pt idx="265">
                  <c:v>1777</c:v>
                </c:pt>
                <c:pt idx="266">
                  <c:v>1716</c:v>
                </c:pt>
                <c:pt idx="267">
                  <c:v>1805</c:v>
                </c:pt>
                <c:pt idx="268">
                  <c:v>1562</c:v>
                </c:pt>
                <c:pt idx="269">
                  <c:v>1575</c:v>
                </c:pt>
                <c:pt idx="270">
                  <c:v>1377</c:v>
                </c:pt>
                <c:pt idx="271">
                  <c:v>1566</c:v>
                </c:pt>
                <c:pt idx="272">
                  <c:v>1439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7-0540-8733-0B728990E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7678127"/>
        <c:axId val="1847041008"/>
      </c:barChart>
      <c:dateAx>
        <c:axId val="8767812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041008"/>
        <c:crosses val="autoZero"/>
        <c:auto val="1"/>
        <c:lblOffset val="100"/>
        <c:baseTimeUnit val="months"/>
      </c:dateAx>
      <c:valAx>
        <c:axId val="184704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67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Mortgage Rates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08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89-9C42-AD9E-A1D5FDF1AB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Graph'!$A$12:$A$1097</c:f>
              <c:numCache>
                <c:formatCode>yyyy\-mm\-dd</c:formatCode>
                <c:ptCount val="1086"/>
                <c:pt idx="0">
                  <c:v>37260</c:v>
                </c:pt>
                <c:pt idx="1">
                  <c:v>37267</c:v>
                </c:pt>
                <c:pt idx="2">
                  <c:v>37274</c:v>
                </c:pt>
                <c:pt idx="3">
                  <c:v>37281</c:v>
                </c:pt>
                <c:pt idx="4">
                  <c:v>37288</c:v>
                </c:pt>
                <c:pt idx="5">
                  <c:v>37295</c:v>
                </c:pt>
                <c:pt idx="6">
                  <c:v>37302</c:v>
                </c:pt>
                <c:pt idx="7">
                  <c:v>37309</c:v>
                </c:pt>
                <c:pt idx="8">
                  <c:v>37316</c:v>
                </c:pt>
                <c:pt idx="9">
                  <c:v>37323</c:v>
                </c:pt>
                <c:pt idx="10">
                  <c:v>37330</c:v>
                </c:pt>
                <c:pt idx="11">
                  <c:v>37337</c:v>
                </c:pt>
                <c:pt idx="12">
                  <c:v>37344</c:v>
                </c:pt>
                <c:pt idx="13">
                  <c:v>37351</c:v>
                </c:pt>
                <c:pt idx="14">
                  <c:v>37358</c:v>
                </c:pt>
                <c:pt idx="15">
                  <c:v>37365</c:v>
                </c:pt>
                <c:pt idx="16">
                  <c:v>37372</c:v>
                </c:pt>
                <c:pt idx="17">
                  <c:v>37379</c:v>
                </c:pt>
                <c:pt idx="18">
                  <c:v>37386</c:v>
                </c:pt>
                <c:pt idx="19">
                  <c:v>37393</c:v>
                </c:pt>
                <c:pt idx="20">
                  <c:v>37400</c:v>
                </c:pt>
                <c:pt idx="21">
                  <c:v>37407</c:v>
                </c:pt>
                <c:pt idx="22">
                  <c:v>37414</c:v>
                </c:pt>
                <c:pt idx="23">
                  <c:v>37421</c:v>
                </c:pt>
                <c:pt idx="24">
                  <c:v>37428</c:v>
                </c:pt>
                <c:pt idx="25">
                  <c:v>37435</c:v>
                </c:pt>
                <c:pt idx="26">
                  <c:v>37442</c:v>
                </c:pt>
                <c:pt idx="27">
                  <c:v>37449</c:v>
                </c:pt>
                <c:pt idx="28">
                  <c:v>37456</c:v>
                </c:pt>
                <c:pt idx="29">
                  <c:v>37463</c:v>
                </c:pt>
                <c:pt idx="30">
                  <c:v>37470</c:v>
                </c:pt>
                <c:pt idx="31">
                  <c:v>37477</c:v>
                </c:pt>
                <c:pt idx="32">
                  <c:v>37484</c:v>
                </c:pt>
                <c:pt idx="33">
                  <c:v>37491</c:v>
                </c:pt>
                <c:pt idx="34">
                  <c:v>37498</c:v>
                </c:pt>
                <c:pt idx="35">
                  <c:v>37505</c:v>
                </c:pt>
                <c:pt idx="36">
                  <c:v>37512</c:v>
                </c:pt>
                <c:pt idx="37">
                  <c:v>37519</c:v>
                </c:pt>
                <c:pt idx="38">
                  <c:v>37526</c:v>
                </c:pt>
                <c:pt idx="39">
                  <c:v>37533</c:v>
                </c:pt>
                <c:pt idx="40">
                  <c:v>37540</c:v>
                </c:pt>
                <c:pt idx="41">
                  <c:v>37547</c:v>
                </c:pt>
                <c:pt idx="42">
                  <c:v>37554</c:v>
                </c:pt>
                <c:pt idx="43">
                  <c:v>37561</c:v>
                </c:pt>
                <c:pt idx="44">
                  <c:v>37568</c:v>
                </c:pt>
                <c:pt idx="45">
                  <c:v>37575</c:v>
                </c:pt>
                <c:pt idx="46">
                  <c:v>37582</c:v>
                </c:pt>
                <c:pt idx="47">
                  <c:v>37589</c:v>
                </c:pt>
                <c:pt idx="48">
                  <c:v>37596</c:v>
                </c:pt>
                <c:pt idx="49">
                  <c:v>37603</c:v>
                </c:pt>
                <c:pt idx="50">
                  <c:v>37610</c:v>
                </c:pt>
                <c:pt idx="51">
                  <c:v>37617</c:v>
                </c:pt>
                <c:pt idx="52">
                  <c:v>37624</c:v>
                </c:pt>
                <c:pt idx="53">
                  <c:v>37631</c:v>
                </c:pt>
                <c:pt idx="54">
                  <c:v>37638</c:v>
                </c:pt>
                <c:pt idx="55">
                  <c:v>37645</c:v>
                </c:pt>
                <c:pt idx="56">
                  <c:v>37652</c:v>
                </c:pt>
                <c:pt idx="57">
                  <c:v>37659</c:v>
                </c:pt>
                <c:pt idx="58">
                  <c:v>37666</c:v>
                </c:pt>
                <c:pt idx="59">
                  <c:v>37673</c:v>
                </c:pt>
                <c:pt idx="60">
                  <c:v>37680</c:v>
                </c:pt>
                <c:pt idx="61">
                  <c:v>37687</c:v>
                </c:pt>
                <c:pt idx="62">
                  <c:v>37694</c:v>
                </c:pt>
                <c:pt idx="63">
                  <c:v>37701</c:v>
                </c:pt>
                <c:pt idx="64">
                  <c:v>37708</c:v>
                </c:pt>
                <c:pt idx="65">
                  <c:v>37715</c:v>
                </c:pt>
                <c:pt idx="66">
                  <c:v>37722</c:v>
                </c:pt>
                <c:pt idx="67">
                  <c:v>37729</c:v>
                </c:pt>
                <c:pt idx="68">
                  <c:v>37736</c:v>
                </c:pt>
                <c:pt idx="69">
                  <c:v>37743</c:v>
                </c:pt>
                <c:pt idx="70">
                  <c:v>37750</c:v>
                </c:pt>
                <c:pt idx="71">
                  <c:v>37757</c:v>
                </c:pt>
                <c:pt idx="72">
                  <c:v>37764</c:v>
                </c:pt>
                <c:pt idx="73">
                  <c:v>37771</c:v>
                </c:pt>
                <c:pt idx="74">
                  <c:v>37778</c:v>
                </c:pt>
                <c:pt idx="75">
                  <c:v>37785</c:v>
                </c:pt>
                <c:pt idx="76">
                  <c:v>37792</c:v>
                </c:pt>
                <c:pt idx="77">
                  <c:v>37799</c:v>
                </c:pt>
                <c:pt idx="78">
                  <c:v>37806</c:v>
                </c:pt>
                <c:pt idx="79">
                  <c:v>37813</c:v>
                </c:pt>
                <c:pt idx="80">
                  <c:v>37820</c:v>
                </c:pt>
                <c:pt idx="81">
                  <c:v>37827</c:v>
                </c:pt>
                <c:pt idx="82">
                  <c:v>37834</c:v>
                </c:pt>
                <c:pt idx="83">
                  <c:v>37841</c:v>
                </c:pt>
                <c:pt idx="84">
                  <c:v>37848</c:v>
                </c:pt>
                <c:pt idx="85">
                  <c:v>37855</c:v>
                </c:pt>
                <c:pt idx="86">
                  <c:v>37862</c:v>
                </c:pt>
                <c:pt idx="87">
                  <c:v>37869</c:v>
                </c:pt>
                <c:pt idx="88">
                  <c:v>37876</c:v>
                </c:pt>
                <c:pt idx="89">
                  <c:v>37883</c:v>
                </c:pt>
                <c:pt idx="90">
                  <c:v>37890</c:v>
                </c:pt>
                <c:pt idx="91">
                  <c:v>37897</c:v>
                </c:pt>
                <c:pt idx="92">
                  <c:v>37904</c:v>
                </c:pt>
                <c:pt idx="93">
                  <c:v>37911</c:v>
                </c:pt>
                <c:pt idx="94">
                  <c:v>37918</c:v>
                </c:pt>
                <c:pt idx="95">
                  <c:v>37925</c:v>
                </c:pt>
                <c:pt idx="96">
                  <c:v>37932</c:v>
                </c:pt>
                <c:pt idx="97">
                  <c:v>37939</c:v>
                </c:pt>
                <c:pt idx="98">
                  <c:v>37946</c:v>
                </c:pt>
                <c:pt idx="99">
                  <c:v>37953</c:v>
                </c:pt>
                <c:pt idx="100">
                  <c:v>37960</c:v>
                </c:pt>
                <c:pt idx="101">
                  <c:v>37967</c:v>
                </c:pt>
                <c:pt idx="102">
                  <c:v>37974</c:v>
                </c:pt>
                <c:pt idx="103">
                  <c:v>37981</c:v>
                </c:pt>
                <c:pt idx="104">
                  <c:v>37986</c:v>
                </c:pt>
                <c:pt idx="105">
                  <c:v>37994</c:v>
                </c:pt>
                <c:pt idx="106">
                  <c:v>38001</c:v>
                </c:pt>
                <c:pt idx="107">
                  <c:v>38008</c:v>
                </c:pt>
                <c:pt idx="108">
                  <c:v>38015</c:v>
                </c:pt>
                <c:pt idx="109">
                  <c:v>38022</c:v>
                </c:pt>
                <c:pt idx="110">
                  <c:v>38029</c:v>
                </c:pt>
                <c:pt idx="111">
                  <c:v>38036</c:v>
                </c:pt>
                <c:pt idx="112">
                  <c:v>38043</c:v>
                </c:pt>
                <c:pt idx="113">
                  <c:v>38050</c:v>
                </c:pt>
                <c:pt idx="114">
                  <c:v>38057</c:v>
                </c:pt>
                <c:pt idx="115">
                  <c:v>38064</c:v>
                </c:pt>
                <c:pt idx="116">
                  <c:v>38071</c:v>
                </c:pt>
                <c:pt idx="117">
                  <c:v>38078</c:v>
                </c:pt>
                <c:pt idx="118">
                  <c:v>38085</c:v>
                </c:pt>
                <c:pt idx="119">
                  <c:v>38092</c:v>
                </c:pt>
                <c:pt idx="120">
                  <c:v>38099</c:v>
                </c:pt>
                <c:pt idx="121">
                  <c:v>38106</c:v>
                </c:pt>
                <c:pt idx="122">
                  <c:v>38113</c:v>
                </c:pt>
                <c:pt idx="123">
                  <c:v>38120</c:v>
                </c:pt>
                <c:pt idx="124">
                  <c:v>38127</c:v>
                </c:pt>
                <c:pt idx="125">
                  <c:v>38134</c:v>
                </c:pt>
                <c:pt idx="126">
                  <c:v>38141</c:v>
                </c:pt>
                <c:pt idx="127">
                  <c:v>38148</c:v>
                </c:pt>
                <c:pt idx="128">
                  <c:v>38155</c:v>
                </c:pt>
                <c:pt idx="129">
                  <c:v>38162</c:v>
                </c:pt>
                <c:pt idx="130">
                  <c:v>38169</c:v>
                </c:pt>
                <c:pt idx="131">
                  <c:v>38176</c:v>
                </c:pt>
                <c:pt idx="132">
                  <c:v>38183</c:v>
                </c:pt>
                <c:pt idx="133">
                  <c:v>38190</c:v>
                </c:pt>
                <c:pt idx="134">
                  <c:v>38197</c:v>
                </c:pt>
                <c:pt idx="135">
                  <c:v>38204</c:v>
                </c:pt>
                <c:pt idx="136">
                  <c:v>38211</c:v>
                </c:pt>
                <c:pt idx="137">
                  <c:v>38218</c:v>
                </c:pt>
                <c:pt idx="138">
                  <c:v>38225</c:v>
                </c:pt>
                <c:pt idx="139">
                  <c:v>38232</c:v>
                </c:pt>
                <c:pt idx="140">
                  <c:v>38239</c:v>
                </c:pt>
                <c:pt idx="141">
                  <c:v>38246</c:v>
                </c:pt>
                <c:pt idx="142">
                  <c:v>38253</c:v>
                </c:pt>
                <c:pt idx="143">
                  <c:v>38260</c:v>
                </c:pt>
                <c:pt idx="144">
                  <c:v>38267</c:v>
                </c:pt>
                <c:pt idx="145">
                  <c:v>38274</c:v>
                </c:pt>
                <c:pt idx="146">
                  <c:v>38281</c:v>
                </c:pt>
                <c:pt idx="147">
                  <c:v>38288</c:v>
                </c:pt>
                <c:pt idx="148">
                  <c:v>38295</c:v>
                </c:pt>
                <c:pt idx="149">
                  <c:v>38302</c:v>
                </c:pt>
                <c:pt idx="150">
                  <c:v>38309</c:v>
                </c:pt>
                <c:pt idx="151">
                  <c:v>38315</c:v>
                </c:pt>
                <c:pt idx="152">
                  <c:v>38323</c:v>
                </c:pt>
                <c:pt idx="153">
                  <c:v>38330</c:v>
                </c:pt>
                <c:pt idx="154">
                  <c:v>38337</c:v>
                </c:pt>
                <c:pt idx="155">
                  <c:v>38343</c:v>
                </c:pt>
                <c:pt idx="156">
                  <c:v>38350</c:v>
                </c:pt>
                <c:pt idx="157">
                  <c:v>38358</c:v>
                </c:pt>
                <c:pt idx="158">
                  <c:v>38365</c:v>
                </c:pt>
                <c:pt idx="159">
                  <c:v>38372</c:v>
                </c:pt>
                <c:pt idx="160">
                  <c:v>38379</c:v>
                </c:pt>
                <c:pt idx="161">
                  <c:v>38386</c:v>
                </c:pt>
                <c:pt idx="162">
                  <c:v>38393</c:v>
                </c:pt>
                <c:pt idx="163">
                  <c:v>38400</c:v>
                </c:pt>
                <c:pt idx="164">
                  <c:v>38407</c:v>
                </c:pt>
                <c:pt idx="165">
                  <c:v>38414</c:v>
                </c:pt>
                <c:pt idx="166">
                  <c:v>38421</c:v>
                </c:pt>
                <c:pt idx="167">
                  <c:v>38428</c:v>
                </c:pt>
                <c:pt idx="168">
                  <c:v>38435</c:v>
                </c:pt>
                <c:pt idx="169">
                  <c:v>38442</c:v>
                </c:pt>
                <c:pt idx="170">
                  <c:v>38449</c:v>
                </c:pt>
                <c:pt idx="171">
                  <c:v>38456</c:v>
                </c:pt>
                <c:pt idx="172">
                  <c:v>38463</c:v>
                </c:pt>
                <c:pt idx="173">
                  <c:v>38470</c:v>
                </c:pt>
                <c:pt idx="174">
                  <c:v>38477</c:v>
                </c:pt>
                <c:pt idx="175">
                  <c:v>38484</c:v>
                </c:pt>
                <c:pt idx="176">
                  <c:v>38491</c:v>
                </c:pt>
                <c:pt idx="177">
                  <c:v>38498</c:v>
                </c:pt>
                <c:pt idx="178">
                  <c:v>38505</c:v>
                </c:pt>
                <c:pt idx="179">
                  <c:v>38512</c:v>
                </c:pt>
                <c:pt idx="180">
                  <c:v>38519</c:v>
                </c:pt>
                <c:pt idx="181">
                  <c:v>38526</c:v>
                </c:pt>
                <c:pt idx="182">
                  <c:v>38533</c:v>
                </c:pt>
                <c:pt idx="183">
                  <c:v>38540</c:v>
                </c:pt>
                <c:pt idx="184">
                  <c:v>38547</c:v>
                </c:pt>
                <c:pt idx="185">
                  <c:v>38554</c:v>
                </c:pt>
                <c:pt idx="186">
                  <c:v>38561</c:v>
                </c:pt>
                <c:pt idx="187">
                  <c:v>38568</c:v>
                </c:pt>
                <c:pt idx="188">
                  <c:v>38575</c:v>
                </c:pt>
                <c:pt idx="189">
                  <c:v>38582</c:v>
                </c:pt>
                <c:pt idx="190">
                  <c:v>38589</c:v>
                </c:pt>
                <c:pt idx="191">
                  <c:v>38596</c:v>
                </c:pt>
                <c:pt idx="192">
                  <c:v>38603</c:v>
                </c:pt>
                <c:pt idx="193">
                  <c:v>38610</c:v>
                </c:pt>
                <c:pt idx="194">
                  <c:v>38617</c:v>
                </c:pt>
                <c:pt idx="195">
                  <c:v>38624</c:v>
                </c:pt>
                <c:pt idx="196">
                  <c:v>38631</c:v>
                </c:pt>
                <c:pt idx="197">
                  <c:v>38638</c:v>
                </c:pt>
                <c:pt idx="198">
                  <c:v>38645</c:v>
                </c:pt>
                <c:pt idx="199">
                  <c:v>38652</c:v>
                </c:pt>
                <c:pt idx="200">
                  <c:v>38659</c:v>
                </c:pt>
                <c:pt idx="201">
                  <c:v>38666</c:v>
                </c:pt>
                <c:pt idx="202">
                  <c:v>38673</c:v>
                </c:pt>
                <c:pt idx="203">
                  <c:v>38679</c:v>
                </c:pt>
                <c:pt idx="204">
                  <c:v>38687</c:v>
                </c:pt>
                <c:pt idx="205">
                  <c:v>38694</c:v>
                </c:pt>
                <c:pt idx="206">
                  <c:v>38701</c:v>
                </c:pt>
                <c:pt idx="207">
                  <c:v>38708</c:v>
                </c:pt>
                <c:pt idx="208">
                  <c:v>38715</c:v>
                </c:pt>
                <c:pt idx="209">
                  <c:v>38722</c:v>
                </c:pt>
                <c:pt idx="210">
                  <c:v>38729</c:v>
                </c:pt>
                <c:pt idx="211">
                  <c:v>38736</c:v>
                </c:pt>
                <c:pt idx="212">
                  <c:v>38743</c:v>
                </c:pt>
                <c:pt idx="213">
                  <c:v>38750</c:v>
                </c:pt>
                <c:pt idx="214">
                  <c:v>38757</c:v>
                </c:pt>
                <c:pt idx="215">
                  <c:v>38764</c:v>
                </c:pt>
                <c:pt idx="216">
                  <c:v>38771</c:v>
                </c:pt>
                <c:pt idx="217">
                  <c:v>38778</c:v>
                </c:pt>
                <c:pt idx="218">
                  <c:v>38785</c:v>
                </c:pt>
                <c:pt idx="219">
                  <c:v>38792</c:v>
                </c:pt>
                <c:pt idx="220">
                  <c:v>38799</c:v>
                </c:pt>
                <c:pt idx="221">
                  <c:v>38806</c:v>
                </c:pt>
                <c:pt idx="222">
                  <c:v>38813</c:v>
                </c:pt>
                <c:pt idx="223">
                  <c:v>38820</c:v>
                </c:pt>
                <c:pt idx="224">
                  <c:v>38827</c:v>
                </c:pt>
                <c:pt idx="225">
                  <c:v>38834</c:v>
                </c:pt>
                <c:pt idx="226">
                  <c:v>38841</c:v>
                </c:pt>
                <c:pt idx="227">
                  <c:v>38848</c:v>
                </c:pt>
                <c:pt idx="228">
                  <c:v>38855</c:v>
                </c:pt>
                <c:pt idx="229">
                  <c:v>38862</c:v>
                </c:pt>
                <c:pt idx="230">
                  <c:v>38869</c:v>
                </c:pt>
                <c:pt idx="231">
                  <c:v>38876</c:v>
                </c:pt>
                <c:pt idx="232">
                  <c:v>38883</c:v>
                </c:pt>
                <c:pt idx="233">
                  <c:v>38890</c:v>
                </c:pt>
                <c:pt idx="234">
                  <c:v>38897</c:v>
                </c:pt>
                <c:pt idx="235">
                  <c:v>38904</c:v>
                </c:pt>
                <c:pt idx="236">
                  <c:v>38911</c:v>
                </c:pt>
                <c:pt idx="237">
                  <c:v>38918</c:v>
                </c:pt>
                <c:pt idx="238">
                  <c:v>38925</c:v>
                </c:pt>
                <c:pt idx="239">
                  <c:v>38932</c:v>
                </c:pt>
                <c:pt idx="240">
                  <c:v>38939</c:v>
                </c:pt>
                <c:pt idx="241">
                  <c:v>38946</c:v>
                </c:pt>
                <c:pt idx="242">
                  <c:v>38953</c:v>
                </c:pt>
                <c:pt idx="243">
                  <c:v>38960</c:v>
                </c:pt>
                <c:pt idx="244">
                  <c:v>38967</c:v>
                </c:pt>
                <c:pt idx="245">
                  <c:v>38974</c:v>
                </c:pt>
                <c:pt idx="246">
                  <c:v>38981</c:v>
                </c:pt>
                <c:pt idx="247">
                  <c:v>38988</c:v>
                </c:pt>
                <c:pt idx="248">
                  <c:v>38995</c:v>
                </c:pt>
                <c:pt idx="249">
                  <c:v>39002</c:v>
                </c:pt>
                <c:pt idx="250">
                  <c:v>39009</c:v>
                </c:pt>
                <c:pt idx="251">
                  <c:v>39016</c:v>
                </c:pt>
                <c:pt idx="252">
                  <c:v>39023</c:v>
                </c:pt>
                <c:pt idx="253">
                  <c:v>39030</c:v>
                </c:pt>
                <c:pt idx="254">
                  <c:v>39037</c:v>
                </c:pt>
                <c:pt idx="255">
                  <c:v>39043</c:v>
                </c:pt>
                <c:pt idx="256">
                  <c:v>39051</c:v>
                </c:pt>
                <c:pt idx="257">
                  <c:v>39058</c:v>
                </c:pt>
                <c:pt idx="258">
                  <c:v>39065</c:v>
                </c:pt>
                <c:pt idx="259">
                  <c:v>39072</c:v>
                </c:pt>
                <c:pt idx="260">
                  <c:v>39079</c:v>
                </c:pt>
                <c:pt idx="261">
                  <c:v>39086</c:v>
                </c:pt>
                <c:pt idx="262">
                  <c:v>39093</c:v>
                </c:pt>
                <c:pt idx="263">
                  <c:v>39100</c:v>
                </c:pt>
                <c:pt idx="264">
                  <c:v>39107</c:v>
                </c:pt>
                <c:pt idx="265">
                  <c:v>39114</c:v>
                </c:pt>
                <c:pt idx="266">
                  <c:v>39121</c:v>
                </c:pt>
                <c:pt idx="267">
                  <c:v>39128</c:v>
                </c:pt>
                <c:pt idx="268">
                  <c:v>39135</c:v>
                </c:pt>
                <c:pt idx="269">
                  <c:v>39142</c:v>
                </c:pt>
                <c:pt idx="270">
                  <c:v>39149</c:v>
                </c:pt>
                <c:pt idx="271">
                  <c:v>39156</c:v>
                </c:pt>
                <c:pt idx="272">
                  <c:v>39163</c:v>
                </c:pt>
                <c:pt idx="273">
                  <c:v>39170</c:v>
                </c:pt>
                <c:pt idx="274">
                  <c:v>39177</c:v>
                </c:pt>
                <c:pt idx="275">
                  <c:v>39184</c:v>
                </c:pt>
                <c:pt idx="276">
                  <c:v>39191</c:v>
                </c:pt>
                <c:pt idx="277">
                  <c:v>39198</c:v>
                </c:pt>
                <c:pt idx="278">
                  <c:v>39205</c:v>
                </c:pt>
                <c:pt idx="279">
                  <c:v>39212</c:v>
                </c:pt>
                <c:pt idx="280">
                  <c:v>39219</c:v>
                </c:pt>
                <c:pt idx="281">
                  <c:v>39226</c:v>
                </c:pt>
                <c:pt idx="282">
                  <c:v>39233</c:v>
                </c:pt>
                <c:pt idx="283">
                  <c:v>39240</c:v>
                </c:pt>
                <c:pt idx="284">
                  <c:v>39247</c:v>
                </c:pt>
                <c:pt idx="285">
                  <c:v>39254</c:v>
                </c:pt>
                <c:pt idx="286">
                  <c:v>39261</c:v>
                </c:pt>
                <c:pt idx="287">
                  <c:v>39268</c:v>
                </c:pt>
                <c:pt idx="288">
                  <c:v>39275</c:v>
                </c:pt>
                <c:pt idx="289">
                  <c:v>39282</c:v>
                </c:pt>
                <c:pt idx="290">
                  <c:v>39289</c:v>
                </c:pt>
                <c:pt idx="291">
                  <c:v>39296</c:v>
                </c:pt>
                <c:pt idx="292">
                  <c:v>39303</c:v>
                </c:pt>
                <c:pt idx="293">
                  <c:v>39310</c:v>
                </c:pt>
                <c:pt idx="294">
                  <c:v>39317</c:v>
                </c:pt>
                <c:pt idx="295">
                  <c:v>39324</c:v>
                </c:pt>
                <c:pt idx="296">
                  <c:v>39331</c:v>
                </c:pt>
                <c:pt idx="297">
                  <c:v>39338</c:v>
                </c:pt>
                <c:pt idx="298">
                  <c:v>39345</c:v>
                </c:pt>
                <c:pt idx="299">
                  <c:v>39352</c:v>
                </c:pt>
                <c:pt idx="300">
                  <c:v>39359</c:v>
                </c:pt>
                <c:pt idx="301">
                  <c:v>39366</c:v>
                </c:pt>
                <c:pt idx="302">
                  <c:v>39373</c:v>
                </c:pt>
                <c:pt idx="303">
                  <c:v>39380</c:v>
                </c:pt>
                <c:pt idx="304">
                  <c:v>39387</c:v>
                </c:pt>
                <c:pt idx="305">
                  <c:v>39394</c:v>
                </c:pt>
                <c:pt idx="306">
                  <c:v>39401</c:v>
                </c:pt>
                <c:pt idx="307">
                  <c:v>39407</c:v>
                </c:pt>
                <c:pt idx="308">
                  <c:v>39415</c:v>
                </c:pt>
                <c:pt idx="309">
                  <c:v>39422</c:v>
                </c:pt>
                <c:pt idx="310">
                  <c:v>39429</c:v>
                </c:pt>
                <c:pt idx="311">
                  <c:v>39436</c:v>
                </c:pt>
                <c:pt idx="312">
                  <c:v>39443</c:v>
                </c:pt>
                <c:pt idx="313">
                  <c:v>39450</c:v>
                </c:pt>
                <c:pt idx="314">
                  <c:v>39457</c:v>
                </c:pt>
                <c:pt idx="315">
                  <c:v>39464</c:v>
                </c:pt>
                <c:pt idx="316">
                  <c:v>39471</c:v>
                </c:pt>
                <c:pt idx="317">
                  <c:v>39478</c:v>
                </c:pt>
                <c:pt idx="318">
                  <c:v>39485</c:v>
                </c:pt>
                <c:pt idx="319">
                  <c:v>39492</c:v>
                </c:pt>
                <c:pt idx="320">
                  <c:v>39499</c:v>
                </c:pt>
                <c:pt idx="321">
                  <c:v>39506</c:v>
                </c:pt>
                <c:pt idx="322">
                  <c:v>39513</c:v>
                </c:pt>
                <c:pt idx="323">
                  <c:v>39520</c:v>
                </c:pt>
                <c:pt idx="324">
                  <c:v>39527</c:v>
                </c:pt>
                <c:pt idx="325">
                  <c:v>39534</c:v>
                </c:pt>
                <c:pt idx="326">
                  <c:v>39541</c:v>
                </c:pt>
                <c:pt idx="327">
                  <c:v>39548</c:v>
                </c:pt>
                <c:pt idx="328">
                  <c:v>39555</c:v>
                </c:pt>
                <c:pt idx="329">
                  <c:v>39562</c:v>
                </c:pt>
                <c:pt idx="330">
                  <c:v>39569</c:v>
                </c:pt>
                <c:pt idx="331">
                  <c:v>39576</c:v>
                </c:pt>
                <c:pt idx="332">
                  <c:v>39583</c:v>
                </c:pt>
                <c:pt idx="333">
                  <c:v>39590</c:v>
                </c:pt>
                <c:pt idx="334">
                  <c:v>39597</c:v>
                </c:pt>
                <c:pt idx="335">
                  <c:v>39604</c:v>
                </c:pt>
                <c:pt idx="336">
                  <c:v>39611</c:v>
                </c:pt>
                <c:pt idx="337">
                  <c:v>39618</c:v>
                </c:pt>
                <c:pt idx="338">
                  <c:v>39625</c:v>
                </c:pt>
                <c:pt idx="339">
                  <c:v>39632</c:v>
                </c:pt>
                <c:pt idx="340">
                  <c:v>39639</c:v>
                </c:pt>
                <c:pt idx="341">
                  <c:v>39646</c:v>
                </c:pt>
                <c:pt idx="342">
                  <c:v>39653</c:v>
                </c:pt>
                <c:pt idx="343">
                  <c:v>39660</c:v>
                </c:pt>
                <c:pt idx="344">
                  <c:v>39667</c:v>
                </c:pt>
                <c:pt idx="345">
                  <c:v>39674</c:v>
                </c:pt>
                <c:pt idx="346">
                  <c:v>39681</c:v>
                </c:pt>
                <c:pt idx="347">
                  <c:v>39688</c:v>
                </c:pt>
                <c:pt idx="348">
                  <c:v>39695</c:v>
                </c:pt>
                <c:pt idx="349">
                  <c:v>39702</c:v>
                </c:pt>
                <c:pt idx="350">
                  <c:v>39709</c:v>
                </c:pt>
                <c:pt idx="351">
                  <c:v>39716</c:v>
                </c:pt>
                <c:pt idx="352">
                  <c:v>39723</c:v>
                </c:pt>
                <c:pt idx="353">
                  <c:v>39730</c:v>
                </c:pt>
                <c:pt idx="354">
                  <c:v>39737</c:v>
                </c:pt>
                <c:pt idx="355">
                  <c:v>39744</c:v>
                </c:pt>
                <c:pt idx="356">
                  <c:v>39751</c:v>
                </c:pt>
                <c:pt idx="357">
                  <c:v>39758</c:v>
                </c:pt>
                <c:pt idx="358">
                  <c:v>39765</c:v>
                </c:pt>
                <c:pt idx="359">
                  <c:v>39772</c:v>
                </c:pt>
                <c:pt idx="360">
                  <c:v>39778</c:v>
                </c:pt>
                <c:pt idx="361">
                  <c:v>39786</c:v>
                </c:pt>
                <c:pt idx="362">
                  <c:v>39793</c:v>
                </c:pt>
                <c:pt idx="363">
                  <c:v>39800</c:v>
                </c:pt>
                <c:pt idx="364">
                  <c:v>39806</c:v>
                </c:pt>
                <c:pt idx="365">
                  <c:v>39813</c:v>
                </c:pt>
                <c:pt idx="366">
                  <c:v>39821</c:v>
                </c:pt>
                <c:pt idx="367">
                  <c:v>39828</c:v>
                </c:pt>
                <c:pt idx="368">
                  <c:v>39835</c:v>
                </c:pt>
                <c:pt idx="369">
                  <c:v>39842</c:v>
                </c:pt>
                <c:pt idx="370">
                  <c:v>39849</c:v>
                </c:pt>
                <c:pt idx="371">
                  <c:v>39856</c:v>
                </c:pt>
                <c:pt idx="372">
                  <c:v>39863</c:v>
                </c:pt>
                <c:pt idx="373">
                  <c:v>39870</c:v>
                </c:pt>
                <c:pt idx="374">
                  <c:v>39877</c:v>
                </c:pt>
                <c:pt idx="375">
                  <c:v>39884</c:v>
                </c:pt>
                <c:pt idx="376">
                  <c:v>39891</c:v>
                </c:pt>
                <c:pt idx="377">
                  <c:v>39898</c:v>
                </c:pt>
                <c:pt idx="378">
                  <c:v>39905</c:v>
                </c:pt>
                <c:pt idx="379">
                  <c:v>39912</c:v>
                </c:pt>
                <c:pt idx="380">
                  <c:v>39919</c:v>
                </c:pt>
                <c:pt idx="381">
                  <c:v>39926</c:v>
                </c:pt>
                <c:pt idx="382">
                  <c:v>39933</c:v>
                </c:pt>
                <c:pt idx="383">
                  <c:v>39940</c:v>
                </c:pt>
                <c:pt idx="384">
                  <c:v>39947</c:v>
                </c:pt>
                <c:pt idx="385">
                  <c:v>39954</c:v>
                </c:pt>
                <c:pt idx="386">
                  <c:v>39961</c:v>
                </c:pt>
                <c:pt idx="387">
                  <c:v>39968</c:v>
                </c:pt>
                <c:pt idx="388">
                  <c:v>39975</c:v>
                </c:pt>
                <c:pt idx="389">
                  <c:v>39982</c:v>
                </c:pt>
                <c:pt idx="390">
                  <c:v>39989</c:v>
                </c:pt>
                <c:pt idx="391">
                  <c:v>39996</c:v>
                </c:pt>
                <c:pt idx="392">
                  <c:v>40003</c:v>
                </c:pt>
                <c:pt idx="393">
                  <c:v>40010</c:v>
                </c:pt>
                <c:pt idx="394">
                  <c:v>40017</c:v>
                </c:pt>
                <c:pt idx="395">
                  <c:v>40024</c:v>
                </c:pt>
                <c:pt idx="396">
                  <c:v>40031</c:v>
                </c:pt>
                <c:pt idx="397">
                  <c:v>40038</c:v>
                </c:pt>
                <c:pt idx="398">
                  <c:v>40045</c:v>
                </c:pt>
                <c:pt idx="399">
                  <c:v>40052</c:v>
                </c:pt>
                <c:pt idx="400">
                  <c:v>40059</c:v>
                </c:pt>
                <c:pt idx="401">
                  <c:v>40066</c:v>
                </c:pt>
                <c:pt idx="402">
                  <c:v>40073</c:v>
                </c:pt>
                <c:pt idx="403">
                  <c:v>40080</c:v>
                </c:pt>
                <c:pt idx="404">
                  <c:v>40087</c:v>
                </c:pt>
                <c:pt idx="405">
                  <c:v>40094</c:v>
                </c:pt>
                <c:pt idx="406">
                  <c:v>40101</c:v>
                </c:pt>
                <c:pt idx="407">
                  <c:v>40108</c:v>
                </c:pt>
                <c:pt idx="408">
                  <c:v>40115</c:v>
                </c:pt>
                <c:pt idx="409">
                  <c:v>40122</c:v>
                </c:pt>
                <c:pt idx="410">
                  <c:v>40129</c:v>
                </c:pt>
                <c:pt idx="411">
                  <c:v>40136</c:v>
                </c:pt>
                <c:pt idx="412">
                  <c:v>40142</c:v>
                </c:pt>
                <c:pt idx="413">
                  <c:v>40150</c:v>
                </c:pt>
                <c:pt idx="414">
                  <c:v>40157</c:v>
                </c:pt>
                <c:pt idx="415">
                  <c:v>40164</c:v>
                </c:pt>
                <c:pt idx="416">
                  <c:v>40171</c:v>
                </c:pt>
                <c:pt idx="417">
                  <c:v>40178</c:v>
                </c:pt>
                <c:pt idx="418">
                  <c:v>40185</c:v>
                </c:pt>
                <c:pt idx="419">
                  <c:v>40192</c:v>
                </c:pt>
                <c:pt idx="420">
                  <c:v>40199</c:v>
                </c:pt>
                <c:pt idx="421">
                  <c:v>40206</c:v>
                </c:pt>
                <c:pt idx="422">
                  <c:v>40213</c:v>
                </c:pt>
                <c:pt idx="423">
                  <c:v>40220</c:v>
                </c:pt>
                <c:pt idx="424">
                  <c:v>40227</c:v>
                </c:pt>
                <c:pt idx="425">
                  <c:v>40234</c:v>
                </c:pt>
                <c:pt idx="426">
                  <c:v>40241</c:v>
                </c:pt>
                <c:pt idx="427">
                  <c:v>40248</c:v>
                </c:pt>
                <c:pt idx="428">
                  <c:v>40255</c:v>
                </c:pt>
                <c:pt idx="429">
                  <c:v>40262</c:v>
                </c:pt>
                <c:pt idx="430">
                  <c:v>40269</c:v>
                </c:pt>
                <c:pt idx="431">
                  <c:v>40276</c:v>
                </c:pt>
                <c:pt idx="432">
                  <c:v>40283</c:v>
                </c:pt>
                <c:pt idx="433">
                  <c:v>40290</c:v>
                </c:pt>
                <c:pt idx="434">
                  <c:v>40297</c:v>
                </c:pt>
                <c:pt idx="435">
                  <c:v>40304</c:v>
                </c:pt>
                <c:pt idx="436">
                  <c:v>40311</c:v>
                </c:pt>
                <c:pt idx="437">
                  <c:v>40318</c:v>
                </c:pt>
                <c:pt idx="438">
                  <c:v>40325</c:v>
                </c:pt>
                <c:pt idx="439">
                  <c:v>40332</c:v>
                </c:pt>
                <c:pt idx="440">
                  <c:v>40339</c:v>
                </c:pt>
                <c:pt idx="441">
                  <c:v>40346</c:v>
                </c:pt>
                <c:pt idx="442">
                  <c:v>40353</c:v>
                </c:pt>
                <c:pt idx="443">
                  <c:v>40360</c:v>
                </c:pt>
                <c:pt idx="444">
                  <c:v>40367</c:v>
                </c:pt>
                <c:pt idx="445">
                  <c:v>40374</c:v>
                </c:pt>
                <c:pt idx="446">
                  <c:v>40381</c:v>
                </c:pt>
                <c:pt idx="447">
                  <c:v>40388</c:v>
                </c:pt>
                <c:pt idx="448">
                  <c:v>40395</c:v>
                </c:pt>
                <c:pt idx="449">
                  <c:v>40402</c:v>
                </c:pt>
                <c:pt idx="450">
                  <c:v>40409</c:v>
                </c:pt>
                <c:pt idx="451">
                  <c:v>40416</c:v>
                </c:pt>
                <c:pt idx="452">
                  <c:v>40423</c:v>
                </c:pt>
                <c:pt idx="453">
                  <c:v>40430</c:v>
                </c:pt>
                <c:pt idx="454">
                  <c:v>40437</c:v>
                </c:pt>
                <c:pt idx="455">
                  <c:v>40444</c:v>
                </c:pt>
                <c:pt idx="456">
                  <c:v>40451</c:v>
                </c:pt>
                <c:pt idx="457">
                  <c:v>40458</c:v>
                </c:pt>
                <c:pt idx="458">
                  <c:v>40465</c:v>
                </c:pt>
                <c:pt idx="459">
                  <c:v>40472</c:v>
                </c:pt>
                <c:pt idx="460">
                  <c:v>40479</c:v>
                </c:pt>
                <c:pt idx="461">
                  <c:v>40486</c:v>
                </c:pt>
                <c:pt idx="462">
                  <c:v>40493</c:v>
                </c:pt>
                <c:pt idx="463">
                  <c:v>40500</c:v>
                </c:pt>
                <c:pt idx="464">
                  <c:v>40506</c:v>
                </c:pt>
                <c:pt idx="465">
                  <c:v>40514</c:v>
                </c:pt>
                <c:pt idx="466">
                  <c:v>40521</c:v>
                </c:pt>
                <c:pt idx="467">
                  <c:v>40528</c:v>
                </c:pt>
                <c:pt idx="468">
                  <c:v>40535</c:v>
                </c:pt>
                <c:pt idx="469">
                  <c:v>40542</c:v>
                </c:pt>
                <c:pt idx="470">
                  <c:v>40549</c:v>
                </c:pt>
                <c:pt idx="471">
                  <c:v>40556</c:v>
                </c:pt>
                <c:pt idx="472">
                  <c:v>40563</c:v>
                </c:pt>
                <c:pt idx="473">
                  <c:v>40570</c:v>
                </c:pt>
                <c:pt idx="474">
                  <c:v>40577</c:v>
                </c:pt>
                <c:pt idx="475">
                  <c:v>40584</c:v>
                </c:pt>
                <c:pt idx="476">
                  <c:v>40591</c:v>
                </c:pt>
                <c:pt idx="477">
                  <c:v>40598</c:v>
                </c:pt>
                <c:pt idx="478">
                  <c:v>40605</c:v>
                </c:pt>
                <c:pt idx="479">
                  <c:v>40612</c:v>
                </c:pt>
                <c:pt idx="480">
                  <c:v>40619</c:v>
                </c:pt>
                <c:pt idx="481">
                  <c:v>40626</c:v>
                </c:pt>
                <c:pt idx="482">
                  <c:v>40633</c:v>
                </c:pt>
                <c:pt idx="483">
                  <c:v>40640</c:v>
                </c:pt>
                <c:pt idx="484">
                  <c:v>40647</c:v>
                </c:pt>
                <c:pt idx="485">
                  <c:v>40654</c:v>
                </c:pt>
                <c:pt idx="486">
                  <c:v>40661</c:v>
                </c:pt>
                <c:pt idx="487">
                  <c:v>40668</c:v>
                </c:pt>
                <c:pt idx="488">
                  <c:v>40675</c:v>
                </c:pt>
                <c:pt idx="489">
                  <c:v>40682</c:v>
                </c:pt>
                <c:pt idx="490">
                  <c:v>40689</c:v>
                </c:pt>
                <c:pt idx="491">
                  <c:v>40696</c:v>
                </c:pt>
                <c:pt idx="492">
                  <c:v>40703</c:v>
                </c:pt>
                <c:pt idx="493">
                  <c:v>40710</c:v>
                </c:pt>
                <c:pt idx="494">
                  <c:v>40717</c:v>
                </c:pt>
                <c:pt idx="495">
                  <c:v>40724</c:v>
                </c:pt>
                <c:pt idx="496">
                  <c:v>40731</c:v>
                </c:pt>
                <c:pt idx="497">
                  <c:v>40738</c:v>
                </c:pt>
                <c:pt idx="498">
                  <c:v>40745</c:v>
                </c:pt>
                <c:pt idx="499">
                  <c:v>40752</c:v>
                </c:pt>
                <c:pt idx="500">
                  <c:v>40759</c:v>
                </c:pt>
                <c:pt idx="501">
                  <c:v>40766</c:v>
                </c:pt>
                <c:pt idx="502">
                  <c:v>40773</c:v>
                </c:pt>
                <c:pt idx="503">
                  <c:v>40780</c:v>
                </c:pt>
                <c:pt idx="504">
                  <c:v>40787</c:v>
                </c:pt>
                <c:pt idx="505">
                  <c:v>40794</c:v>
                </c:pt>
                <c:pt idx="506">
                  <c:v>40801</c:v>
                </c:pt>
                <c:pt idx="507">
                  <c:v>40808</c:v>
                </c:pt>
                <c:pt idx="508">
                  <c:v>40815</c:v>
                </c:pt>
                <c:pt idx="509">
                  <c:v>40822</c:v>
                </c:pt>
                <c:pt idx="510">
                  <c:v>40829</c:v>
                </c:pt>
                <c:pt idx="511">
                  <c:v>40836</c:v>
                </c:pt>
                <c:pt idx="512">
                  <c:v>40843</c:v>
                </c:pt>
                <c:pt idx="513">
                  <c:v>40850</c:v>
                </c:pt>
                <c:pt idx="514">
                  <c:v>40857</c:v>
                </c:pt>
                <c:pt idx="515">
                  <c:v>40864</c:v>
                </c:pt>
                <c:pt idx="516">
                  <c:v>40870</c:v>
                </c:pt>
                <c:pt idx="517">
                  <c:v>40878</c:v>
                </c:pt>
                <c:pt idx="518">
                  <c:v>40885</c:v>
                </c:pt>
                <c:pt idx="519">
                  <c:v>40892</c:v>
                </c:pt>
                <c:pt idx="520">
                  <c:v>40899</c:v>
                </c:pt>
                <c:pt idx="521">
                  <c:v>40906</c:v>
                </c:pt>
                <c:pt idx="522">
                  <c:v>40913</c:v>
                </c:pt>
                <c:pt idx="523">
                  <c:v>40920</c:v>
                </c:pt>
                <c:pt idx="524">
                  <c:v>40927</c:v>
                </c:pt>
                <c:pt idx="525">
                  <c:v>40934</c:v>
                </c:pt>
                <c:pt idx="526">
                  <c:v>40941</c:v>
                </c:pt>
                <c:pt idx="527">
                  <c:v>40948</c:v>
                </c:pt>
                <c:pt idx="528">
                  <c:v>40955</c:v>
                </c:pt>
                <c:pt idx="529">
                  <c:v>40962</c:v>
                </c:pt>
                <c:pt idx="530">
                  <c:v>40969</c:v>
                </c:pt>
                <c:pt idx="531">
                  <c:v>40976</c:v>
                </c:pt>
                <c:pt idx="532">
                  <c:v>40983</c:v>
                </c:pt>
                <c:pt idx="533">
                  <c:v>40990</c:v>
                </c:pt>
                <c:pt idx="534">
                  <c:v>40997</c:v>
                </c:pt>
                <c:pt idx="535">
                  <c:v>41004</c:v>
                </c:pt>
                <c:pt idx="536">
                  <c:v>41011</c:v>
                </c:pt>
                <c:pt idx="537">
                  <c:v>41018</c:v>
                </c:pt>
                <c:pt idx="538">
                  <c:v>41025</c:v>
                </c:pt>
                <c:pt idx="539">
                  <c:v>41032</c:v>
                </c:pt>
                <c:pt idx="540">
                  <c:v>41039</c:v>
                </c:pt>
                <c:pt idx="541">
                  <c:v>41046</c:v>
                </c:pt>
                <c:pt idx="542">
                  <c:v>41053</c:v>
                </c:pt>
                <c:pt idx="543">
                  <c:v>41060</c:v>
                </c:pt>
                <c:pt idx="544">
                  <c:v>41067</c:v>
                </c:pt>
                <c:pt idx="545">
                  <c:v>41074</c:v>
                </c:pt>
                <c:pt idx="546">
                  <c:v>41081</c:v>
                </c:pt>
                <c:pt idx="547">
                  <c:v>41088</c:v>
                </c:pt>
                <c:pt idx="548">
                  <c:v>41095</c:v>
                </c:pt>
                <c:pt idx="549">
                  <c:v>41102</c:v>
                </c:pt>
                <c:pt idx="550">
                  <c:v>41109</c:v>
                </c:pt>
                <c:pt idx="551">
                  <c:v>41116</c:v>
                </c:pt>
                <c:pt idx="552">
                  <c:v>41123</c:v>
                </c:pt>
                <c:pt idx="553">
                  <c:v>41130</c:v>
                </c:pt>
                <c:pt idx="554">
                  <c:v>41137</c:v>
                </c:pt>
                <c:pt idx="555">
                  <c:v>41144</c:v>
                </c:pt>
                <c:pt idx="556">
                  <c:v>41151</c:v>
                </c:pt>
                <c:pt idx="557">
                  <c:v>41158</c:v>
                </c:pt>
                <c:pt idx="558">
                  <c:v>41165</c:v>
                </c:pt>
                <c:pt idx="559">
                  <c:v>41172</c:v>
                </c:pt>
                <c:pt idx="560">
                  <c:v>41179</c:v>
                </c:pt>
                <c:pt idx="561">
                  <c:v>41186</c:v>
                </c:pt>
                <c:pt idx="562">
                  <c:v>41193</c:v>
                </c:pt>
                <c:pt idx="563">
                  <c:v>41200</c:v>
                </c:pt>
                <c:pt idx="564">
                  <c:v>41207</c:v>
                </c:pt>
                <c:pt idx="565">
                  <c:v>41214</c:v>
                </c:pt>
                <c:pt idx="566">
                  <c:v>41221</c:v>
                </c:pt>
                <c:pt idx="567">
                  <c:v>41228</c:v>
                </c:pt>
                <c:pt idx="568">
                  <c:v>41234</c:v>
                </c:pt>
                <c:pt idx="569">
                  <c:v>41242</c:v>
                </c:pt>
                <c:pt idx="570">
                  <c:v>41249</c:v>
                </c:pt>
                <c:pt idx="571">
                  <c:v>41256</c:v>
                </c:pt>
                <c:pt idx="572">
                  <c:v>41263</c:v>
                </c:pt>
                <c:pt idx="573">
                  <c:v>41270</c:v>
                </c:pt>
                <c:pt idx="574">
                  <c:v>41277</c:v>
                </c:pt>
                <c:pt idx="575">
                  <c:v>41284</c:v>
                </c:pt>
                <c:pt idx="576">
                  <c:v>41291</c:v>
                </c:pt>
                <c:pt idx="577">
                  <c:v>41298</c:v>
                </c:pt>
                <c:pt idx="578">
                  <c:v>41305</c:v>
                </c:pt>
                <c:pt idx="579">
                  <c:v>41312</c:v>
                </c:pt>
                <c:pt idx="580">
                  <c:v>41319</c:v>
                </c:pt>
                <c:pt idx="581">
                  <c:v>41326</c:v>
                </c:pt>
                <c:pt idx="582">
                  <c:v>41333</c:v>
                </c:pt>
                <c:pt idx="583">
                  <c:v>41340</c:v>
                </c:pt>
                <c:pt idx="584">
                  <c:v>41347</c:v>
                </c:pt>
                <c:pt idx="585">
                  <c:v>41354</c:v>
                </c:pt>
                <c:pt idx="586">
                  <c:v>41361</c:v>
                </c:pt>
                <c:pt idx="587">
                  <c:v>41368</c:v>
                </c:pt>
                <c:pt idx="588">
                  <c:v>41375</c:v>
                </c:pt>
                <c:pt idx="589">
                  <c:v>41382</c:v>
                </c:pt>
                <c:pt idx="590">
                  <c:v>41389</c:v>
                </c:pt>
                <c:pt idx="591">
                  <c:v>41396</c:v>
                </c:pt>
                <c:pt idx="592">
                  <c:v>41403</c:v>
                </c:pt>
                <c:pt idx="593">
                  <c:v>41410</c:v>
                </c:pt>
                <c:pt idx="594">
                  <c:v>41417</c:v>
                </c:pt>
                <c:pt idx="595">
                  <c:v>41424</c:v>
                </c:pt>
                <c:pt idx="596">
                  <c:v>41431</c:v>
                </c:pt>
                <c:pt idx="597">
                  <c:v>41438</c:v>
                </c:pt>
                <c:pt idx="598">
                  <c:v>41445</c:v>
                </c:pt>
                <c:pt idx="599">
                  <c:v>41452</c:v>
                </c:pt>
                <c:pt idx="600">
                  <c:v>41458</c:v>
                </c:pt>
                <c:pt idx="601">
                  <c:v>41466</c:v>
                </c:pt>
                <c:pt idx="602">
                  <c:v>41473</c:v>
                </c:pt>
                <c:pt idx="603">
                  <c:v>41480</c:v>
                </c:pt>
                <c:pt idx="604">
                  <c:v>41487</c:v>
                </c:pt>
                <c:pt idx="605">
                  <c:v>41494</c:v>
                </c:pt>
                <c:pt idx="606">
                  <c:v>41501</c:v>
                </c:pt>
                <c:pt idx="607">
                  <c:v>41508</c:v>
                </c:pt>
                <c:pt idx="608">
                  <c:v>41515</c:v>
                </c:pt>
                <c:pt idx="609">
                  <c:v>41522</c:v>
                </c:pt>
                <c:pt idx="610">
                  <c:v>41529</c:v>
                </c:pt>
                <c:pt idx="611">
                  <c:v>41536</c:v>
                </c:pt>
                <c:pt idx="612">
                  <c:v>41543</c:v>
                </c:pt>
                <c:pt idx="613">
                  <c:v>41550</c:v>
                </c:pt>
                <c:pt idx="614">
                  <c:v>41557</c:v>
                </c:pt>
                <c:pt idx="615">
                  <c:v>41564</c:v>
                </c:pt>
                <c:pt idx="616">
                  <c:v>41571</c:v>
                </c:pt>
                <c:pt idx="617">
                  <c:v>41578</c:v>
                </c:pt>
                <c:pt idx="618">
                  <c:v>41585</c:v>
                </c:pt>
                <c:pt idx="619">
                  <c:v>41592</c:v>
                </c:pt>
                <c:pt idx="620">
                  <c:v>41599</c:v>
                </c:pt>
                <c:pt idx="621">
                  <c:v>41605</c:v>
                </c:pt>
                <c:pt idx="622">
                  <c:v>41613</c:v>
                </c:pt>
                <c:pt idx="623">
                  <c:v>41620</c:v>
                </c:pt>
                <c:pt idx="624">
                  <c:v>41627</c:v>
                </c:pt>
                <c:pt idx="625">
                  <c:v>41634</c:v>
                </c:pt>
                <c:pt idx="626">
                  <c:v>41641</c:v>
                </c:pt>
                <c:pt idx="627">
                  <c:v>41648</c:v>
                </c:pt>
                <c:pt idx="628">
                  <c:v>41655</c:v>
                </c:pt>
                <c:pt idx="629">
                  <c:v>41662</c:v>
                </c:pt>
                <c:pt idx="630">
                  <c:v>41669</c:v>
                </c:pt>
                <c:pt idx="631">
                  <c:v>41676</c:v>
                </c:pt>
                <c:pt idx="632">
                  <c:v>41683</c:v>
                </c:pt>
                <c:pt idx="633">
                  <c:v>41690</c:v>
                </c:pt>
                <c:pt idx="634">
                  <c:v>41697</c:v>
                </c:pt>
                <c:pt idx="635">
                  <c:v>41704</c:v>
                </c:pt>
                <c:pt idx="636">
                  <c:v>41711</c:v>
                </c:pt>
                <c:pt idx="637">
                  <c:v>41718</c:v>
                </c:pt>
                <c:pt idx="638">
                  <c:v>41725</c:v>
                </c:pt>
                <c:pt idx="639">
                  <c:v>41732</c:v>
                </c:pt>
                <c:pt idx="640">
                  <c:v>41739</c:v>
                </c:pt>
                <c:pt idx="641">
                  <c:v>41746</c:v>
                </c:pt>
                <c:pt idx="642">
                  <c:v>41753</c:v>
                </c:pt>
                <c:pt idx="643">
                  <c:v>41760</c:v>
                </c:pt>
                <c:pt idx="644">
                  <c:v>41767</c:v>
                </c:pt>
                <c:pt idx="645">
                  <c:v>41774</c:v>
                </c:pt>
                <c:pt idx="646">
                  <c:v>41781</c:v>
                </c:pt>
                <c:pt idx="647">
                  <c:v>41788</c:v>
                </c:pt>
                <c:pt idx="648">
                  <c:v>41795</c:v>
                </c:pt>
                <c:pt idx="649">
                  <c:v>41802</c:v>
                </c:pt>
                <c:pt idx="650">
                  <c:v>41809</c:v>
                </c:pt>
                <c:pt idx="651">
                  <c:v>41816</c:v>
                </c:pt>
                <c:pt idx="652">
                  <c:v>41823</c:v>
                </c:pt>
                <c:pt idx="653">
                  <c:v>41830</c:v>
                </c:pt>
                <c:pt idx="654">
                  <c:v>41837</c:v>
                </c:pt>
                <c:pt idx="655">
                  <c:v>41844</c:v>
                </c:pt>
                <c:pt idx="656">
                  <c:v>41851</c:v>
                </c:pt>
                <c:pt idx="657">
                  <c:v>41858</c:v>
                </c:pt>
                <c:pt idx="658">
                  <c:v>41865</c:v>
                </c:pt>
                <c:pt idx="659">
                  <c:v>41872</c:v>
                </c:pt>
                <c:pt idx="660">
                  <c:v>41879</c:v>
                </c:pt>
                <c:pt idx="661">
                  <c:v>41886</c:v>
                </c:pt>
                <c:pt idx="662">
                  <c:v>41893</c:v>
                </c:pt>
                <c:pt idx="663">
                  <c:v>41900</c:v>
                </c:pt>
                <c:pt idx="664">
                  <c:v>41907</c:v>
                </c:pt>
                <c:pt idx="665">
                  <c:v>41914</c:v>
                </c:pt>
                <c:pt idx="666">
                  <c:v>41921</c:v>
                </c:pt>
                <c:pt idx="667">
                  <c:v>41928</c:v>
                </c:pt>
                <c:pt idx="668">
                  <c:v>41935</c:v>
                </c:pt>
                <c:pt idx="669">
                  <c:v>41942</c:v>
                </c:pt>
                <c:pt idx="670">
                  <c:v>41949</c:v>
                </c:pt>
                <c:pt idx="671">
                  <c:v>41956</c:v>
                </c:pt>
                <c:pt idx="672">
                  <c:v>41963</c:v>
                </c:pt>
                <c:pt idx="673">
                  <c:v>41969</c:v>
                </c:pt>
                <c:pt idx="674">
                  <c:v>41977</c:v>
                </c:pt>
                <c:pt idx="675">
                  <c:v>41984</c:v>
                </c:pt>
                <c:pt idx="676">
                  <c:v>41991</c:v>
                </c:pt>
                <c:pt idx="677">
                  <c:v>41997</c:v>
                </c:pt>
                <c:pt idx="678">
                  <c:v>42004</c:v>
                </c:pt>
                <c:pt idx="679">
                  <c:v>42012</c:v>
                </c:pt>
                <c:pt idx="680">
                  <c:v>42019</c:v>
                </c:pt>
                <c:pt idx="681">
                  <c:v>42026</c:v>
                </c:pt>
                <c:pt idx="682">
                  <c:v>42033</c:v>
                </c:pt>
                <c:pt idx="683">
                  <c:v>42040</c:v>
                </c:pt>
                <c:pt idx="684">
                  <c:v>42047</c:v>
                </c:pt>
                <c:pt idx="685">
                  <c:v>42054</c:v>
                </c:pt>
                <c:pt idx="686">
                  <c:v>42061</c:v>
                </c:pt>
                <c:pt idx="687">
                  <c:v>42068</c:v>
                </c:pt>
                <c:pt idx="688">
                  <c:v>42075</c:v>
                </c:pt>
                <c:pt idx="689">
                  <c:v>42082</c:v>
                </c:pt>
                <c:pt idx="690">
                  <c:v>42089</c:v>
                </c:pt>
                <c:pt idx="691">
                  <c:v>42096</c:v>
                </c:pt>
                <c:pt idx="692">
                  <c:v>42103</c:v>
                </c:pt>
                <c:pt idx="693">
                  <c:v>42110</c:v>
                </c:pt>
                <c:pt idx="694">
                  <c:v>42117</c:v>
                </c:pt>
                <c:pt idx="695">
                  <c:v>42124</c:v>
                </c:pt>
                <c:pt idx="696">
                  <c:v>42131</c:v>
                </c:pt>
                <c:pt idx="697">
                  <c:v>42138</c:v>
                </c:pt>
                <c:pt idx="698">
                  <c:v>42145</c:v>
                </c:pt>
                <c:pt idx="699">
                  <c:v>42152</c:v>
                </c:pt>
                <c:pt idx="700">
                  <c:v>42159</c:v>
                </c:pt>
                <c:pt idx="701">
                  <c:v>42166</c:v>
                </c:pt>
                <c:pt idx="702">
                  <c:v>42173</c:v>
                </c:pt>
                <c:pt idx="703">
                  <c:v>42180</c:v>
                </c:pt>
                <c:pt idx="704">
                  <c:v>42187</c:v>
                </c:pt>
                <c:pt idx="705">
                  <c:v>42194</c:v>
                </c:pt>
                <c:pt idx="706">
                  <c:v>42201</c:v>
                </c:pt>
                <c:pt idx="707">
                  <c:v>42208</c:v>
                </c:pt>
                <c:pt idx="708">
                  <c:v>42215</c:v>
                </c:pt>
                <c:pt idx="709">
                  <c:v>42222</c:v>
                </c:pt>
                <c:pt idx="710">
                  <c:v>42229</c:v>
                </c:pt>
                <c:pt idx="711">
                  <c:v>42236</c:v>
                </c:pt>
                <c:pt idx="712">
                  <c:v>42243</c:v>
                </c:pt>
                <c:pt idx="713">
                  <c:v>42250</c:v>
                </c:pt>
                <c:pt idx="714">
                  <c:v>42257</c:v>
                </c:pt>
                <c:pt idx="715">
                  <c:v>42264</c:v>
                </c:pt>
                <c:pt idx="716">
                  <c:v>42271</c:v>
                </c:pt>
                <c:pt idx="717">
                  <c:v>42278</c:v>
                </c:pt>
                <c:pt idx="718">
                  <c:v>42285</c:v>
                </c:pt>
                <c:pt idx="719">
                  <c:v>42292</c:v>
                </c:pt>
                <c:pt idx="720">
                  <c:v>42299</c:v>
                </c:pt>
                <c:pt idx="721">
                  <c:v>42306</c:v>
                </c:pt>
                <c:pt idx="722">
                  <c:v>42313</c:v>
                </c:pt>
                <c:pt idx="723">
                  <c:v>42320</c:v>
                </c:pt>
                <c:pt idx="724">
                  <c:v>42327</c:v>
                </c:pt>
                <c:pt idx="725">
                  <c:v>42333</c:v>
                </c:pt>
                <c:pt idx="726">
                  <c:v>42341</c:v>
                </c:pt>
                <c:pt idx="727">
                  <c:v>42348</c:v>
                </c:pt>
                <c:pt idx="728">
                  <c:v>42355</c:v>
                </c:pt>
                <c:pt idx="729">
                  <c:v>42362</c:v>
                </c:pt>
                <c:pt idx="730">
                  <c:v>42369</c:v>
                </c:pt>
                <c:pt idx="731">
                  <c:v>42376</c:v>
                </c:pt>
                <c:pt idx="732">
                  <c:v>42383</c:v>
                </c:pt>
                <c:pt idx="733">
                  <c:v>42390</c:v>
                </c:pt>
                <c:pt idx="734">
                  <c:v>42397</c:v>
                </c:pt>
                <c:pt idx="735">
                  <c:v>42404</c:v>
                </c:pt>
                <c:pt idx="736">
                  <c:v>42411</c:v>
                </c:pt>
                <c:pt idx="737">
                  <c:v>42418</c:v>
                </c:pt>
                <c:pt idx="738">
                  <c:v>42425</c:v>
                </c:pt>
                <c:pt idx="739">
                  <c:v>42432</c:v>
                </c:pt>
                <c:pt idx="740">
                  <c:v>42439</c:v>
                </c:pt>
                <c:pt idx="741">
                  <c:v>42446</c:v>
                </c:pt>
                <c:pt idx="742">
                  <c:v>42453</c:v>
                </c:pt>
                <c:pt idx="743">
                  <c:v>42460</c:v>
                </c:pt>
                <c:pt idx="744">
                  <c:v>42467</c:v>
                </c:pt>
                <c:pt idx="745">
                  <c:v>42474</c:v>
                </c:pt>
                <c:pt idx="746">
                  <c:v>42481</c:v>
                </c:pt>
                <c:pt idx="747">
                  <c:v>42488</c:v>
                </c:pt>
                <c:pt idx="748">
                  <c:v>42495</c:v>
                </c:pt>
                <c:pt idx="749">
                  <c:v>42502</c:v>
                </c:pt>
                <c:pt idx="750">
                  <c:v>42509</c:v>
                </c:pt>
                <c:pt idx="751">
                  <c:v>42516</c:v>
                </c:pt>
                <c:pt idx="752">
                  <c:v>42523</c:v>
                </c:pt>
                <c:pt idx="753">
                  <c:v>42530</c:v>
                </c:pt>
                <c:pt idx="754">
                  <c:v>42537</c:v>
                </c:pt>
                <c:pt idx="755">
                  <c:v>42544</c:v>
                </c:pt>
                <c:pt idx="756">
                  <c:v>42551</c:v>
                </c:pt>
                <c:pt idx="757">
                  <c:v>42558</c:v>
                </c:pt>
                <c:pt idx="758">
                  <c:v>42565</c:v>
                </c:pt>
                <c:pt idx="759">
                  <c:v>42572</c:v>
                </c:pt>
                <c:pt idx="760">
                  <c:v>42579</c:v>
                </c:pt>
                <c:pt idx="761">
                  <c:v>42586</c:v>
                </c:pt>
                <c:pt idx="762">
                  <c:v>42593</c:v>
                </c:pt>
                <c:pt idx="763">
                  <c:v>42600</c:v>
                </c:pt>
                <c:pt idx="764">
                  <c:v>42607</c:v>
                </c:pt>
                <c:pt idx="765">
                  <c:v>42614</c:v>
                </c:pt>
                <c:pt idx="766">
                  <c:v>42621</c:v>
                </c:pt>
                <c:pt idx="767">
                  <c:v>42628</c:v>
                </c:pt>
                <c:pt idx="768">
                  <c:v>42635</c:v>
                </c:pt>
                <c:pt idx="769">
                  <c:v>42642</c:v>
                </c:pt>
                <c:pt idx="770">
                  <c:v>42649</c:v>
                </c:pt>
                <c:pt idx="771">
                  <c:v>42656</c:v>
                </c:pt>
                <c:pt idx="772">
                  <c:v>42663</c:v>
                </c:pt>
                <c:pt idx="773">
                  <c:v>42670</c:v>
                </c:pt>
                <c:pt idx="774">
                  <c:v>42677</c:v>
                </c:pt>
                <c:pt idx="775">
                  <c:v>42684</c:v>
                </c:pt>
                <c:pt idx="776">
                  <c:v>42691</c:v>
                </c:pt>
                <c:pt idx="777">
                  <c:v>42697</c:v>
                </c:pt>
                <c:pt idx="778">
                  <c:v>42705</c:v>
                </c:pt>
                <c:pt idx="779">
                  <c:v>42712</c:v>
                </c:pt>
                <c:pt idx="780">
                  <c:v>42719</c:v>
                </c:pt>
                <c:pt idx="781">
                  <c:v>42726</c:v>
                </c:pt>
                <c:pt idx="782">
                  <c:v>42733</c:v>
                </c:pt>
                <c:pt idx="783">
                  <c:v>42740</c:v>
                </c:pt>
                <c:pt idx="784">
                  <c:v>42747</c:v>
                </c:pt>
                <c:pt idx="785">
                  <c:v>42754</c:v>
                </c:pt>
                <c:pt idx="786">
                  <c:v>42761</c:v>
                </c:pt>
                <c:pt idx="787">
                  <c:v>42768</c:v>
                </c:pt>
                <c:pt idx="788">
                  <c:v>42775</c:v>
                </c:pt>
                <c:pt idx="789">
                  <c:v>42782</c:v>
                </c:pt>
                <c:pt idx="790">
                  <c:v>42789</c:v>
                </c:pt>
                <c:pt idx="791">
                  <c:v>42796</c:v>
                </c:pt>
                <c:pt idx="792">
                  <c:v>42803</c:v>
                </c:pt>
                <c:pt idx="793">
                  <c:v>42810</c:v>
                </c:pt>
                <c:pt idx="794">
                  <c:v>42817</c:v>
                </c:pt>
                <c:pt idx="795">
                  <c:v>42824</c:v>
                </c:pt>
                <c:pt idx="796">
                  <c:v>42831</c:v>
                </c:pt>
                <c:pt idx="797">
                  <c:v>42838</c:v>
                </c:pt>
                <c:pt idx="798">
                  <c:v>42845</c:v>
                </c:pt>
                <c:pt idx="799">
                  <c:v>42852</c:v>
                </c:pt>
                <c:pt idx="800">
                  <c:v>42859</c:v>
                </c:pt>
                <c:pt idx="801">
                  <c:v>42866</c:v>
                </c:pt>
                <c:pt idx="802">
                  <c:v>42873</c:v>
                </c:pt>
                <c:pt idx="803">
                  <c:v>42880</c:v>
                </c:pt>
                <c:pt idx="804">
                  <c:v>42887</c:v>
                </c:pt>
                <c:pt idx="805">
                  <c:v>42894</c:v>
                </c:pt>
                <c:pt idx="806">
                  <c:v>42901</c:v>
                </c:pt>
                <c:pt idx="807">
                  <c:v>42908</c:v>
                </c:pt>
                <c:pt idx="808">
                  <c:v>42915</c:v>
                </c:pt>
                <c:pt idx="809">
                  <c:v>42922</c:v>
                </c:pt>
                <c:pt idx="810">
                  <c:v>42929</c:v>
                </c:pt>
                <c:pt idx="811">
                  <c:v>42936</c:v>
                </c:pt>
                <c:pt idx="812">
                  <c:v>42943</c:v>
                </c:pt>
                <c:pt idx="813">
                  <c:v>42950</c:v>
                </c:pt>
                <c:pt idx="814">
                  <c:v>42957</c:v>
                </c:pt>
                <c:pt idx="815">
                  <c:v>42964</c:v>
                </c:pt>
                <c:pt idx="816">
                  <c:v>42971</c:v>
                </c:pt>
                <c:pt idx="817">
                  <c:v>42978</c:v>
                </c:pt>
                <c:pt idx="818">
                  <c:v>42985</c:v>
                </c:pt>
                <c:pt idx="819">
                  <c:v>42992</c:v>
                </c:pt>
                <c:pt idx="820">
                  <c:v>42999</c:v>
                </c:pt>
                <c:pt idx="821">
                  <c:v>43006</c:v>
                </c:pt>
                <c:pt idx="822">
                  <c:v>43013</c:v>
                </c:pt>
                <c:pt idx="823">
                  <c:v>43020</c:v>
                </c:pt>
                <c:pt idx="824">
                  <c:v>43027</c:v>
                </c:pt>
                <c:pt idx="825">
                  <c:v>43034</c:v>
                </c:pt>
                <c:pt idx="826">
                  <c:v>43041</c:v>
                </c:pt>
                <c:pt idx="827">
                  <c:v>43048</c:v>
                </c:pt>
                <c:pt idx="828">
                  <c:v>43055</c:v>
                </c:pt>
                <c:pt idx="829">
                  <c:v>43061</c:v>
                </c:pt>
                <c:pt idx="830">
                  <c:v>43069</c:v>
                </c:pt>
                <c:pt idx="831">
                  <c:v>43076</c:v>
                </c:pt>
                <c:pt idx="832">
                  <c:v>43083</c:v>
                </c:pt>
                <c:pt idx="833">
                  <c:v>43090</c:v>
                </c:pt>
                <c:pt idx="834">
                  <c:v>43097</c:v>
                </c:pt>
                <c:pt idx="835">
                  <c:v>43104</c:v>
                </c:pt>
                <c:pt idx="836">
                  <c:v>43111</c:v>
                </c:pt>
                <c:pt idx="837">
                  <c:v>43118</c:v>
                </c:pt>
                <c:pt idx="838">
                  <c:v>43125</c:v>
                </c:pt>
                <c:pt idx="839">
                  <c:v>43132</c:v>
                </c:pt>
                <c:pt idx="840">
                  <c:v>43139</c:v>
                </c:pt>
                <c:pt idx="841">
                  <c:v>43146</c:v>
                </c:pt>
                <c:pt idx="842">
                  <c:v>43153</c:v>
                </c:pt>
                <c:pt idx="843">
                  <c:v>43160</c:v>
                </c:pt>
                <c:pt idx="844">
                  <c:v>43167</c:v>
                </c:pt>
                <c:pt idx="845">
                  <c:v>43174</c:v>
                </c:pt>
                <c:pt idx="846">
                  <c:v>43181</c:v>
                </c:pt>
                <c:pt idx="847">
                  <c:v>43188</c:v>
                </c:pt>
                <c:pt idx="848">
                  <c:v>43195</c:v>
                </c:pt>
                <c:pt idx="849">
                  <c:v>43202</c:v>
                </c:pt>
                <c:pt idx="850">
                  <c:v>43209</c:v>
                </c:pt>
                <c:pt idx="851">
                  <c:v>43216</c:v>
                </c:pt>
                <c:pt idx="852">
                  <c:v>43223</c:v>
                </c:pt>
                <c:pt idx="853">
                  <c:v>43230</c:v>
                </c:pt>
                <c:pt idx="854">
                  <c:v>43237</c:v>
                </c:pt>
                <c:pt idx="855">
                  <c:v>43244</c:v>
                </c:pt>
                <c:pt idx="856">
                  <c:v>43251</c:v>
                </c:pt>
                <c:pt idx="857">
                  <c:v>43258</c:v>
                </c:pt>
                <c:pt idx="858">
                  <c:v>43265</c:v>
                </c:pt>
                <c:pt idx="859">
                  <c:v>43272</c:v>
                </c:pt>
                <c:pt idx="860">
                  <c:v>43279</c:v>
                </c:pt>
                <c:pt idx="861">
                  <c:v>43286</c:v>
                </c:pt>
                <c:pt idx="862">
                  <c:v>43293</c:v>
                </c:pt>
                <c:pt idx="863">
                  <c:v>43300</c:v>
                </c:pt>
                <c:pt idx="864">
                  <c:v>43307</c:v>
                </c:pt>
                <c:pt idx="865">
                  <c:v>43314</c:v>
                </c:pt>
                <c:pt idx="866">
                  <c:v>43321</c:v>
                </c:pt>
                <c:pt idx="867">
                  <c:v>43328</c:v>
                </c:pt>
                <c:pt idx="868">
                  <c:v>43335</c:v>
                </c:pt>
                <c:pt idx="869">
                  <c:v>43342</c:v>
                </c:pt>
                <c:pt idx="870">
                  <c:v>43349</c:v>
                </c:pt>
                <c:pt idx="871">
                  <c:v>43356</c:v>
                </c:pt>
                <c:pt idx="872">
                  <c:v>43363</c:v>
                </c:pt>
                <c:pt idx="873">
                  <c:v>43370</c:v>
                </c:pt>
                <c:pt idx="874">
                  <c:v>43377</c:v>
                </c:pt>
                <c:pt idx="875">
                  <c:v>43384</c:v>
                </c:pt>
                <c:pt idx="876">
                  <c:v>43391</c:v>
                </c:pt>
                <c:pt idx="877">
                  <c:v>43398</c:v>
                </c:pt>
                <c:pt idx="878">
                  <c:v>43405</c:v>
                </c:pt>
                <c:pt idx="879">
                  <c:v>43412</c:v>
                </c:pt>
                <c:pt idx="880">
                  <c:v>43419</c:v>
                </c:pt>
                <c:pt idx="881">
                  <c:v>43425</c:v>
                </c:pt>
                <c:pt idx="882">
                  <c:v>43433</c:v>
                </c:pt>
                <c:pt idx="883">
                  <c:v>43440</c:v>
                </c:pt>
                <c:pt idx="884">
                  <c:v>43447</c:v>
                </c:pt>
                <c:pt idx="885">
                  <c:v>43454</c:v>
                </c:pt>
                <c:pt idx="886">
                  <c:v>43461</c:v>
                </c:pt>
                <c:pt idx="887">
                  <c:v>43468</c:v>
                </c:pt>
                <c:pt idx="888">
                  <c:v>43475</c:v>
                </c:pt>
                <c:pt idx="889">
                  <c:v>43482</c:v>
                </c:pt>
                <c:pt idx="890">
                  <c:v>43489</c:v>
                </c:pt>
                <c:pt idx="891">
                  <c:v>43496</c:v>
                </c:pt>
                <c:pt idx="892">
                  <c:v>43503</c:v>
                </c:pt>
                <c:pt idx="893">
                  <c:v>43510</c:v>
                </c:pt>
                <c:pt idx="894">
                  <c:v>43517</c:v>
                </c:pt>
                <c:pt idx="895">
                  <c:v>43524</c:v>
                </c:pt>
                <c:pt idx="896">
                  <c:v>43531</c:v>
                </c:pt>
                <c:pt idx="897">
                  <c:v>43538</c:v>
                </c:pt>
                <c:pt idx="898">
                  <c:v>43545</c:v>
                </c:pt>
                <c:pt idx="899">
                  <c:v>43552</c:v>
                </c:pt>
                <c:pt idx="900">
                  <c:v>43559</c:v>
                </c:pt>
                <c:pt idx="901">
                  <c:v>43566</c:v>
                </c:pt>
                <c:pt idx="902">
                  <c:v>43573</c:v>
                </c:pt>
                <c:pt idx="903">
                  <c:v>43580</c:v>
                </c:pt>
                <c:pt idx="904">
                  <c:v>43587</c:v>
                </c:pt>
                <c:pt idx="905">
                  <c:v>43594</c:v>
                </c:pt>
                <c:pt idx="906">
                  <c:v>43601</c:v>
                </c:pt>
                <c:pt idx="907">
                  <c:v>43608</c:v>
                </c:pt>
                <c:pt idx="908">
                  <c:v>43615</c:v>
                </c:pt>
                <c:pt idx="909">
                  <c:v>43622</c:v>
                </c:pt>
                <c:pt idx="910">
                  <c:v>43629</c:v>
                </c:pt>
                <c:pt idx="911">
                  <c:v>43636</c:v>
                </c:pt>
                <c:pt idx="912">
                  <c:v>43643</c:v>
                </c:pt>
                <c:pt idx="913">
                  <c:v>43649</c:v>
                </c:pt>
                <c:pt idx="914">
                  <c:v>43657</c:v>
                </c:pt>
                <c:pt idx="915">
                  <c:v>43664</c:v>
                </c:pt>
                <c:pt idx="916">
                  <c:v>43671</c:v>
                </c:pt>
                <c:pt idx="917">
                  <c:v>43678</c:v>
                </c:pt>
                <c:pt idx="918">
                  <c:v>43685</c:v>
                </c:pt>
                <c:pt idx="919">
                  <c:v>43692</c:v>
                </c:pt>
                <c:pt idx="920">
                  <c:v>43699</c:v>
                </c:pt>
                <c:pt idx="921">
                  <c:v>43706</c:v>
                </c:pt>
                <c:pt idx="922">
                  <c:v>43713</c:v>
                </c:pt>
                <c:pt idx="923">
                  <c:v>43720</c:v>
                </c:pt>
                <c:pt idx="924">
                  <c:v>43727</c:v>
                </c:pt>
                <c:pt idx="925">
                  <c:v>43734</c:v>
                </c:pt>
                <c:pt idx="926">
                  <c:v>43741</c:v>
                </c:pt>
                <c:pt idx="927">
                  <c:v>43748</c:v>
                </c:pt>
                <c:pt idx="928">
                  <c:v>43755</c:v>
                </c:pt>
                <c:pt idx="929">
                  <c:v>43762</c:v>
                </c:pt>
                <c:pt idx="930">
                  <c:v>43769</c:v>
                </c:pt>
                <c:pt idx="931">
                  <c:v>43776</c:v>
                </c:pt>
                <c:pt idx="932">
                  <c:v>43783</c:v>
                </c:pt>
                <c:pt idx="933">
                  <c:v>43790</c:v>
                </c:pt>
                <c:pt idx="934">
                  <c:v>43796</c:v>
                </c:pt>
                <c:pt idx="935">
                  <c:v>43804</c:v>
                </c:pt>
                <c:pt idx="936">
                  <c:v>43811</c:v>
                </c:pt>
                <c:pt idx="937">
                  <c:v>43818</c:v>
                </c:pt>
                <c:pt idx="938">
                  <c:v>43825</c:v>
                </c:pt>
                <c:pt idx="939">
                  <c:v>43832</c:v>
                </c:pt>
                <c:pt idx="940">
                  <c:v>43839</c:v>
                </c:pt>
                <c:pt idx="941">
                  <c:v>43846</c:v>
                </c:pt>
                <c:pt idx="942">
                  <c:v>43853</c:v>
                </c:pt>
                <c:pt idx="943">
                  <c:v>43860</c:v>
                </c:pt>
                <c:pt idx="944">
                  <c:v>43867</c:v>
                </c:pt>
                <c:pt idx="945">
                  <c:v>43874</c:v>
                </c:pt>
                <c:pt idx="946">
                  <c:v>43881</c:v>
                </c:pt>
                <c:pt idx="947">
                  <c:v>43888</c:v>
                </c:pt>
                <c:pt idx="948">
                  <c:v>43895</c:v>
                </c:pt>
                <c:pt idx="949">
                  <c:v>43902</c:v>
                </c:pt>
                <c:pt idx="950">
                  <c:v>43909</c:v>
                </c:pt>
                <c:pt idx="951">
                  <c:v>43916</c:v>
                </c:pt>
                <c:pt idx="952">
                  <c:v>43923</c:v>
                </c:pt>
                <c:pt idx="953">
                  <c:v>43930</c:v>
                </c:pt>
                <c:pt idx="954">
                  <c:v>43937</c:v>
                </c:pt>
                <c:pt idx="955">
                  <c:v>43944</c:v>
                </c:pt>
                <c:pt idx="956">
                  <c:v>43951</c:v>
                </c:pt>
                <c:pt idx="957">
                  <c:v>43958</c:v>
                </c:pt>
                <c:pt idx="958">
                  <c:v>43965</c:v>
                </c:pt>
                <c:pt idx="959">
                  <c:v>43972</c:v>
                </c:pt>
                <c:pt idx="960">
                  <c:v>43979</c:v>
                </c:pt>
                <c:pt idx="961">
                  <c:v>43986</c:v>
                </c:pt>
                <c:pt idx="962">
                  <c:v>43993</c:v>
                </c:pt>
                <c:pt idx="963">
                  <c:v>44000</c:v>
                </c:pt>
                <c:pt idx="964">
                  <c:v>44007</c:v>
                </c:pt>
                <c:pt idx="965">
                  <c:v>44014</c:v>
                </c:pt>
                <c:pt idx="966">
                  <c:v>44021</c:v>
                </c:pt>
                <c:pt idx="967">
                  <c:v>44028</c:v>
                </c:pt>
                <c:pt idx="968">
                  <c:v>44035</c:v>
                </c:pt>
                <c:pt idx="969">
                  <c:v>44042</c:v>
                </c:pt>
                <c:pt idx="970">
                  <c:v>44049</c:v>
                </c:pt>
                <c:pt idx="971">
                  <c:v>44056</c:v>
                </c:pt>
                <c:pt idx="972">
                  <c:v>44063</c:v>
                </c:pt>
                <c:pt idx="973">
                  <c:v>44070</c:v>
                </c:pt>
                <c:pt idx="974">
                  <c:v>44077</c:v>
                </c:pt>
                <c:pt idx="975">
                  <c:v>44084</c:v>
                </c:pt>
                <c:pt idx="976">
                  <c:v>44091</c:v>
                </c:pt>
                <c:pt idx="977">
                  <c:v>44098</c:v>
                </c:pt>
                <c:pt idx="978">
                  <c:v>44105</c:v>
                </c:pt>
                <c:pt idx="979">
                  <c:v>44112</c:v>
                </c:pt>
                <c:pt idx="980">
                  <c:v>44119</c:v>
                </c:pt>
                <c:pt idx="981">
                  <c:v>44126</c:v>
                </c:pt>
                <c:pt idx="982">
                  <c:v>44133</c:v>
                </c:pt>
                <c:pt idx="983">
                  <c:v>44140</c:v>
                </c:pt>
                <c:pt idx="984">
                  <c:v>44147</c:v>
                </c:pt>
                <c:pt idx="985">
                  <c:v>44154</c:v>
                </c:pt>
                <c:pt idx="986">
                  <c:v>44160</c:v>
                </c:pt>
                <c:pt idx="987">
                  <c:v>44168</c:v>
                </c:pt>
                <c:pt idx="988">
                  <c:v>44175</c:v>
                </c:pt>
                <c:pt idx="989">
                  <c:v>44182</c:v>
                </c:pt>
                <c:pt idx="990">
                  <c:v>44189</c:v>
                </c:pt>
                <c:pt idx="991">
                  <c:v>44196</c:v>
                </c:pt>
                <c:pt idx="992">
                  <c:v>44203</c:v>
                </c:pt>
                <c:pt idx="993">
                  <c:v>44210</c:v>
                </c:pt>
                <c:pt idx="994">
                  <c:v>44217</c:v>
                </c:pt>
                <c:pt idx="995">
                  <c:v>44224</c:v>
                </c:pt>
                <c:pt idx="996">
                  <c:v>44231</c:v>
                </c:pt>
                <c:pt idx="997">
                  <c:v>44238</c:v>
                </c:pt>
                <c:pt idx="998">
                  <c:v>44245</c:v>
                </c:pt>
                <c:pt idx="999">
                  <c:v>44252</c:v>
                </c:pt>
                <c:pt idx="1000">
                  <c:v>44259</c:v>
                </c:pt>
                <c:pt idx="1001">
                  <c:v>44266</c:v>
                </c:pt>
                <c:pt idx="1002">
                  <c:v>44273</c:v>
                </c:pt>
                <c:pt idx="1003">
                  <c:v>44280</c:v>
                </c:pt>
                <c:pt idx="1004">
                  <c:v>44287</c:v>
                </c:pt>
                <c:pt idx="1005">
                  <c:v>44294</c:v>
                </c:pt>
                <c:pt idx="1006">
                  <c:v>44301</c:v>
                </c:pt>
                <c:pt idx="1007">
                  <c:v>44308</c:v>
                </c:pt>
                <c:pt idx="1008">
                  <c:v>44315</c:v>
                </c:pt>
                <c:pt idx="1009">
                  <c:v>44322</c:v>
                </c:pt>
                <c:pt idx="1010">
                  <c:v>44329</c:v>
                </c:pt>
                <c:pt idx="1011">
                  <c:v>44336</c:v>
                </c:pt>
                <c:pt idx="1012">
                  <c:v>44343</c:v>
                </c:pt>
                <c:pt idx="1013">
                  <c:v>44350</c:v>
                </c:pt>
                <c:pt idx="1014">
                  <c:v>44357</c:v>
                </c:pt>
                <c:pt idx="1015">
                  <c:v>44364</c:v>
                </c:pt>
                <c:pt idx="1016">
                  <c:v>44371</c:v>
                </c:pt>
                <c:pt idx="1017">
                  <c:v>44378</c:v>
                </c:pt>
                <c:pt idx="1018">
                  <c:v>44385</c:v>
                </c:pt>
                <c:pt idx="1019">
                  <c:v>44392</c:v>
                </c:pt>
                <c:pt idx="1020">
                  <c:v>44399</c:v>
                </c:pt>
                <c:pt idx="1021">
                  <c:v>44406</c:v>
                </c:pt>
                <c:pt idx="1022">
                  <c:v>44413</c:v>
                </c:pt>
                <c:pt idx="1023">
                  <c:v>44420</c:v>
                </c:pt>
                <c:pt idx="1024">
                  <c:v>44427</c:v>
                </c:pt>
                <c:pt idx="1025">
                  <c:v>44434</c:v>
                </c:pt>
                <c:pt idx="1026">
                  <c:v>44441</c:v>
                </c:pt>
                <c:pt idx="1027">
                  <c:v>44448</c:v>
                </c:pt>
                <c:pt idx="1028">
                  <c:v>44455</c:v>
                </c:pt>
                <c:pt idx="1029">
                  <c:v>44462</c:v>
                </c:pt>
                <c:pt idx="1030">
                  <c:v>44469</c:v>
                </c:pt>
                <c:pt idx="1031">
                  <c:v>44476</c:v>
                </c:pt>
                <c:pt idx="1032">
                  <c:v>44483</c:v>
                </c:pt>
                <c:pt idx="1033">
                  <c:v>44490</c:v>
                </c:pt>
                <c:pt idx="1034">
                  <c:v>44497</c:v>
                </c:pt>
                <c:pt idx="1035">
                  <c:v>44504</c:v>
                </c:pt>
                <c:pt idx="1036">
                  <c:v>44510</c:v>
                </c:pt>
                <c:pt idx="1037">
                  <c:v>44518</c:v>
                </c:pt>
                <c:pt idx="1038">
                  <c:v>44524</c:v>
                </c:pt>
                <c:pt idx="1039">
                  <c:v>44532</c:v>
                </c:pt>
                <c:pt idx="1040">
                  <c:v>44539</c:v>
                </c:pt>
                <c:pt idx="1041">
                  <c:v>44546</c:v>
                </c:pt>
                <c:pt idx="1042">
                  <c:v>44553</c:v>
                </c:pt>
                <c:pt idx="1043">
                  <c:v>44560</c:v>
                </c:pt>
                <c:pt idx="1044">
                  <c:v>44567</c:v>
                </c:pt>
                <c:pt idx="1045">
                  <c:v>44574</c:v>
                </c:pt>
                <c:pt idx="1046">
                  <c:v>44581</c:v>
                </c:pt>
                <c:pt idx="1047">
                  <c:v>44588</c:v>
                </c:pt>
                <c:pt idx="1048">
                  <c:v>44595</c:v>
                </c:pt>
                <c:pt idx="1049">
                  <c:v>44602</c:v>
                </c:pt>
                <c:pt idx="1050">
                  <c:v>44609</c:v>
                </c:pt>
                <c:pt idx="1051">
                  <c:v>44616</c:v>
                </c:pt>
                <c:pt idx="1052">
                  <c:v>44623</c:v>
                </c:pt>
                <c:pt idx="1053">
                  <c:v>44630</c:v>
                </c:pt>
                <c:pt idx="1054">
                  <c:v>44637</c:v>
                </c:pt>
                <c:pt idx="1055">
                  <c:v>44644</c:v>
                </c:pt>
                <c:pt idx="1056">
                  <c:v>44651</c:v>
                </c:pt>
                <c:pt idx="1057">
                  <c:v>44658</c:v>
                </c:pt>
                <c:pt idx="1058">
                  <c:v>44665</c:v>
                </c:pt>
                <c:pt idx="1059">
                  <c:v>44672</c:v>
                </c:pt>
                <c:pt idx="1060">
                  <c:v>44679</c:v>
                </c:pt>
                <c:pt idx="1061">
                  <c:v>44686</c:v>
                </c:pt>
                <c:pt idx="1062">
                  <c:v>44693</c:v>
                </c:pt>
                <c:pt idx="1063">
                  <c:v>44700</c:v>
                </c:pt>
                <c:pt idx="1064">
                  <c:v>44707</c:v>
                </c:pt>
                <c:pt idx="1065">
                  <c:v>44714</c:v>
                </c:pt>
                <c:pt idx="1066">
                  <c:v>44721</c:v>
                </c:pt>
                <c:pt idx="1067">
                  <c:v>44728</c:v>
                </c:pt>
                <c:pt idx="1068">
                  <c:v>44735</c:v>
                </c:pt>
                <c:pt idx="1069">
                  <c:v>44742</c:v>
                </c:pt>
                <c:pt idx="1070">
                  <c:v>44749</c:v>
                </c:pt>
                <c:pt idx="1071">
                  <c:v>44756</c:v>
                </c:pt>
                <c:pt idx="1072">
                  <c:v>44763</c:v>
                </c:pt>
                <c:pt idx="1073">
                  <c:v>44770</c:v>
                </c:pt>
                <c:pt idx="1074">
                  <c:v>44777</c:v>
                </c:pt>
                <c:pt idx="1075">
                  <c:v>44784</c:v>
                </c:pt>
                <c:pt idx="1076">
                  <c:v>44791</c:v>
                </c:pt>
                <c:pt idx="1077">
                  <c:v>44798</c:v>
                </c:pt>
                <c:pt idx="1078">
                  <c:v>44805</c:v>
                </c:pt>
                <c:pt idx="1079">
                  <c:v>44812</c:v>
                </c:pt>
                <c:pt idx="1080">
                  <c:v>44819</c:v>
                </c:pt>
                <c:pt idx="1081">
                  <c:v>44826</c:v>
                </c:pt>
                <c:pt idx="1082">
                  <c:v>44833</c:v>
                </c:pt>
                <c:pt idx="1083">
                  <c:v>44840</c:v>
                </c:pt>
                <c:pt idx="1084">
                  <c:v>44847</c:v>
                </c:pt>
                <c:pt idx="1085">
                  <c:v>44854</c:v>
                </c:pt>
              </c:numCache>
            </c:numRef>
          </c:cat>
          <c:val>
            <c:numRef>
              <c:f>'FRED Graph'!$B$12:$B$1097</c:f>
              <c:numCache>
                <c:formatCode>0.00</c:formatCode>
                <c:ptCount val="1086"/>
                <c:pt idx="0">
                  <c:v>7.14</c:v>
                </c:pt>
                <c:pt idx="1">
                  <c:v>7.06</c:v>
                </c:pt>
                <c:pt idx="2">
                  <c:v>6.83</c:v>
                </c:pt>
                <c:pt idx="3">
                  <c:v>6.96</c:v>
                </c:pt>
                <c:pt idx="4">
                  <c:v>7.02</c:v>
                </c:pt>
                <c:pt idx="5">
                  <c:v>6.88</c:v>
                </c:pt>
                <c:pt idx="6">
                  <c:v>6.86</c:v>
                </c:pt>
                <c:pt idx="7">
                  <c:v>6.81</c:v>
                </c:pt>
                <c:pt idx="8">
                  <c:v>6.8</c:v>
                </c:pt>
                <c:pt idx="9">
                  <c:v>6.87</c:v>
                </c:pt>
                <c:pt idx="10">
                  <c:v>7.08</c:v>
                </c:pt>
                <c:pt idx="11">
                  <c:v>7.14</c:v>
                </c:pt>
                <c:pt idx="12">
                  <c:v>7.18</c:v>
                </c:pt>
                <c:pt idx="13">
                  <c:v>7.13</c:v>
                </c:pt>
                <c:pt idx="14">
                  <c:v>6.99</c:v>
                </c:pt>
                <c:pt idx="15">
                  <c:v>6.94</c:v>
                </c:pt>
                <c:pt idx="16">
                  <c:v>6.88</c:v>
                </c:pt>
                <c:pt idx="17">
                  <c:v>6.78</c:v>
                </c:pt>
                <c:pt idx="18">
                  <c:v>6.79</c:v>
                </c:pt>
                <c:pt idx="19">
                  <c:v>6.89</c:v>
                </c:pt>
                <c:pt idx="20">
                  <c:v>6.81</c:v>
                </c:pt>
                <c:pt idx="21">
                  <c:v>6.76</c:v>
                </c:pt>
                <c:pt idx="22">
                  <c:v>6.71</c:v>
                </c:pt>
                <c:pt idx="23">
                  <c:v>6.71</c:v>
                </c:pt>
                <c:pt idx="24">
                  <c:v>6.63</c:v>
                </c:pt>
                <c:pt idx="25">
                  <c:v>6.55</c:v>
                </c:pt>
                <c:pt idx="26">
                  <c:v>6.57</c:v>
                </c:pt>
                <c:pt idx="27">
                  <c:v>6.54</c:v>
                </c:pt>
                <c:pt idx="28">
                  <c:v>6.49</c:v>
                </c:pt>
                <c:pt idx="29">
                  <c:v>6.34</c:v>
                </c:pt>
                <c:pt idx="30">
                  <c:v>6.43</c:v>
                </c:pt>
                <c:pt idx="31">
                  <c:v>6.31</c:v>
                </c:pt>
                <c:pt idx="32">
                  <c:v>6.22</c:v>
                </c:pt>
                <c:pt idx="33">
                  <c:v>6.27</c:v>
                </c:pt>
                <c:pt idx="34">
                  <c:v>6.22</c:v>
                </c:pt>
                <c:pt idx="35">
                  <c:v>6.15</c:v>
                </c:pt>
                <c:pt idx="36">
                  <c:v>6.18</c:v>
                </c:pt>
                <c:pt idx="37">
                  <c:v>6.05</c:v>
                </c:pt>
                <c:pt idx="38">
                  <c:v>5.99</c:v>
                </c:pt>
                <c:pt idx="39">
                  <c:v>6.01</c:v>
                </c:pt>
                <c:pt idx="40">
                  <c:v>5.98</c:v>
                </c:pt>
                <c:pt idx="41">
                  <c:v>6.15</c:v>
                </c:pt>
                <c:pt idx="42">
                  <c:v>6.31</c:v>
                </c:pt>
                <c:pt idx="43">
                  <c:v>6.13</c:v>
                </c:pt>
                <c:pt idx="44">
                  <c:v>6.11</c:v>
                </c:pt>
                <c:pt idx="45">
                  <c:v>5.94</c:v>
                </c:pt>
                <c:pt idx="46">
                  <c:v>6.03</c:v>
                </c:pt>
                <c:pt idx="47">
                  <c:v>6.13</c:v>
                </c:pt>
                <c:pt idx="48">
                  <c:v>6.19</c:v>
                </c:pt>
                <c:pt idx="49">
                  <c:v>6.04</c:v>
                </c:pt>
                <c:pt idx="50">
                  <c:v>6.03</c:v>
                </c:pt>
                <c:pt idx="51">
                  <c:v>5.93</c:v>
                </c:pt>
                <c:pt idx="52">
                  <c:v>5.85</c:v>
                </c:pt>
                <c:pt idx="53">
                  <c:v>5.95</c:v>
                </c:pt>
                <c:pt idx="54">
                  <c:v>5.97</c:v>
                </c:pt>
                <c:pt idx="55">
                  <c:v>5.91</c:v>
                </c:pt>
                <c:pt idx="56">
                  <c:v>5.9</c:v>
                </c:pt>
                <c:pt idx="57">
                  <c:v>5.88</c:v>
                </c:pt>
                <c:pt idx="58">
                  <c:v>5.86</c:v>
                </c:pt>
                <c:pt idx="59">
                  <c:v>5.84</c:v>
                </c:pt>
                <c:pt idx="60">
                  <c:v>5.79</c:v>
                </c:pt>
                <c:pt idx="61">
                  <c:v>5.67</c:v>
                </c:pt>
                <c:pt idx="62">
                  <c:v>5.61</c:v>
                </c:pt>
                <c:pt idx="63">
                  <c:v>5.79</c:v>
                </c:pt>
                <c:pt idx="64">
                  <c:v>5.91</c:v>
                </c:pt>
                <c:pt idx="65">
                  <c:v>5.79</c:v>
                </c:pt>
                <c:pt idx="66">
                  <c:v>5.85</c:v>
                </c:pt>
                <c:pt idx="67">
                  <c:v>5.82</c:v>
                </c:pt>
                <c:pt idx="68">
                  <c:v>5.79</c:v>
                </c:pt>
                <c:pt idx="69">
                  <c:v>5.7</c:v>
                </c:pt>
                <c:pt idx="70">
                  <c:v>5.62</c:v>
                </c:pt>
                <c:pt idx="71">
                  <c:v>5.45</c:v>
                </c:pt>
                <c:pt idx="72">
                  <c:v>5.34</c:v>
                </c:pt>
                <c:pt idx="73">
                  <c:v>5.31</c:v>
                </c:pt>
                <c:pt idx="74">
                  <c:v>5.26</c:v>
                </c:pt>
                <c:pt idx="75">
                  <c:v>5.21</c:v>
                </c:pt>
                <c:pt idx="76">
                  <c:v>5.21</c:v>
                </c:pt>
                <c:pt idx="77">
                  <c:v>5.24</c:v>
                </c:pt>
                <c:pt idx="78">
                  <c:v>5.4</c:v>
                </c:pt>
                <c:pt idx="79">
                  <c:v>5.52</c:v>
                </c:pt>
                <c:pt idx="80">
                  <c:v>5.67</c:v>
                </c:pt>
                <c:pt idx="81">
                  <c:v>5.94</c:v>
                </c:pt>
                <c:pt idx="82">
                  <c:v>6.14</c:v>
                </c:pt>
                <c:pt idx="83">
                  <c:v>6.34</c:v>
                </c:pt>
                <c:pt idx="84">
                  <c:v>6.24</c:v>
                </c:pt>
                <c:pt idx="85">
                  <c:v>6.28</c:v>
                </c:pt>
                <c:pt idx="86">
                  <c:v>6.32</c:v>
                </c:pt>
                <c:pt idx="87">
                  <c:v>6.44</c:v>
                </c:pt>
                <c:pt idx="88">
                  <c:v>6.16</c:v>
                </c:pt>
                <c:pt idx="89">
                  <c:v>6.01</c:v>
                </c:pt>
                <c:pt idx="90">
                  <c:v>5.98</c:v>
                </c:pt>
                <c:pt idx="91">
                  <c:v>5.77</c:v>
                </c:pt>
                <c:pt idx="92">
                  <c:v>5.95</c:v>
                </c:pt>
                <c:pt idx="93">
                  <c:v>6.05</c:v>
                </c:pt>
                <c:pt idx="94">
                  <c:v>6.05</c:v>
                </c:pt>
                <c:pt idx="95">
                  <c:v>5.94</c:v>
                </c:pt>
                <c:pt idx="96">
                  <c:v>5.98</c:v>
                </c:pt>
                <c:pt idx="97">
                  <c:v>6.03</c:v>
                </c:pt>
                <c:pt idx="98">
                  <c:v>5.83</c:v>
                </c:pt>
                <c:pt idx="99">
                  <c:v>5.89</c:v>
                </c:pt>
                <c:pt idx="100">
                  <c:v>6.02</c:v>
                </c:pt>
                <c:pt idx="101">
                  <c:v>5.88</c:v>
                </c:pt>
                <c:pt idx="102">
                  <c:v>5.82</c:v>
                </c:pt>
                <c:pt idx="103">
                  <c:v>5.81</c:v>
                </c:pt>
                <c:pt idx="104">
                  <c:v>5.85</c:v>
                </c:pt>
                <c:pt idx="105">
                  <c:v>5.87</c:v>
                </c:pt>
                <c:pt idx="106">
                  <c:v>5.66</c:v>
                </c:pt>
                <c:pt idx="107">
                  <c:v>5.64</c:v>
                </c:pt>
                <c:pt idx="108">
                  <c:v>5.68</c:v>
                </c:pt>
                <c:pt idx="109">
                  <c:v>5.72</c:v>
                </c:pt>
                <c:pt idx="110">
                  <c:v>5.66</c:v>
                </c:pt>
                <c:pt idx="111">
                  <c:v>5.58</c:v>
                </c:pt>
                <c:pt idx="112">
                  <c:v>5.58</c:v>
                </c:pt>
                <c:pt idx="113">
                  <c:v>5.59</c:v>
                </c:pt>
                <c:pt idx="114">
                  <c:v>5.41</c:v>
                </c:pt>
                <c:pt idx="115">
                  <c:v>5.38</c:v>
                </c:pt>
                <c:pt idx="116">
                  <c:v>5.4</c:v>
                </c:pt>
                <c:pt idx="117">
                  <c:v>5.52</c:v>
                </c:pt>
                <c:pt idx="118">
                  <c:v>5.79</c:v>
                </c:pt>
                <c:pt idx="119">
                  <c:v>5.89</c:v>
                </c:pt>
                <c:pt idx="120">
                  <c:v>5.94</c:v>
                </c:pt>
                <c:pt idx="121">
                  <c:v>6.01</c:v>
                </c:pt>
                <c:pt idx="122">
                  <c:v>6.12</c:v>
                </c:pt>
                <c:pt idx="123">
                  <c:v>6.34</c:v>
                </c:pt>
                <c:pt idx="124">
                  <c:v>6.3</c:v>
                </c:pt>
                <c:pt idx="125">
                  <c:v>6.32</c:v>
                </c:pt>
                <c:pt idx="126">
                  <c:v>6.28</c:v>
                </c:pt>
                <c:pt idx="127">
                  <c:v>6.3</c:v>
                </c:pt>
                <c:pt idx="128">
                  <c:v>6.32</c:v>
                </c:pt>
                <c:pt idx="129">
                  <c:v>6.25</c:v>
                </c:pt>
                <c:pt idx="130">
                  <c:v>6.21</c:v>
                </c:pt>
                <c:pt idx="131">
                  <c:v>6.01</c:v>
                </c:pt>
                <c:pt idx="132">
                  <c:v>6</c:v>
                </c:pt>
                <c:pt idx="133">
                  <c:v>5.98</c:v>
                </c:pt>
                <c:pt idx="134">
                  <c:v>6.08</c:v>
                </c:pt>
                <c:pt idx="135">
                  <c:v>5.99</c:v>
                </c:pt>
                <c:pt idx="136">
                  <c:v>5.85</c:v>
                </c:pt>
                <c:pt idx="137">
                  <c:v>5.81</c:v>
                </c:pt>
                <c:pt idx="138">
                  <c:v>5.82</c:v>
                </c:pt>
                <c:pt idx="139">
                  <c:v>5.77</c:v>
                </c:pt>
                <c:pt idx="140">
                  <c:v>5.83</c:v>
                </c:pt>
                <c:pt idx="141">
                  <c:v>5.75</c:v>
                </c:pt>
                <c:pt idx="142">
                  <c:v>5.7</c:v>
                </c:pt>
                <c:pt idx="143">
                  <c:v>5.72</c:v>
                </c:pt>
                <c:pt idx="144">
                  <c:v>5.82</c:v>
                </c:pt>
                <c:pt idx="145">
                  <c:v>5.74</c:v>
                </c:pt>
                <c:pt idx="146">
                  <c:v>5.69</c:v>
                </c:pt>
                <c:pt idx="147">
                  <c:v>5.64</c:v>
                </c:pt>
                <c:pt idx="148">
                  <c:v>5.7</c:v>
                </c:pt>
                <c:pt idx="149">
                  <c:v>5.76</c:v>
                </c:pt>
                <c:pt idx="150">
                  <c:v>5.74</c:v>
                </c:pt>
                <c:pt idx="151">
                  <c:v>5.72</c:v>
                </c:pt>
                <c:pt idx="152">
                  <c:v>5.81</c:v>
                </c:pt>
                <c:pt idx="153">
                  <c:v>5.71</c:v>
                </c:pt>
                <c:pt idx="154">
                  <c:v>5.68</c:v>
                </c:pt>
                <c:pt idx="155">
                  <c:v>5.75</c:v>
                </c:pt>
                <c:pt idx="156">
                  <c:v>5.81</c:v>
                </c:pt>
                <c:pt idx="157">
                  <c:v>5.77</c:v>
                </c:pt>
                <c:pt idx="158">
                  <c:v>5.74</c:v>
                </c:pt>
                <c:pt idx="159">
                  <c:v>5.67</c:v>
                </c:pt>
                <c:pt idx="160">
                  <c:v>5.66</c:v>
                </c:pt>
                <c:pt idx="161">
                  <c:v>5.63</c:v>
                </c:pt>
                <c:pt idx="162">
                  <c:v>5.57</c:v>
                </c:pt>
                <c:pt idx="163">
                  <c:v>5.62</c:v>
                </c:pt>
                <c:pt idx="164">
                  <c:v>5.69</c:v>
                </c:pt>
                <c:pt idx="165">
                  <c:v>5.79</c:v>
                </c:pt>
                <c:pt idx="166">
                  <c:v>5.85</c:v>
                </c:pt>
                <c:pt idx="167">
                  <c:v>5.95</c:v>
                </c:pt>
                <c:pt idx="168">
                  <c:v>6.01</c:v>
                </c:pt>
                <c:pt idx="169">
                  <c:v>6.04</c:v>
                </c:pt>
                <c:pt idx="170">
                  <c:v>5.93</c:v>
                </c:pt>
                <c:pt idx="171">
                  <c:v>5.91</c:v>
                </c:pt>
                <c:pt idx="172">
                  <c:v>5.8</c:v>
                </c:pt>
                <c:pt idx="173">
                  <c:v>5.78</c:v>
                </c:pt>
                <c:pt idx="174">
                  <c:v>5.75</c:v>
                </c:pt>
                <c:pt idx="175">
                  <c:v>5.77</c:v>
                </c:pt>
                <c:pt idx="176">
                  <c:v>5.71</c:v>
                </c:pt>
                <c:pt idx="177">
                  <c:v>5.65</c:v>
                </c:pt>
                <c:pt idx="178">
                  <c:v>5.62</c:v>
                </c:pt>
                <c:pt idx="179">
                  <c:v>5.56</c:v>
                </c:pt>
                <c:pt idx="180">
                  <c:v>5.63</c:v>
                </c:pt>
                <c:pt idx="181">
                  <c:v>5.57</c:v>
                </c:pt>
                <c:pt idx="182">
                  <c:v>5.53</c:v>
                </c:pt>
                <c:pt idx="183">
                  <c:v>5.62</c:v>
                </c:pt>
                <c:pt idx="184">
                  <c:v>5.66</c:v>
                </c:pt>
                <c:pt idx="185">
                  <c:v>5.73</c:v>
                </c:pt>
                <c:pt idx="186">
                  <c:v>5.77</c:v>
                </c:pt>
                <c:pt idx="187">
                  <c:v>5.82</c:v>
                </c:pt>
                <c:pt idx="188">
                  <c:v>5.89</c:v>
                </c:pt>
                <c:pt idx="189">
                  <c:v>5.8</c:v>
                </c:pt>
                <c:pt idx="190">
                  <c:v>5.77</c:v>
                </c:pt>
                <c:pt idx="191">
                  <c:v>5.71</c:v>
                </c:pt>
                <c:pt idx="192">
                  <c:v>5.71</c:v>
                </c:pt>
                <c:pt idx="193">
                  <c:v>5.74</c:v>
                </c:pt>
                <c:pt idx="194">
                  <c:v>5.8</c:v>
                </c:pt>
                <c:pt idx="195">
                  <c:v>5.91</c:v>
                </c:pt>
                <c:pt idx="196">
                  <c:v>5.98</c:v>
                </c:pt>
                <c:pt idx="197">
                  <c:v>6.03</c:v>
                </c:pt>
                <c:pt idx="198">
                  <c:v>6.1</c:v>
                </c:pt>
                <c:pt idx="199">
                  <c:v>6.15</c:v>
                </c:pt>
                <c:pt idx="200">
                  <c:v>6.31</c:v>
                </c:pt>
                <c:pt idx="201">
                  <c:v>6.36</c:v>
                </c:pt>
                <c:pt idx="202">
                  <c:v>6.37</c:v>
                </c:pt>
                <c:pt idx="203">
                  <c:v>6.28</c:v>
                </c:pt>
                <c:pt idx="204">
                  <c:v>6.26</c:v>
                </c:pt>
                <c:pt idx="205">
                  <c:v>6.32</c:v>
                </c:pt>
                <c:pt idx="206">
                  <c:v>6.3</c:v>
                </c:pt>
                <c:pt idx="207">
                  <c:v>6.26</c:v>
                </c:pt>
                <c:pt idx="208">
                  <c:v>6.22</c:v>
                </c:pt>
                <c:pt idx="209">
                  <c:v>6.21</c:v>
                </c:pt>
                <c:pt idx="210">
                  <c:v>6.15</c:v>
                </c:pt>
                <c:pt idx="211">
                  <c:v>6.1</c:v>
                </c:pt>
                <c:pt idx="212">
                  <c:v>6.12</c:v>
                </c:pt>
                <c:pt idx="213">
                  <c:v>6.23</c:v>
                </c:pt>
                <c:pt idx="214">
                  <c:v>6.24</c:v>
                </c:pt>
                <c:pt idx="215">
                  <c:v>6.28</c:v>
                </c:pt>
                <c:pt idx="216">
                  <c:v>6.26</c:v>
                </c:pt>
                <c:pt idx="217">
                  <c:v>6.24</c:v>
                </c:pt>
                <c:pt idx="218">
                  <c:v>6.37</c:v>
                </c:pt>
                <c:pt idx="219">
                  <c:v>6.34</c:v>
                </c:pt>
                <c:pt idx="220">
                  <c:v>6.32</c:v>
                </c:pt>
                <c:pt idx="221">
                  <c:v>6.35</c:v>
                </c:pt>
                <c:pt idx="222">
                  <c:v>6.43</c:v>
                </c:pt>
                <c:pt idx="223">
                  <c:v>6.49</c:v>
                </c:pt>
                <c:pt idx="224">
                  <c:v>6.53</c:v>
                </c:pt>
                <c:pt idx="225">
                  <c:v>6.58</c:v>
                </c:pt>
                <c:pt idx="226">
                  <c:v>6.59</c:v>
                </c:pt>
                <c:pt idx="227">
                  <c:v>6.58</c:v>
                </c:pt>
                <c:pt idx="228">
                  <c:v>6.6</c:v>
                </c:pt>
                <c:pt idx="229">
                  <c:v>6.62</c:v>
                </c:pt>
                <c:pt idx="230">
                  <c:v>6.67</c:v>
                </c:pt>
                <c:pt idx="231">
                  <c:v>6.62</c:v>
                </c:pt>
                <c:pt idx="232">
                  <c:v>6.63</c:v>
                </c:pt>
                <c:pt idx="233">
                  <c:v>6.71</c:v>
                </c:pt>
                <c:pt idx="234">
                  <c:v>6.78</c:v>
                </c:pt>
                <c:pt idx="235">
                  <c:v>6.79</c:v>
                </c:pt>
                <c:pt idx="236">
                  <c:v>6.74</c:v>
                </c:pt>
                <c:pt idx="237">
                  <c:v>6.8</c:v>
                </c:pt>
                <c:pt idx="238">
                  <c:v>6.72</c:v>
                </c:pt>
                <c:pt idx="239">
                  <c:v>6.63</c:v>
                </c:pt>
                <c:pt idx="240">
                  <c:v>6.55</c:v>
                </c:pt>
                <c:pt idx="241">
                  <c:v>6.52</c:v>
                </c:pt>
                <c:pt idx="242">
                  <c:v>6.48</c:v>
                </c:pt>
                <c:pt idx="243">
                  <c:v>6.44</c:v>
                </c:pt>
                <c:pt idx="244">
                  <c:v>6.47</c:v>
                </c:pt>
                <c:pt idx="245">
                  <c:v>6.43</c:v>
                </c:pt>
                <c:pt idx="246">
                  <c:v>6.4</c:v>
                </c:pt>
                <c:pt idx="247">
                  <c:v>6.31</c:v>
                </c:pt>
                <c:pt idx="248">
                  <c:v>6.3</c:v>
                </c:pt>
                <c:pt idx="249">
                  <c:v>6.37</c:v>
                </c:pt>
                <c:pt idx="250">
                  <c:v>6.36</c:v>
                </c:pt>
                <c:pt idx="251">
                  <c:v>6.4</c:v>
                </c:pt>
                <c:pt idx="252">
                  <c:v>6.31</c:v>
                </c:pt>
                <c:pt idx="253">
                  <c:v>6.33</c:v>
                </c:pt>
                <c:pt idx="254">
                  <c:v>6.24</c:v>
                </c:pt>
                <c:pt idx="255">
                  <c:v>6.18</c:v>
                </c:pt>
                <c:pt idx="256">
                  <c:v>6.14</c:v>
                </c:pt>
                <c:pt idx="257">
                  <c:v>6.11</c:v>
                </c:pt>
                <c:pt idx="258">
                  <c:v>6.12</c:v>
                </c:pt>
                <c:pt idx="259">
                  <c:v>6.13</c:v>
                </c:pt>
                <c:pt idx="260">
                  <c:v>6.18</c:v>
                </c:pt>
                <c:pt idx="261">
                  <c:v>6.18</c:v>
                </c:pt>
                <c:pt idx="262">
                  <c:v>6.21</c:v>
                </c:pt>
                <c:pt idx="263">
                  <c:v>6.23</c:v>
                </c:pt>
                <c:pt idx="264">
                  <c:v>6.25</c:v>
                </c:pt>
                <c:pt idx="265">
                  <c:v>6.34</c:v>
                </c:pt>
                <c:pt idx="266">
                  <c:v>6.28</c:v>
                </c:pt>
                <c:pt idx="267">
                  <c:v>6.3</c:v>
                </c:pt>
                <c:pt idx="268">
                  <c:v>6.22</c:v>
                </c:pt>
                <c:pt idx="269">
                  <c:v>6.18</c:v>
                </c:pt>
                <c:pt idx="270">
                  <c:v>6.14</c:v>
                </c:pt>
                <c:pt idx="271">
                  <c:v>6.14</c:v>
                </c:pt>
                <c:pt idx="272">
                  <c:v>6.16</c:v>
                </c:pt>
                <c:pt idx="273">
                  <c:v>6.16</c:v>
                </c:pt>
                <c:pt idx="274">
                  <c:v>6.17</c:v>
                </c:pt>
                <c:pt idx="275">
                  <c:v>6.22</c:v>
                </c:pt>
                <c:pt idx="276">
                  <c:v>6.17</c:v>
                </c:pt>
                <c:pt idx="277">
                  <c:v>6.16</c:v>
                </c:pt>
                <c:pt idx="278">
                  <c:v>6.16</c:v>
                </c:pt>
                <c:pt idx="279">
                  <c:v>6.15</c:v>
                </c:pt>
                <c:pt idx="280">
                  <c:v>6.21</c:v>
                </c:pt>
                <c:pt idx="281">
                  <c:v>6.37</c:v>
                </c:pt>
                <c:pt idx="282">
                  <c:v>6.42</c:v>
                </c:pt>
                <c:pt idx="283">
                  <c:v>6.53</c:v>
                </c:pt>
                <c:pt idx="284">
                  <c:v>6.74</c:v>
                </c:pt>
                <c:pt idx="285">
                  <c:v>6.69</c:v>
                </c:pt>
                <c:pt idx="286">
                  <c:v>6.67</c:v>
                </c:pt>
                <c:pt idx="287">
                  <c:v>6.63</c:v>
                </c:pt>
                <c:pt idx="288">
                  <c:v>6.73</c:v>
                </c:pt>
                <c:pt idx="289">
                  <c:v>6.73</c:v>
                </c:pt>
                <c:pt idx="290">
                  <c:v>6.69</c:v>
                </c:pt>
                <c:pt idx="291">
                  <c:v>6.68</c:v>
                </c:pt>
                <c:pt idx="292">
                  <c:v>6.59</c:v>
                </c:pt>
                <c:pt idx="293">
                  <c:v>6.62</c:v>
                </c:pt>
                <c:pt idx="294">
                  <c:v>6.52</c:v>
                </c:pt>
                <c:pt idx="295">
                  <c:v>6.45</c:v>
                </c:pt>
                <c:pt idx="296">
                  <c:v>6.46</c:v>
                </c:pt>
                <c:pt idx="297">
                  <c:v>6.31</c:v>
                </c:pt>
                <c:pt idx="298">
                  <c:v>6.34</c:v>
                </c:pt>
                <c:pt idx="299">
                  <c:v>6.42</c:v>
                </c:pt>
                <c:pt idx="300">
                  <c:v>6.37</c:v>
                </c:pt>
                <c:pt idx="301">
                  <c:v>6.4</c:v>
                </c:pt>
                <c:pt idx="302">
                  <c:v>6.4</c:v>
                </c:pt>
                <c:pt idx="303">
                  <c:v>6.33</c:v>
                </c:pt>
                <c:pt idx="304">
                  <c:v>6.26</c:v>
                </c:pt>
                <c:pt idx="305">
                  <c:v>6.24</c:v>
                </c:pt>
                <c:pt idx="306">
                  <c:v>6.24</c:v>
                </c:pt>
                <c:pt idx="307">
                  <c:v>6.2</c:v>
                </c:pt>
                <c:pt idx="308">
                  <c:v>6.1</c:v>
                </c:pt>
                <c:pt idx="309">
                  <c:v>5.96</c:v>
                </c:pt>
                <c:pt idx="310">
                  <c:v>6.11</c:v>
                </c:pt>
                <c:pt idx="311">
                  <c:v>6.14</c:v>
                </c:pt>
                <c:pt idx="312">
                  <c:v>6.17</c:v>
                </c:pt>
                <c:pt idx="313">
                  <c:v>6.07</c:v>
                </c:pt>
                <c:pt idx="314">
                  <c:v>5.87</c:v>
                </c:pt>
                <c:pt idx="315">
                  <c:v>5.69</c:v>
                </c:pt>
                <c:pt idx="316">
                  <c:v>5.48</c:v>
                </c:pt>
                <c:pt idx="317">
                  <c:v>5.68</c:v>
                </c:pt>
                <c:pt idx="318">
                  <c:v>5.67</c:v>
                </c:pt>
                <c:pt idx="319">
                  <c:v>5.72</c:v>
                </c:pt>
                <c:pt idx="320">
                  <c:v>6.04</c:v>
                </c:pt>
                <c:pt idx="321">
                  <c:v>6.24</c:v>
                </c:pt>
                <c:pt idx="322">
                  <c:v>6.03</c:v>
                </c:pt>
                <c:pt idx="323">
                  <c:v>6.13</c:v>
                </c:pt>
                <c:pt idx="324">
                  <c:v>5.87</c:v>
                </c:pt>
                <c:pt idx="325">
                  <c:v>5.85</c:v>
                </c:pt>
                <c:pt idx="326">
                  <c:v>5.88</c:v>
                </c:pt>
                <c:pt idx="327">
                  <c:v>5.88</c:v>
                </c:pt>
                <c:pt idx="328">
                  <c:v>5.88</c:v>
                </c:pt>
                <c:pt idx="329">
                  <c:v>6.03</c:v>
                </c:pt>
                <c:pt idx="330">
                  <c:v>6.06</c:v>
                </c:pt>
                <c:pt idx="331">
                  <c:v>6.05</c:v>
                </c:pt>
                <c:pt idx="332">
                  <c:v>6.01</c:v>
                </c:pt>
                <c:pt idx="333">
                  <c:v>5.98</c:v>
                </c:pt>
                <c:pt idx="334">
                  <c:v>6.08</c:v>
                </c:pt>
                <c:pt idx="335">
                  <c:v>6.09</c:v>
                </c:pt>
                <c:pt idx="336">
                  <c:v>6.32</c:v>
                </c:pt>
                <c:pt idx="337">
                  <c:v>6.42</c:v>
                </c:pt>
                <c:pt idx="338">
                  <c:v>6.45</c:v>
                </c:pt>
                <c:pt idx="339">
                  <c:v>6.35</c:v>
                </c:pt>
                <c:pt idx="340">
                  <c:v>6.37</c:v>
                </c:pt>
                <c:pt idx="341">
                  <c:v>6.26</c:v>
                </c:pt>
                <c:pt idx="342">
                  <c:v>6.63</c:v>
                </c:pt>
                <c:pt idx="343">
                  <c:v>6.52</c:v>
                </c:pt>
                <c:pt idx="344">
                  <c:v>6.52</c:v>
                </c:pt>
                <c:pt idx="345">
                  <c:v>6.52</c:v>
                </c:pt>
                <c:pt idx="346">
                  <c:v>6.47</c:v>
                </c:pt>
                <c:pt idx="347">
                  <c:v>6.4</c:v>
                </c:pt>
                <c:pt idx="348">
                  <c:v>6.35</c:v>
                </c:pt>
                <c:pt idx="349">
                  <c:v>5.93</c:v>
                </c:pt>
                <c:pt idx="350">
                  <c:v>5.78</c:v>
                </c:pt>
                <c:pt idx="351">
                  <c:v>6.09</c:v>
                </c:pt>
                <c:pt idx="352">
                  <c:v>6.1</c:v>
                </c:pt>
                <c:pt idx="353">
                  <c:v>5.94</c:v>
                </c:pt>
                <c:pt idx="354">
                  <c:v>6.46</c:v>
                </c:pt>
                <c:pt idx="355">
                  <c:v>6.04</c:v>
                </c:pt>
                <c:pt idx="356">
                  <c:v>6.46</c:v>
                </c:pt>
                <c:pt idx="357">
                  <c:v>6.2</c:v>
                </c:pt>
                <c:pt idx="358">
                  <c:v>6.14</c:v>
                </c:pt>
                <c:pt idx="359">
                  <c:v>6.04</c:v>
                </c:pt>
                <c:pt idx="360">
                  <c:v>5.97</c:v>
                </c:pt>
                <c:pt idx="361">
                  <c:v>5.53</c:v>
                </c:pt>
                <c:pt idx="362">
                  <c:v>5.47</c:v>
                </c:pt>
                <c:pt idx="363">
                  <c:v>5.19</c:v>
                </c:pt>
                <c:pt idx="364">
                  <c:v>5.14</c:v>
                </c:pt>
                <c:pt idx="365">
                  <c:v>5.0999999999999996</c:v>
                </c:pt>
                <c:pt idx="366">
                  <c:v>5.01</c:v>
                </c:pt>
                <c:pt idx="367">
                  <c:v>4.96</c:v>
                </c:pt>
                <c:pt idx="368">
                  <c:v>5.12</c:v>
                </c:pt>
                <c:pt idx="369">
                  <c:v>5.0999999999999996</c:v>
                </c:pt>
                <c:pt idx="370">
                  <c:v>5.25</c:v>
                </c:pt>
                <c:pt idx="371">
                  <c:v>5.16</c:v>
                </c:pt>
                <c:pt idx="372">
                  <c:v>5.04</c:v>
                </c:pt>
                <c:pt idx="373">
                  <c:v>5.07</c:v>
                </c:pt>
                <c:pt idx="374">
                  <c:v>5.15</c:v>
                </c:pt>
                <c:pt idx="375">
                  <c:v>5.03</c:v>
                </c:pt>
                <c:pt idx="376">
                  <c:v>4.9800000000000004</c:v>
                </c:pt>
                <c:pt idx="377">
                  <c:v>4.8499999999999996</c:v>
                </c:pt>
                <c:pt idx="378">
                  <c:v>4.78</c:v>
                </c:pt>
                <c:pt idx="379">
                  <c:v>4.87</c:v>
                </c:pt>
                <c:pt idx="380">
                  <c:v>4.82</c:v>
                </c:pt>
                <c:pt idx="381">
                  <c:v>4.8</c:v>
                </c:pt>
                <c:pt idx="382">
                  <c:v>4.78</c:v>
                </c:pt>
                <c:pt idx="383">
                  <c:v>4.84</c:v>
                </c:pt>
                <c:pt idx="384">
                  <c:v>4.8600000000000003</c:v>
                </c:pt>
                <c:pt idx="385">
                  <c:v>4.82</c:v>
                </c:pt>
                <c:pt idx="386">
                  <c:v>4.91</c:v>
                </c:pt>
                <c:pt idx="387">
                  <c:v>5.29</c:v>
                </c:pt>
                <c:pt idx="388">
                  <c:v>5.59</c:v>
                </c:pt>
                <c:pt idx="389">
                  <c:v>5.38</c:v>
                </c:pt>
                <c:pt idx="390">
                  <c:v>5.42</c:v>
                </c:pt>
                <c:pt idx="391">
                  <c:v>5.32</c:v>
                </c:pt>
                <c:pt idx="392">
                  <c:v>5.2</c:v>
                </c:pt>
                <c:pt idx="393">
                  <c:v>5.14</c:v>
                </c:pt>
                <c:pt idx="394">
                  <c:v>5.2</c:v>
                </c:pt>
                <c:pt idx="395">
                  <c:v>5.25</c:v>
                </c:pt>
                <c:pt idx="396">
                  <c:v>5.22</c:v>
                </c:pt>
                <c:pt idx="397">
                  <c:v>5.29</c:v>
                </c:pt>
                <c:pt idx="398">
                  <c:v>5.12</c:v>
                </c:pt>
                <c:pt idx="399">
                  <c:v>5.14</c:v>
                </c:pt>
                <c:pt idx="400">
                  <c:v>5.08</c:v>
                </c:pt>
                <c:pt idx="401">
                  <c:v>5.07</c:v>
                </c:pt>
                <c:pt idx="402">
                  <c:v>5.04</c:v>
                </c:pt>
                <c:pt idx="403">
                  <c:v>5.04</c:v>
                </c:pt>
                <c:pt idx="404">
                  <c:v>4.9400000000000004</c:v>
                </c:pt>
                <c:pt idx="405">
                  <c:v>4.87</c:v>
                </c:pt>
                <c:pt idx="406">
                  <c:v>4.92</c:v>
                </c:pt>
                <c:pt idx="407">
                  <c:v>5</c:v>
                </c:pt>
                <c:pt idx="408">
                  <c:v>5.03</c:v>
                </c:pt>
                <c:pt idx="409">
                  <c:v>4.9800000000000004</c:v>
                </c:pt>
                <c:pt idx="410">
                  <c:v>4.91</c:v>
                </c:pt>
                <c:pt idx="411">
                  <c:v>4.83</c:v>
                </c:pt>
                <c:pt idx="412">
                  <c:v>4.78</c:v>
                </c:pt>
                <c:pt idx="413">
                  <c:v>4.71</c:v>
                </c:pt>
                <c:pt idx="414">
                  <c:v>4.8099999999999996</c:v>
                </c:pt>
                <c:pt idx="415">
                  <c:v>4.9400000000000004</c:v>
                </c:pt>
                <c:pt idx="416">
                  <c:v>5.05</c:v>
                </c:pt>
                <c:pt idx="417">
                  <c:v>5.14</c:v>
                </c:pt>
                <c:pt idx="418">
                  <c:v>5.09</c:v>
                </c:pt>
                <c:pt idx="419">
                  <c:v>5.0599999999999996</c:v>
                </c:pt>
                <c:pt idx="420">
                  <c:v>4.99</c:v>
                </c:pt>
                <c:pt idx="421">
                  <c:v>4.9800000000000004</c:v>
                </c:pt>
                <c:pt idx="422">
                  <c:v>5.01</c:v>
                </c:pt>
                <c:pt idx="423">
                  <c:v>4.97</c:v>
                </c:pt>
                <c:pt idx="424">
                  <c:v>4.93</c:v>
                </c:pt>
                <c:pt idx="425">
                  <c:v>5.05</c:v>
                </c:pt>
                <c:pt idx="426">
                  <c:v>4.97</c:v>
                </c:pt>
                <c:pt idx="427">
                  <c:v>4.95</c:v>
                </c:pt>
                <c:pt idx="428">
                  <c:v>4.96</c:v>
                </c:pt>
                <c:pt idx="429">
                  <c:v>4.99</c:v>
                </c:pt>
                <c:pt idx="430">
                  <c:v>5.08</c:v>
                </c:pt>
                <c:pt idx="431">
                  <c:v>5.21</c:v>
                </c:pt>
                <c:pt idx="432">
                  <c:v>5.07</c:v>
                </c:pt>
                <c:pt idx="433">
                  <c:v>5.07</c:v>
                </c:pt>
                <c:pt idx="434">
                  <c:v>5.0599999999999996</c:v>
                </c:pt>
                <c:pt idx="435">
                  <c:v>5</c:v>
                </c:pt>
                <c:pt idx="436">
                  <c:v>4.93</c:v>
                </c:pt>
                <c:pt idx="437">
                  <c:v>4.84</c:v>
                </c:pt>
                <c:pt idx="438">
                  <c:v>4.78</c:v>
                </c:pt>
                <c:pt idx="439">
                  <c:v>4.79</c:v>
                </c:pt>
                <c:pt idx="440">
                  <c:v>4.72</c:v>
                </c:pt>
                <c:pt idx="441">
                  <c:v>4.75</c:v>
                </c:pt>
                <c:pt idx="442">
                  <c:v>4.6900000000000004</c:v>
                </c:pt>
                <c:pt idx="443">
                  <c:v>4.58</c:v>
                </c:pt>
                <c:pt idx="444">
                  <c:v>4.57</c:v>
                </c:pt>
                <c:pt idx="445">
                  <c:v>4.57</c:v>
                </c:pt>
                <c:pt idx="446">
                  <c:v>4.5599999999999996</c:v>
                </c:pt>
                <c:pt idx="447">
                  <c:v>4.54</c:v>
                </c:pt>
                <c:pt idx="448">
                  <c:v>4.49</c:v>
                </c:pt>
                <c:pt idx="449">
                  <c:v>4.4400000000000004</c:v>
                </c:pt>
                <c:pt idx="450">
                  <c:v>4.42</c:v>
                </c:pt>
                <c:pt idx="451">
                  <c:v>4.3600000000000003</c:v>
                </c:pt>
                <c:pt idx="452">
                  <c:v>4.32</c:v>
                </c:pt>
                <c:pt idx="453">
                  <c:v>4.3499999999999996</c:v>
                </c:pt>
                <c:pt idx="454">
                  <c:v>4.37</c:v>
                </c:pt>
                <c:pt idx="455">
                  <c:v>4.37</c:v>
                </c:pt>
                <c:pt idx="456">
                  <c:v>4.32</c:v>
                </c:pt>
                <c:pt idx="457">
                  <c:v>4.2699999999999996</c:v>
                </c:pt>
                <c:pt idx="458">
                  <c:v>4.1900000000000004</c:v>
                </c:pt>
                <c:pt idx="459">
                  <c:v>4.21</c:v>
                </c:pt>
                <c:pt idx="460">
                  <c:v>4.2300000000000004</c:v>
                </c:pt>
                <c:pt idx="461">
                  <c:v>4.24</c:v>
                </c:pt>
                <c:pt idx="462">
                  <c:v>4.17</c:v>
                </c:pt>
                <c:pt idx="463">
                  <c:v>4.3899999999999997</c:v>
                </c:pt>
                <c:pt idx="464">
                  <c:v>4.4000000000000004</c:v>
                </c:pt>
                <c:pt idx="465">
                  <c:v>4.46</c:v>
                </c:pt>
                <c:pt idx="466">
                  <c:v>4.6100000000000003</c:v>
                </c:pt>
                <c:pt idx="467">
                  <c:v>4.83</c:v>
                </c:pt>
                <c:pt idx="468">
                  <c:v>4.8099999999999996</c:v>
                </c:pt>
                <c:pt idx="469">
                  <c:v>4.8600000000000003</c:v>
                </c:pt>
                <c:pt idx="470">
                  <c:v>4.7699999999999996</c:v>
                </c:pt>
                <c:pt idx="471">
                  <c:v>4.71</c:v>
                </c:pt>
                <c:pt idx="472">
                  <c:v>4.74</c:v>
                </c:pt>
                <c:pt idx="473">
                  <c:v>4.8</c:v>
                </c:pt>
                <c:pt idx="474">
                  <c:v>4.8099999999999996</c:v>
                </c:pt>
                <c:pt idx="475">
                  <c:v>5.05</c:v>
                </c:pt>
                <c:pt idx="476">
                  <c:v>5</c:v>
                </c:pt>
                <c:pt idx="477">
                  <c:v>4.95</c:v>
                </c:pt>
                <c:pt idx="478">
                  <c:v>4.87</c:v>
                </c:pt>
                <c:pt idx="479">
                  <c:v>4.88</c:v>
                </c:pt>
                <c:pt idx="480">
                  <c:v>4.76</c:v>
                </c:pt>
                <c:pt idx="481">
                  <c:v>4.8099999999999996</c:v>
                </c:pt>
                <c:pt idx="482">
                  <c:v>4.8600000000000003</c:v>
                </c:pt>
                <c:pt idx="483">
                  <c:v>4.87</c:v>
                </c:pt>
                <c:pt idx="484">
                  <c:v>4.91</c:v>
                </c:pt>
                <c:pt idx="485">
                  <c:v>4.8</c:v>
                </c:pt>
                <c:pt idx="486">
                  <c:v>4.78</c:v>
                </c:pt>
                <c:pt idx="487">
                  <c:v>4.71</c:v>
                </c:pt>
                <c:pt idx="488">
                  <c:v>4.63</c:v>
                </c:pt>
                <c:pt idx="489">
                  <c:v>4.6100000000000003</c:v>
                </c:pt>
                <c:pt idx="490">
                  <c:v>4.5999999999999996</c:v>
                </c:pt>
                <c:pt idx="491">
                  <c:v>4.55</c:v>
                </c:pt>
                <c:pt idx="492">
                  <c:v>4.49</c:v>
                </c:pt>
                <c:pt idx="493">
                  <c:v>4.5</c:v>
                </c:pt>
                <c:pt idx="494">
                  <c:v>4.5</c:v>
                </c:pt>
                <c:pt idx="495">
                  <c:v>4.51</c:v>
                </c:pt>
                <c:pt idx="496">
                  <c:v>4.5999999999999996</c:v>
                </c:pt>
                <c:pt idx="497">
                  <c:v>4.51</c:v>
                </c:pt>
                <c:pt idx="498">
                  <c:v>4.5199999999999996</c:v>
                </c:pt>
                <c:pt idx="499">
                  <c:v>4.55</c:v>
                </c:pt>
                <c:pt idx="500">
                  <c:v>4.3899999999999997</c:v>
                </c:pt>
                <c:pt idx="501">
                  <c:v>4.32</c:v>
                </c:pt>
                <c:pt idx="502">
                  <c:v>4.1500000000000004</c:v>
                </c:pt>
                <c:pt idx="503">
                  <c:v>4.22</c:v>
                </c:pt>
                <c:pt idx="504">
                  <c:v>4.22</c:v>
                </c:pt>
                <c:pt idx="505">
                  <c:v>4.12</c:v>
                </c:pt>
                <c:pt idx="506">
                  <c:v>4.09</c:v>
                </c:pt>
                <c:pt idx="507">
                  <c:v>4.09</c:v>
                </c:pt>
                <c:pt idx="508">
                  <c:v>4.01</c:v>
                </c:pt>
                <c:pt idx="509">
                  <c:v>3.94</c:v>
                </c:pt>
                <c:pt idx="510">
                  <c:v>4.12</c:v>
                </c:pt>
                <c:pt idx="511">
                  <c:v>4.1100000000000003</c:v>
                </c:pt>
                <c:pt idx="512">
                  <c:v>4.0999999999999996</c:v>
                </c:pt>
                <c:pt idx="513">
                  <c:v>4</c:v>
                </c:pt>
                <c:pt idx="514">
                  <c:v>3.99</c:v>
                </c:pt>
                <c:pt idx="515">
                  <c:v>4</c:v>
                </c:pt>
                <c:pt idx="516">
                  <c:v>3.98</c:v>
                </c:pt>
                <c:pt idx="517">
                  <c:v>4</c:v>
                </c:pt>
                <c:pt idx="518">
                  <c:v>3.99</c:v>
                </c:pt>
                <c:pt idx="519">
                  <c:v>3.94</c:v>
                </c:pt>
                <c:pt idx="520">
                  <c:v>3.91</c:v>
                </c:pt>
                <c:pt idx="521">
                  <c:v>3.95</c:v>
                </c:pt>
                <c:pt idx="522">
                  <c:v>3.91</c:v>
                </c:pt>
                <c:pt idx="523">
                  <c:v>3.89</c:v>
                </c:pt>
                <c:pt idx="524">
                  <c:v>3.88</c:v>
                </c:pt>
                <c:pt idx="525">
                  <c:v>3.98</c:v>
                </c:pt>
                <c:pt idx="526">
                  <c:v>3.87</c:v>
                </c:pt>
                <c:pt idx="527">
                  <c:v>3.87</c:v>
                </c:pt>
                <c:pt idx="528">
                  <c:v>3.87</c:v>
                </c:pt>
                <c:pt idx="529">
                  <c:v>3.95</c:v>
                </c:pt>
                <c:pt idx="530">
                  <c:v>3.9</c:v>
                </c:pt>
                <c:pt idx="531">
                  <c:v>3.88</c:v>
                </c:pt>
                <c:pt idx="532">
                  <c:v>3.92</c:v>
                </c:pt>
                <c:pt idx="533">
                  <c:v>4.08</c:v>
                </c:pt>
                <c:pt idx="534">
                  <c:v>3.99</c:v>
                </c:pt>
                <c:pt idx="535">
                  <c:v>3.98</c:v>
                </c:pt>
                <c:pt idx="536">
                  <c:v>3.88</c:v>
                </c:pt>
                <c:pt idx="537">
                  <c:v>3.9</c:v>
                </c:pt>
                <c:pt idx="538">
                  <c:v>3.88</c:v>
                </c:pt>
                <c:pt idx="539">
                  <c:v>3.84</c:v>
                </c:pt>
                <c:pt idx="540">
                  <c:v>3.83</c:v>
                </c:pt>
                <c:pt idx="541">
                  <c:v>3.79</c:v>
                </c:pt>
                <c:pt idx="542">
                  <c:v>3.78</c:v>
                </c:pt>
                <c:pt idx="543">
                  <c:v>3.75</c:v>
                </c:pt>
                <c:pt idx="544">
                  <c:v>3.67</c:v>
                </c:pt>
                <c:pt idx="545">
                  <c:v>3.71</c:v>
                </c:pt>
                <c:pt idx="546">
                  <c:v>3.66</c:v>
                </c:pt>
                <c:pt idx="547">
                  <c:v>3.66</c:v>
                </c:pt>
                <c:pt idx="548">
                  <c:v>3.62</c:v>
                </c:pt>
                <c:pt idx="549">
                  <c:v>3.56</c:v>
                </c:pt>
                <c:pt idx="550">
                  <c:v>3.53</c:v>
                </c:pt>
                <c:pt idx="551">
                  <c:v>3.49</c:v>
                </c:pt>
                <c:pt idx="552">
                  <c:v>3.55</c:v>
                </c:pt>
                <c:pt idx="553">
                  <c:v>3.59</c:v>
                </c:pt>
                <c:pt idx="554">
                  <c:v>3.62</c:v>
                </c:pt>
                <c:pt idx="555">
                  <c:v>3.66</c:v>
                </c:pt>
                <c:pt idx="556">
                  <c:v>3.59</c:v>
                </c:pt>
                <c:pt idx="557">
                  <c:v>3.55</c:v>
                </c:pt>
                <c:pt idx="558">
                  <c:v>3.55</c:v>
                </c:pt>
                <c:pt idx="559">
                  <c:v>3.49</c:v>
                </c:pt>
                <c:pt idx="560">
                  <c:v>3.4</c:v>
                </c:pt>
                <c:pt idx="561">
                  <c:v>3.36</c:v>
                </c:pt>
                <c:pt idx="562">
                  <c:v>3.39</c:v>
                </c:pt>
                <c:pt idx="563">
                  <c:v>3.37</c:v>
                </c:pt>
                <c:pt idx="564">
                  <c:v>3.41</c:v>
                </c:pt>
                <c:pt idx="565">
                  <c:v>3.39</c:v>
                </c:pt>
                <c:pt idx="566">
                  <c:v>3.4</c:v>
                </c:pt>
                <c:pt idx="567">
                  <c:v>3.34</c:v>
                </c:pt>
                <c:pt idx="568">
                  <c:v>3.31</c:v>
                </c:pt>
                <c:pt idx="569">
                  <c:v>3.32</c:v>
                </c:pt>
                <c:pt idx="570">
                  <c:v>3.34</c:v>
                </c:pt>
                <c:pt idx="571">
                  <c:v>3.32</c:v>
                </c:pt>
                <c:pt idx="572">
                  <c:v>3.37</c:v>
                </c:pt>
                <c:pt idx="573">
                  <c:v>3.35</c:v>
                </c:pt>
                <c:pt idx="574">
                  <c:v>3.34</c:v>
                </c:pt>
                <c:pt idx="575">
                  <c:v>3.4</c:v>
                </c:pt>
                <c:pt idx="576">
                  <c:v>3.38</c:v>
                </c:pt>
                <c:pt idx="577">
                  <c:v>3.42</c:v>
                </c:pt>
                <c:pt idx="578">
                  <c:v>3.53</c:v>
                </c:pt>
                <c:pt idx="579">
                  <c:v>3.53</c:v>
                </c:pt>
                <c:pt idx="580">
                  <c:v>3.53</c:v>
                </c:pt>
                <c:pt idx="581">
                  <c:v>3.56</c:v>
                </c:pt>
                <c:pt idx="582">
                  <c:v>3.51</c:v>
                </c:pt>
                <c:pt idx="583">
                  <c:v>3.52</c:v>
                </c:pt>
                <c:pt idx="584">
                  <c:v>3.63</c:v>
                </c:pt>
                <c:pt idx="585">
                  <c:v>3.54</c:v>
                </c:pt>
                <c:pt idx="586">
                  <c:v>3.57</c:v>
                </c:pt>
                <c:pt idx="587">
                  <c:v>3.54</c:v>
                </c:pt>
                <c:pt idx="588">
                  <c:v>3.43</c:v>
                </c:pt>
                <c:pt idx="589">
                  <c:v>3.41</c:v>
                </c:pt>
                <c:pt idx="590">
                  <c:v>3.4</c:v>
                </c:pt>
                <c:pt idx="591">
                  <c:v>3.35</c:v>
                </c:pt>
                <c:pt idx="592">
                  <c:v>3.42</c:v>
                </c:pt>
                <c:pt idx="593">
                  <c:v>3.51</c:v>
                </c:pt>
                <c:pt idx="594">
                  <c:v>3.59</c:v>
                </c:pt>
                <c:pt idx="595">
                  <c:v>3.81</c:v>
                </c:pt>
                <c:pt idx="596">
                  <c:v>3.91</c:v>
                </c:pt>
                <c:pt idx="597">
                  <c:v>3.98</c:v>
                </c:pt>
                <c:pt idx="598">
                  <c:v>3.93</c:v>
                </c:pt>
                <c:pt idx="599">
                  <c:v>4.46</c:v>
                </c:pt>
                <c:pt idx="600">
                  <c:v>4.29</c:v>
                </c:pt>
                <c:pt idx="601">
                  <c:v>4.51</c:v>
                </c:pt>
                <c:pt idx="602">
                  <c:v>4.37</c:v>
                </c:pt>
                <c:pt idx="603">
                  <c:v>4.3099999999999996</c:v>
                </c:pt>
                <c:pt idx="604">
                  <c:v>4.3899999999999997</c:v>
                </c:pt>
                <c:pt idx="605">
                  <c:v>4.4000000000000004</c:v>
                </c:pt>
                <c:pt idx="606">
                  <c:v>4.4000000000000004</c:v>
                </c:pt>
                <c:pt idx="607">
                  <c:v>4.58</c:v>
                </c:pt>
                <c:pt idx="608">
                  <c:v>4.51</c:v>
                </c:pt>
                <c:pt idx="609">
                  <c:v>4.57</c:v>
                </c:pt>
                <c:pt idx="610">
                  <c:v>4.57</c:v>
                </c:pt>
                <c:pt idx="611">
                  <c:v>4.5</c:v>
                </c:pt>
                <c:pt idx="612">
                  <c:v>4.32</c:v>
                </c:pt>
                <c:pt idx="613">
                  <c:v>4.22</c:v>
                </c:pt>
                <c:pt idx="614">
                  <c:v>4.2300000000000004</c:v>
                </c:pt>
                <c:pt idx="615">
                  <c:v>4.28</c:v>
                </c:pt>
                <c:pt idx="616">
                  <c:v>4.13</c:v>
                </c:pt>
                <c:pt idx="617">
                  <c:v>4.0999999999999996</c:v>
                </c:pt>
                <c:pt idx="618">
                  <c:v>4.16</c:v>
                </c:pt>
                <c:pt idx="619">
                  <c:v>4.3499999999999996</c:v>
                </c:pt>
                <c:pt idx="620">
                  <c:v>4.22</c:v>
                </c:pt>
                <c:pt idx="621">
                  <c:v>4.29</c:v>
                </c:pt>
                <c:pt idx="622">
                  <c:v>4.46</c:v>
                </c:pt>
                <c:pt idx="623">
                  <c:v>4.42</c:v>
                </c:pt>
                <c:pt idx="624">
                  <c:v>4.47</c:v>
                </c:pt>
                <c:pt idx="625">
                  <c:v>4.4800000000000004</c:v>
                </c:pt>
                <c:pt idx="626">
                  <c:v>4.53</c:v>
                </c:pt>
                <c:pt idx="627">
                  <c:v>4.51</c:v>
                </c:pt>
                <c:pt idx="628">
                  <c:v>4.41</c:v>
                </c:pt>
                <c:pt idx="629">
                  <c:v>4.3899999999999997</c:v>
                </c:pt>
                <c:pt idx="630">
                  <c:v>4.32</c:v>
                </c:pt>
                <c:pt idx="631">
                  <c:v>4.2300000000000004</c:v>
                </c:pt>
                <c:pt idx="632">
                  <c:v>4.28</c:v>
                </c:pt>
                <c:pt idx="633">
                  <c:v>4.33</c:v>
                </c:pt>
                <c:pt idx="634">
                  <c:v>4.37</c:v>
                </c:pt>
                <c:pt idx="635">
                  <c:v>4.28</c:v>
                </c:pt>
                <c:pt idx="636">
                  <c:v>4.37</c:v>
                </c:pt>
                <c:pt idx="637">
                  <c:v>4.32</c:v>
                </c:pt>
                <c:pt idx="638">
                  <c:v>4.4000000000000004</c:v>
                </c:pt>
                <c:pt idx="639">
                  <c:v>4.41</c:v>
                </c:pt>
                <c:pt idx="640">
                  <c:v>4.34</c:v>
                </c:pt>
                <c:pt idx="641">
                  <c:v>4.2699999999999996</c:v>
                </c:pt>
                <c:pt idx="642">
                  <c:v>4.33</c:v>
                </c:pt>
                <c:pt idx="643">
                  <c:v>4.29</c:v>
                </c:pt>
                <c:pt idx="644">
                  <c:v>4.21</c:v>
                </c:pt>
                <c:pt idx="645">
                  <c:v>4.2</c:v>
                </c:pt>
                <c:pt idx="646">
                  <c:v>4.1399999999999997</c:v>
                </c:pt>
                <c:pt idx="647">
                  <c:v>4.12</c:v>
                </c:pt>
                <c:pt idx="648">
                  <c:v>4.1399999999999997</c:v>
                </c:pt>
                <c:pt idx="649">
                  <c:v>4.2</c:v>
                </c:pt>
                <c:pt idx="650">
                  <c:v>4.17</c:v>
                </c:pt>
                <c:pt idx="651">
                  <c:v>4.1399999999999997</c:v>
                </c:pt>
                <c:pt idx="652">
                  <c:v>4.12</c:v>
                </c:pt>
                <c:pt idx="653">
                  <c:v>4.1500000000000004</c:v>
                </c:pt>
                <c:pt idx="654">
                  <c:v>4.13</c:v>
                </c:pt>
                <c:pt idx="655">
                  <c:v>4.13</c:v>
                </c:pt>
                <c:pt idx="656">
                  <c:v>4.12</c:v>
                </c:pt>
                <c:pt idx="657">
                  <c:v>4.1399999999999997</c:v>
                </c:pt>
                <c:pt idx="658">
                  <c:v>4.12</c:v>
                </c:pt>
                <c:pt idx="659">
                  <c:v>4.0999999999999996</c:v>
                </c:pt>
                <c:pt idx="660">
                  <c:v>4.0999999999999996</c:v>
                </c:pt>
                <c:pt idx="661">
                  <c:v>4.0999999999999996</c:v>
                </c:pt>
                <c:pt idx="662">
                  <c:v>4.12</c:v>
                </c:pt>
                <c:pt idx="663">
                  <c:v>4.2300000000000004</c:v>
                </c:pt>
                <c:pt idx="664">
                  <c:v>4.2</c:v>
                </c:pt>
                <c:pt idx="665">
                  <c:v>4.1900000000000004</c:v>
                </c:pt>
                <c:pt idx="666">
                  <c:v>4.12</c:v>
                </c:pt>
                <c:pt idx="667">
                  <c:v>3.97</c:v>
                </c:pt>
                <c:pt idx="668">
                  <c:v>3.92</c:v>
                </c:pt>
                <c:pt idx="669">
                  <c:v>3.98</c:v>
                </c:pt>
                <c:pt idx="670">
                  <c:v>4.0199999999999996</c:v>
                </c:pt>
                <c:pt idx="671">
                  <c:v>4.01</c:v>
                </c:pt>
                <c:pt idx="672">
                  <c:v>3.99</c:v>
                </c:pt>
                <c:pt idx="673">
                  <c:v>3.97</c:v>
                </c:pt>
                <c:pt idx="674">
                  <c:v>3.89</c:v>
                </c:pt>
                <c:pt idx="675">
                  <c:v>3.93</c:v>
                </c:pt>
                <c:pt idx="676">
                  <c:v>3.8</c:v>
                </c:pt>
                <c:pt idx="677">
                  <c:v>3.83</c:v>
                </c:pt>
                <c:pt idx="678">
                  <c:v>3.87</c:v>
                </c:pt>
                <c:pt idx="679">
                  <c:v>3.73</c:v>
                </c:pt>
                <c:pt idx="680">
                  <c:v>3.66</c:v>
                </c:pt>
                <c:pt idx="681">
                  <c:v>3.63</c:v>
                </c:pt>
                <c:pt idx="682">
                  <c:v>3.66</c:v>
                </c:pt>
                <c:pt idx="683">
                  <c:v>3.59</c:v>
                </c:pt>
                <c:pt idx="684">
                  <c:v>3.69</c:v>
                </c:pt>
                <c:pt idx="685">
                  <c:v>3.76</c:v>
                </c:pt>
                <c:pt idx="686">
                  <c:v>3.8</c:v>
                </c:pt>
                <c:pt idx="687">
                  <c:v>3.75</c:v>
                </c:pt>
                <c:pt idx="688">
                  <c:v>3.86</c:v>
                </c:pt>
                <c:pt idx="689">
                  <c:v>3.78</c:v>
                </c:pt>
                <c:pt idx="690">
                  <c:v>3.69</c:v>
                </c:pt>
                <c:pt idx="691">
                  <c:v>3.7</c:v>
                </c:pt>
                <c:pt idx="692">
                  <c:v>3.66</c:v>
                </c:pt>
                <c:pt idx="693">
                  <c:v>3.67</c:v>
                </c:pt>
                <c:pt idx="694">
                  <c:v>3.65</c:v>
                </c:pt>
                <c:pt idx="695">
                  <c:v>3.68</c:v>
                </c:pt>
                <c:pt idx="696">
                  <c:v>3.8</c:v>
                </c:pt>
                <c:pt idx="697">
                  <c:v>3.85</c:v>
                </c:pt>
                <c:pt idx="698">
                  <c:v>3.84</c:v>
                </c:pt>
                <c:pt idx="699">
                  <c:v>3.87</c:v>
                </c:pt>
                <c:pt idx="700">
                  <c:v>3.87</c:v>
                </c:pt>
                <c:pt idx="701">
                  <c:v>4.04</c:v>
                </c:pt>
                <c:pt idx="702">
                  <c:v>4</c:v>
                </c:pt>
                <c:pt idx="703">
                  <c:v>4.0199999999999996</c:v>
                </c:pt>
                <c:pt idx="704">
                  <c:v>4.08</c:v>
                </c:pt>
                <c:pt idx="705">
                  <c:v>4.04</c:v>
                </c:pt>
                <c:pt idx="706">
                  <c:v>4.09</c:v>
                </c:pt>
                <c:pt idx="707">
                  <c:v>4.04</c:v>
                </c:pt>
                <c:pt idx="708">
                  <c:v>3.98</c:v>
                </c:pt>
                <c:pt idx="709">
                  <c:v>3.91</c:v>
                </c:pt>
                <c:pt idx="710">
                  <c:v>3.94</c:v>
                </c:pt>
                <c:pt idx="711">
                  <c:v>3.93</c:v>
                </c:pt>
                <c:pt idx="712">
                  <c:v>3.84</c:v>
                </c:pt>
                <c:pt idx="713">
                  <c:v>3.89</c:v>
                </c:pt>
                <c:pt idx="714">
                  <c:v>3.9</c:v>
                </c:pt>
                <c:pt idx="715">
                  <c:v>3.91</c:v>
                </c:pt>
                <c:pt idx="716">
                  <c:v>3.86</c:v>
                </c:pt>
                <c:pt idx="717">
                  <c:v>3.85</c:v>
                </c:pt>
                <c:pt idx="718">
                  <c:v>3.76</c:v>
                </c:pt>
                <c:pt idx="719">
                  <c:v>3.82</c:v>
                </c:pt>
                <c:pt idx="720">
                  <c:v>3.79</c:v>
                </c:pt>
                <c:pt idx="721">
                  <c:v>3.76</c:v>
                </c:pt>
                <c:pt idx="722">
                  <c:v>3.87</c:v>
                </c:pt>
                <c:pt idx="723">
                  <c:v>3.98</c:v>
                </c:pt>
                <c:pt idx="724">
                  <c:v>3.97</c:v>
                </c:pt>
                <c:pt idx="725">
                  <c:v>3.95</c:v>
                </c:pt>
                <c:pt idx="726">
                  <c:v>3.93</c:v>
                </c:pt>
                <c:pt idx="727">
                  <c:v>3.95</c:v>
                </c:pt>
                <c:pt idx="728">
                  <c:v>3.97</c:v>
                </c:pt>
                <c:pt idx="729">
                  <c:v>3.96</c:v>
                </c:pt>
                <c:pt idx="730">
                  <c:v>4.01</c:v>
                </c:pt>
                <c:pt idx="731">
                  <c:v>3.97</c:v>
                </c:pt>
                <c:pt idx="732">
                  <c:v>3.92</c:v>
                </c:pt>
                <c:pt idx="733">
                  <c:v>3.81</c:v>
                </c:pt>
                <c:pt idx="734">
                  <c:v>3.79</c:v>
                </c:pt>
                <c:pt idx="735">
                  <c:v>3.72</c:v>
                </c:pt>
                <c:pt idx="736">
                  <c:v>3.65</c:v>
                </c:pt>
                <c:pt idx="737">
                  <c:v>3.65</c:v>
                </c:pt>
                <c:pt idx="738">
                  <c:v>3.62</c:v>
                </c:pt>
                <c:pt idx="739">
                  <c:v>3.64</c:v>
                </c:pt>
                <c:pt idx="740">
                  <c:v>3.68</c:v>
                </c:pt>
                <c:pt idx="741">
                  <c:v>3.73</c:v>
                </c:pt>
                <c:pt idx="742">
                  <c:v>3.71</c:v>
                </c:pt>
                <c:pt idx="743">
                  <c:v>3.71</c:v>
                </c:pt>
                <c:pt idx="744">
                  <c:v>3.59</c:v>
                </c:pt>
                <c:pt idx="745">
                  <c:v>3.58</c:v>
                </c:pt>
                <c:pt idx="746">
                  <c:v>3.59</c:v>
                </c:pt>
                <c:pt idx="747">
                  <c:v>3.66</c:v>
                </c:pt>
                <c:pt idx="748">
                  <c:v>3.61</c:v>
                </c:pt>
                <c:pt idx="749">
                  <c:v>3.57</c:v>
                </c:pt>
                <c:pt idx="750">
                  <c:v>3.58</c:v>
                </c:pt>
                <c:pt idx="751">
                  <c:v>3.64</c:v>
                </c:pt>
                <c:pt idx="752">
                  <c:v>3.66</c:v>
                </c:pt>
                <c:pt idx="753">
                  <c:v>3.6</c:v>
                </c:pt>
                <c:pt idx="754">
                  <c:v>3.54</c:v>
                </c:pt>
                <c:pt idx="755">
                  <c:v>3.56</c:v>
                </c:pt>
                <c:pt idx="756">
                  <c:v>3.48</c:v>
                </c:pt>
                <c:pt idx="757">
                  <c:v>3.41</c:v>
                </c:pt>
                <c:pt idx="758">
                  <c:v>3.42</c:v>
                </c:pt>
                <c:pt idx="759">
                  <c:v>3.45</c:v>
                </c:pt>
                <c:pt idx="760">
                  <c:v>3.48</c:v>
                </c:pt>
                <c:pt idx="761">
                  <c:v>3.43</c:v>
                </c:pt>
                <c:pt idx="762">
                  <c:v>3.45</c:v>
                </c:pt>
                <c:pt idx="763">
                  <c:v>3.43</c:v>
                </c:pt>
                <c:pt idx="764">
                  <c:v>3.43</c:v>
                </c:pt>
                <c:pt idx="765">
                  <c:v>3.46</c:v>
                </c:pt>
                <c:pt idx="766">
                  <c:v>3.44</c:v>
                </c:pt>
                <c:pt idx="767">
                  <c:v>3.5</c:v>
                </c:pt>
                <c:pt idx="768">
                  <c:v>3.48</c:v>
                </c:pt>
                <c:pt idx="769">
                  <c:v>3.42</c:v>
                </c:pt>
                <c:pt idx="770">
                  <c:v>3.42</c:v>
                </c:pt>
                <c:pt idx="771">
                  <c:v>3.47</c:v>
                </c:pt>
                <c:pt idx="772">
                  <c:v>3.52</c:v>
                </c:pt>
                <c:pt idx="773">
                  <c:v>3.47</c:v>
                </c:pt>
                <c:pt idx="774">
                  <c:v>3.54</c:v>
                </c:pt>
                <c:pt idx="775">
                  <c:v>3.57</c:v>
                </c:pt>
                <c:pt idx="776">
                  <c:v>3.94</c:v>
                </c:pt>
                <c:pt idx="777">
                  <c:v>4.03</c:v>
                </c:pt>
                <c:pt idx="778">
                  <c:v>4.08</c:v>
                </c:pt>
                <c:pt idx="779">
                  <c:v>4.13</c:v>
                </c:pt>
                <c:pt idx="780">
                  <c:v>4.16</c:v>
                </c:pt>
                <c:pt idx="781">
                  <c:v>4.3</c:v>
                </c:pt>
                <c:pt idx="782">
                  <c:v>4.32</c:v>
                </c:pt>
                <c:pt idx="783">
                  <c:v>4.2</c:v>
                </c:pt>
                <c:pt idx="784">
                  <c:v>4.12</c:v>
                </c:pt>
                <c:pt idx="785">
                  <c:v>4.09</c:v>
                </c:pt>
                <c:pt idx="786">
                  <c:v>4.1900000000000004</c:v>
                </c:pt>
                <c:pt idx="787">
                  <c:v>4.1900000000000004</c:v>
                </c:pt>
                <c:pt idx="788">
                  <c:v>4.17</c:v>
                </c:pt>
                <c:pt idx="789">
                  <c:v>4.1500000000000004</c:v>
                </c:pt>
                <c:pt idx="790">
                  <c:v>4.16</c:v>
                </c:pt>
                <c:pt idx="791">
                  <c:v>4.0999999999999996</c:v>
                </c:pt>
                <c:pt idx="792">
                  <c:v>4.21</c:v>
                </c:pt>
                <c:pt idx="793">
                  <c:v>4.3</c:v>
                </c:pt>
                <c:pt idx="794">
                  <c:v>4.2300000000000004</c:v>
                </c:pt>
                <c:pt idx="795">
                  <c:v>4.1399999999999997</c:v>
                </c:pt>
                <c:pt idx="796">
                  <c:v>4.0999999999999996</c:v>
                </c:pt>
                <c:pt idx="797">
                  <c:v>4.08</c:v>
                </c:pt>
                <c:pt idx="798">
                  <c:v>3.97</c:v>
                </c:pt>
                <c:pt idx="799">
                  <c:v>4.03</c:v>
                </c:pt>
                <c:pt idx="800">
                  <c:v>4.0199999999999996</c:v>
                </c:pt>
                <c:pt idx="801">
                  <c:v>4.05</c:v>
                </c:pt>
                <c:pt idx="802">
                  <c:v>4.0199999999999996</c:v>
                </c:pt>
                <c:pt idx="803">
                  <c:v>3.95</c:v>
                </c:pt>
                <c:pt idx="804">
                  <c:v>3.94</c:v>
                </c:pt>
                <c:pt idx="805">
                  <c:v>3.89</c:v>
                </c:pt>
                <c:pt idx="806">
                  <c:v>3.91</c:v>
                </c:pt>
                <c:pt idx="807">
                  <c:v>3.9</c:v>
                </c:pt>
                <c:pt idx="808">
                  <c:v>3.88</c:v>
                </c:pt>
                <c:pt idx="809">
                  <c:v>3.96</c:v>
                </c:pt>
                <c:pt idx="810">
                  <c:v>4.03</c:v>
                </c:pt>
                <c:pt idx="811">
                  <c:v>3.96</c:v>
                </c:pt>
                <c:pt idx="812">
                  <c:v>3.92</c:v>
                </c:pt>
                <c:pt idx="813">
                  <c:v>3.93</c:v>
                </c:pt>
                <c:pt idx="814">
                  <c:v>3.9</c:v>
                </c:pt>
                <c:pt idx="815">
                  <c:v>3.89</c:v>
                </c:pt>
                <c:pt idx="816">
                  <c:v>3.86</c:v>
                </c:pt>
                <c:pt idx="817">
                  <c:v>3.82</c:v>
                </c:pt>
                <c:pt idx="818">
                  <c:v>3.78</c:v>
                </c:pt>
                <c:pt idx="819">
                  <c:v>3.78</c:v>
                </c:pt>
                <c:pt idx="820">
                  <c:v>3.83</c:v>
                </c:pt>
                <c:pt idx="821">
                  <c:v>3.83</c:v>
                </c:pt>
                <c:pt idx="822">
                  <c:v>3.85</c:v>
                </c:pt>
                <c:pt idx="823">
                  <c:v>3.91</c:v>
                </c:pt>
                <c:pt idx="824">
                  <c:v>3.88</c:v>
                </c:pt>
                <c:pt idx="825">
                  <c:v>3.94</c:v>
                </c:pt>
                <c:pt idx="826">
                  <c:v>3.94</c:v>
                </c:pt>
                <c:pt idx="827">
                  <c:v>3.9</c:v>
                </c:pt>
                <c:pt idx="828">
                  <c:v>3.95</c:v>
                </c:pt>
                <c:pt idx="829">
                  <c:v>3.92</c:v>
                </c:pt>
                <c:pt idx="830">
                  <c:v>3.9</c:v>
                </c:pt>
                <c:pt idx="831">
                  <c:v>3.94</c:v>
                </c:pt>
                <c:pt idx="832">
                  <c:v>3.93</c:v>
                </c:pt>
                <c:pt idx="833">
                  <c:v>3.94</c:v>
                </c:pt>
                <c:pt idx="834">
                  <c:v>3.99</c:v>
                </c:pt>
                <c:pt idx="835">
                  <c:v>3.95</c:v>
                </c:pt>
                <c:pt idx="836">
                  <c:v>3.99</c:v>
                </c:pt>
                <c:pt idx="837">
                  <c:v>4.04</c:v>
                </c:pt>
                <c:pt idx="838">
                  <c:v>4.1500000000000004</c:v>
                </c:pt>
                <c:pt idx="839">
                  <c:v>4.22</c:v>
                </c:pt>
                <c:pt idx="840">
                  <c:v>4.32</c:v>
                </c:pt>
                <c:pt idx="841">
                  <c:v>4.38</c:v>
                </c:pt>
                <c:pt idx="842">
                  <c:v>4.4000000000000004</c:v>
                </c:pt>
                <c:pt idx="843">
                  <c:v>4.43</c:v>
                </c:pt>
                <c:pt idx="844">
                  <c:v>4.46</c:v>
                </c:pt>
                <c:pt idx="845">
                  <c:v>4.4400000000000004</c:v>
                </c:pt>
                <c:pt idx="846">
                  <c:v>4.45</c:v>
                </c:pt>
                <c:pt idx="847">
                  <c:v>4.4400000000000004</c:v>
                </c:pt>
                <c:pt idx="848">
                  <c:v>4.4000000000000004</c:v>
                </c:pt>
                <c:pt idx="849">
                  <c:v>4.42</c:v>
                </c:pt>
                <c:pt idx="850">
                  <c:v>4.47</c:v>
                </c:pt>
                <c:pt idx="851">
                  <c:v>4.58</c:v>
                </c:pt>
                <c:pt idx="852">
                  <c:v>4.55</c:v>
                </c:pt>
                <c:pt idx="853">
                  <c:v>4.55</c:v>
                </c:pt>
                <c:pt idx="854">
                  <c:v>4.6100000000000003</c:v>
                </c:pt>
                <c:pt idx="855">
                  <c:v>4.66</c:v>
                </c:pt>
                <c:pt idx="856">
                  <c:v>4.5599999999999996</c:v>
                </c:pt>
                <c:pt idx="857">
                  <c:v>4.54</c:v>
                </c:pt>
                <c:pt idx="858">
                  <c:v>4.62</c:v>
                </c:pt>
                <c:pt idx="859">
                  <c:v>4.57</c:v>
                </c:pt>
                <c:pt idx="860">
                  <c:v>4.55</c:v>
                </c:pt>
                <c:pt idx="861">
                  <c:v>4.5199999999999996</c:v>
                </c:pt>
                <c:pt idx="862">
                  <c:v>4.53</c:v>
                </c:pt>
                <c:pt idx="863">
                  <c:v>4.5199999999999996</c:v>
                </c:pt>
                <c:pt idx="864">
                  <c:v>4.54</c:v>
                </c:pt>
                <c:pt idx="865">
                  <c:v>4.5999999999999996</c:v>
                </c:pt>
                <c:pt idx="866">
                  <c:v>4.59</c:v>
                </c:pt>
                <c:pt idx="867">
                  <c:v>4.53</c:v>
                </c:pt>
                <c:pt idx="868">
                  <c:v>4.51</c:v>
                </c:pt>
                <c:pt idx="869">
                  <c:v>4.5199999999999996</c:v>
                </c:pt>
                <c:pt idx="870">
                  <c:v>4.54</c:v>
                </c:pt>
                <c:pt idx="871">
                  <c:v>4.5999999999999996</c:v>
                </c:pt>
                <c:pt idx="872">
                  <c:v>4.6500000000000004</c:v>
                </c:pt>
                <c:pt idx="873">
                  <c:v>4.72</c:v>
                </c:pt>
                <c:pt idx="874">
                  <c:v>4.71</c:v>
                </c:pt>
                <c:pt idx="875">
                  <c:v>4.9000000000000004</c:v>
                </c:pt>
                <c:pt idx="876">
                  <c:v>4.8499999999999996</c:v>
                </c:pt>
                <c:pt idx="877">
                  <c:v>4.8600000000000003</c:v>
                </c:pt>
                <c:pt idx="878">
                  <c:v>4.83</c:v>
                </c:pt>
                <c:pt idx="879">
                  <c:v>4.9400000000000004</c:v>
                </c:pt>
                <c:pt idx="880">
                  <c:v>4.9400000000000004</c:v>
                </c:pt>
                <c:pt idx="881">
                  <c:v>4.8099999999999996</c:v>
                </c:pt>
                <c:pt idx="882">
                  <c:v>4.8099999999999996</c:v>
                </c:pt>
                <c:pt idx="883">
                  <c:v>4.75</c:v>
                </c:pt>
                <c:pt idx="884">
                  <c:v>4.63</c:v>
                </c:pt>
                <c:pt idx="885">
                  <c:v>4.62</c:v>
                </c:pt>
                <c:pt idx="886">
                  <c:v>4.55</c:v>
                </c:pt>
                <c:pt idx="887">
                  <c:v>4.51</c:v>
                </c:pt>
                <c:pt idx="888">
                  <c:v>4.45</c:v>
                </c:pt>
                <c:pt idx="889">
                  <c:v>4.45</c:v>
                </c:pt>
                <c:pt idx="890">
                  <c:v>4.45</c:v>
                </c:pt>
                <c:pt idx="891">
                  <c:v>4.46</c:v>
                </c:pt>
                <c:pt idx="892">
                  <c:v>4.41</c:v>
                </c:pt>
                <c:pt idx="893">
                  <c:v>4.37</c:v>
                </c:pt>
                <c:pt idx="894">
                  <c:v>4.3499999999999996</c:v>
                </c:pt>
                <c:pt idx="895">
                  <c:v>4.3499999999999996</c:v>
                </c:pt>
                <c:pt idx="896">
                  <c:v>4.41</c:v>
                </c:pt>
                <c:pt idx="897">
                  <c:v>4.3099999999999996</c:v>
                </c:pt>
                <c:pt idx="898">
                  <c:v>4.28</c:v>
                </c:pt>
                <c:pt idx="899">
                  <c:v>4.0599999999999996</c:v>
                </c:pt>
                <c:pt idx="900">
                  <c:v>4.08</c:v>
                </c:pt>
                <c:pt idx="901">
                  <c:v>4.12</c:v>
                </c:pt>
                <c:pt idx="902">
                  <c:v>4.17</c:v>
                </c:pt>
                <c:pt idx="903">
                  <c:v>4.2</c:v>
                </c:pt>
                <c:pt idx="904">
                  <c:v>4.1399999999999997</c:v>
                </c:pt>
                <c:pt idx="905">
                  <c:v>4.0999999999999996</c:v>
                </c:pt>
                <c:pt idx="906">
                  <c:v>4.07</c:v>
                </c:pt>
                <c:pt idx="907">
                  <c:v>4.0599999999999996</c:v>
                </c:pt>
                <c:pt idx="908">
                  <c:v>3.99</c:v>
                </c:pt>
                <c:pt idx="909">
                  <c:v>3.82</c:v>
                </c:pt>
                <c:pt idx="910">
                  <c:v>3.82</c:v>
                </c:pt>
                <c:pt idx="911">
                  <c:v>3.84</c:v>
                </c:pt>
                <c:pt idx="912">
                  <c:v>3.73</c:v>
                </c:pt>
                <c:pt idx="913">
                  <c:v>3.75</c:v>
                </c:pt>
                <c:pt idx="914">
                  <c:v>3.75</c:v>
                </c:pt>
                <c:pt idx="915">
                  <c:v>3.81</c:v>
                </c:pt>
                <c:pt idx="916">
                  <c:v>3.75</c:v>
                </c:pt>
                <c:pt idx="917">
                  <c:v>3.75</c:v>
                </c:pt>
                <c:pt idx="918">
                  <c:v>3.6</c:v>
                </c:pt>
                <c:pt idx="919">
                  <c:v>3.6</c:v>
                </c:pt>
                <c:pt idx="920">
                  <c:v>3.55</c:v>
                </c:pt>
                <c:pt idx="921">
                  <c:v>3.58</c:v>
                </c:pt>
                <c:pt idx="922">
                  <c:v>3.49</c:v>
                </c:pt>
                <c:pt idx="923">
                  <c:v>3.56</c:v>
                </c:pt>
                <c:pt idx="924">
                  <c:v>3.73</c:v>
                </c:pt>
                <c:pt idx="925">
                  <c:v>3.64</c:v>
                </c:pt>
                <c:pt idx="926">
                  <c:v>3.65</c:v>
                </c:pt>
                <c:pt idx="927">
                  <c:v>3.57</c:v>
                </c:pt>
                <c:pt idx="928">
                  <c:v>3.69</c:v>
                </c:pt>
                <c:pt idx="929">
                  <c:v>3.75</c:v>
                </c:pt>
                <c:pt idx="930">
                  <c:v>3.78</c:v>
                </c:pt>
                <c:pt idx="931">
                  <c:v>3.69</c:v>
                </c:pt>
                <c:pt idx="932">
                  <c:v>3.75</c:v>
                </c:pt>
                <c:pt idx="933">
                  <c:v>3.66</c:v>
                </c:pt>
                <c:pt idx="934">
                  <c:v>3.68</c:v>
                </c:pt>
                <c:pt idx="935">
                  <c:v>3.68</c:v>
                </c:pt>
                <c:pt idx="936">
                  <c:v>3.73</c:v>
                </c:pt>
                <c:pt idx="937">
                  <c:v>3.73</c:v>
                </c:pt>
                <c:pt idx="938">
                  <c:v>3.74</c:v>
                </c:pt>
                <c:pt idx="939">
                  <c:v>3.72</c:v>
                </c:pt>
                <c:pt idx="940">
                  <c:v>3.64</c:v>
                </c:pt>
                <c:pt idx="941">
                  <c:v>3.65</c:v>
                </c:pt>
                <c:pt idx="942">
                  <c:v>3.6</c:v>
                </c:pt>
                <c:pt idx="943">
                  <c:v>3.51</c:v>
                </c:pt>
                <c:pt idx="944">
                  <c:v>3.45</c:v>
                </c:pt>
                <c:pt idx="945">
                  <c:v>3.47</c:v>
                </c:pt>
                <c:pt idx="946">
                  <c:v>3.49</c:v>
                </c:pt>
                <c:pt idx="947">
                  <c:v>3.45</c:v>
                </c:pt>
                <c:pt idx="948">
                  <c:v>3.29</c:v>
                </c:pt>
                <c:pt idx="949">
                  <c:v>3.36</c:v>
                </c:pt>
                <c:pt idx="950">
                  <c:v>3.65</c:v>
                </c:pt>
                <c:pt idx="951">
                  <c:v>3.5</c:v>
                </c:pt>
                <c:pt idx="952">
                  <c:v>3.33</c:v>
                </c:pt>
                <c:pt idx="953">
                  <c:v>3.33</c:v>
                </c:pt>
                <c:pt idx="954">
                  <c:v>3.31</c:v>
                </c:pt>
                <c:pt idx="955">
                  <c:v>3.33</c:v>
                </c:pt>
                <c:pt idx="956">
                  <c:v>3.23</c:v>
                </c:pt>
                <c:pt idx="957">
                  <c:v>3.26</c:v>
                </c:pt>
                <c:pt idx="958">
                  <c:v>3.28</c:v>
                </c:pt>
                <c:pt idx="959">
                  <c:v>3.24</c:v>
                </c:pt>
                <c:pt idx="960">
                  <c:v>3.15</c:v>
                </c:pt>
                <c:pt idx="961">
                  <c:v>3.18</c:v>
                </c:pt>
                <c:pt idx="962">
                  <c:v>3.21</c:v>
                </c:pt>
                <c:pt idx="963">
                  <c:v>3.13</c:v>
                </c:pt>
                <c:pt idx="964">
                  <c:v>3.13</c:v>
                </c:pt>
                <c:pt idx="965">
                  <c:v>3.07</c:v>
                </c:pt>
                <c:pt idx="966">
                  <c:v>3.03</c:v>
                </c:pt>
                <c:pt idx="967">
                  <c:v>2.98</c:v>
                </c:pt>
                <c:pt idx="968">
                  <c:v>3.01</c:v>
                </c:pt>
                <c:pt idx="969">
                  <c:v>2.99</c:v>
                </c:pt>
                <c:pt idx="970">
                  <c:v>2.88</c:v>
                </c:pt>
                <c:pt idx="971">
                  <c:v>2.96</c:v>
                </c:pt>
                <c:pt idx="972">
                  <c:v>2.99</c:v>
                </c:pt>
                <c:pt idx="973">
                  <c:v>2.91</c:v>
                </c:pt>
                <c:pt idx="974">
                  <c:v>2.93</c:v>
                </c:pt>
                <c:pt idx="975">
                  <c:v>2.86</c:v>
                </c:pt>
                <c:pt idx="976">
                  <c:v>2.87</c:v>
                </c:pt>
                <c:pt idx="977">
                  <c:v>2.9</c:v>
                </c:pt>
                <c:pt idx="978">
                  <c:v>2.88</c:v>
                </c:pt>
                <c:pt idx="979">
                  <c:v>2.87</c:v>
                </c:pt>
                <c:pt idx="980">
                  <c:v>2.81</c:v>
                </c:pt>
                <c:pt idx="981">
                  <c:v>2.8</c:v>
                </c:pt>
                <c:pt idx="982">
                  <c:v>2.81</c:v>
                </c:pt>
                <c:pt idx="983">
                  <c:v>2.78</c:v>
                </c:pt>
                <c:pt idx="984">
                  <c:v>2.84</c:v>
                </c:pt>
                <c:pt idx="985">
                  <c:v>2.72</c:v>
                </c:pt>
                <c:pt idx="986">
                  <c:v>2.72</c:v>
                </c:pt>
                <c:pt idx="987">
                  <c:v>2.71</c:v>
                </c:pt>
                <c:pt idx="988">
                  <c:v>2.71</c:v>
                </c:pt>
                <c:pt idx="989">
                  <c:v>2.67</c:v>
                </c:pt>
                <c:pt idx="990">
                  <c:v>2.66</c:v>
                </c:pt>
                <c:pt idx="991">
                  <c:v>2.67</c:v>
                </c:pt>
                <c:pt idx="992">
                  <c:v>2.65</c:v>
                </c:pt>
                <c:pt idx="993">
                  <c:v>2.79</c:v>
                </c:pt>
                <c:pt idx="994">
                  <c:v>2.77</c:v>
                </c:pt>
                <c:pt idx="995">
                  <c:v>2.73</c:v>
                </c:pt>
                <c:pt idx="996">
                  <c:v>2.73</c:v>
                </c:pt>
                <c:pt idx="997">
                  <c:v>2.73</c:v>
                </c:pt>
                <c:pt idx="998">
                  <c:v>2.81</c:v>
                </c:pt>
                <c:pt idx="999">
                  <c:v>2.97</c:v>
                </c:pt>
                <c:pt idx="1000">
                  <c:v>3.02</c:v>
                </c:pt>
                <c:pt idx="1001">
                  <c:v>3.05</c:v>
                </c:pt>
                <c:pt idx="1002">
                  <c:v>3.09</c:v>
                </c:pt>
                <c:pt idx="1003">
                  <c:v>3.17</c:v>
                </c:pt>
                <c:pt idx="1004">
                  <c:v>3.18</c:v>
                </c:pt>
                <c:pt idx="1005">
                  <c:v>3.13</c:v>
                </c:pt>
                <c:pt idx="1006">
                  <c:v>3.04</c:v>
                </c:pt>
                <c:pt idx="1007">
                  <c:v>2.97</c:v>
                </c:pt>
                <c:pt idx="1008">
                  <c:v>2.98</c:v>
                </c:pt>
                <c:pt idx="1009">
                  <c:v>2.96</c:v>
                </c:pt>
                <c:pt idx="1010">
                  <c:v>2.94</c:v>
                </c:pt>
                <c:pt idx="1011">
                  <c:v>3</c:v>
                </c:pt>
                <c:pt idx="1012">
                  <c:v>2.95</c:v>
                </c:pt>
                <c:pt idx="1013">
                  <c:v>2.99</c:v>
                </c:pt>
                <c:pt idx="1014">
                  <c:v>2.96</c:v>
                </c:pt>
                <c:pt idx="1015">
                  <c:v>2.93</c:v>
                </c:pt>
                <c:pt idx="1016">
                  <c:v>3.02</c:v>
                </c:pt>
                <c:pt idx="1017">
                  <c:v>2.98</c:v>
                </c:pt>
                <c:pt idx="1018">
                  <c:v>2.9</c:v>
                </c:pt>
                <c:pt idx="1019">
                  <c:v>2.88</c:v>
                </c:pt>
                <c:pt idx="1020">
                  <c:v>2.78</c:v>
                </c:pt>
                <c:pt idx="1021">
                  <c:v>2.8</c:v>
                </c:pt>
                <c:pt idx="1022">
                  <c:v>2.77</c:v>
                </c:pt>
                <c:pt idx="1023">
                  <c:v>2.87</c:v>
                </c:pt>
                <c:pt idx="1024">
                  <c:v>2.86</c:v>
                </c:pt>
                <c:pt idx="1025">
                  <c:v>2.87</c:v>
                </c:pt>
                <c:pt idx="1026">
                  <c:v>2.87</c:v>
                </c:pt>
                <c:pt idx="1027">
                  <c:v>2.88</c:v>
                </c:pt>
                <c:pt idx="1028">
                  <c:v>2.86</c:v>
                </c:pt>
                <c:pt idx="1029">
                  <c:v>2.88</c:v>
                </c:pt>
                <c:pt idx="1030">
                  <c:v>3.01</c:v>
                </c:pt>
                <c:pt idx="1031">
                  <c:v>2.99</c:v>
                </c:pt>
                <c:pt idx="1032">
                  <c:v>3.05</c:v>
                </c:pt>
                <c:pt idx="1033">
                  <c:v>3.09</c:v>
                </c:pt>
                <c:pt idx="1034">
                  <c:v>3.14</c:v>
                </c:pt>
                <c:pt idx="1035">
                  <c:v>3.09</c:v>
                </c:pt>
                <c:pt idx="1036">
                  <c:v>2.98</c:v>
                </c:pt>
                <c:pt idx="1037">
                  <c:v>3.1</c:v>
                </c:pt>
                <c:pt idx="1038">
                  <c:v>3.1</c:v>
                </c:pt>
                <c:pt idx="1039">
                  <c:v>3.11</c:v>
                </c:pt>
                <c:pt idx="1040">
                  <c:v>3.1</c:v>
                </c:pt>
                <c:pt idx="1041">
                  <c:v>3.12</c:v>
                </c:pt>
                <c:pt idx="1042">
                  <c:v>3.05</c:v>
                </c:pt>
                <c:pt idx="1043">
                  <c:v>3.11</c:v>
                </c:pt>
                <c:pt idx="1044">
                  <c:v>3.22</c:v>
                </c:pt>
                <c:pt idx="1045">
                  <c:v>3.45</c:v>
                </c:pt>
                <c:pt idx="1046">
                  <c:v>3.56</c:v>
                </c:pt>
                <c:pt idx="1047">
                  <c:v>3.55</c:v>
                </c:pt>
                <c:pt idx="1048">
                  <c:v>3.55</c:v>
                </c:pt>
                <c:pt idx="1049">
                  <c:v>3.69</c:v>
                </c:pt>
                <c:pt idx="1050">
                  <c:v>3.92</c:v>
                </c:pt>
                <c:pt idx="1051">
                  <c:v>3.89</c:v>
                </c:pt>
                <c:pt idx="1052">
                  <c:v>3.76</c:v>
                </c:pt>
                <c:pt idx="1053">
                  <c:v>3.85</c:v>
                </c:pt>
                <c:pt idx="1054">
                  <c:v>4.16</c:v>
                </c:pt>
                <c:pt idx="1055">
                  <c:v>4.42</c:v>
                </c:pt>
                <c:pt idx="1056">
                  <c:v>4.67</c:v>
                </c:pt>
                <c:pt idx="1057">
                  <c:v>4.72</c:v>
                </c:pt>
                <c:pt idx="1058">
                  <c:v>5</c:v>
                </c:pt>
                <c:pt idx="1059">
                  <c:v>5.1100000000000003</c:v>
                </c:pt>
                <c:pt idx="1060">
                  <c:v>5.0999999999999996</c:v>
                </c:pt>
                <c:pt idx="1061">
                  <c:v>5.27</c:v>
                </c:pt>
                <c:pt idx="1062">
                  <c:v>5.3</c:v>
                </c:pt>
                <c:pt idx="1063">
                  <c:v>5.25</c:v>
                </c:pt>
                <c:pt idx="1064">
                  <c:v>5.0999999999999996</c:v>
                </c:pt>
                <c:pt idx="1065">
                  <c:v>5.09</c:v>
                </c:pt>
                <c:pt idx="1066">
                  <c:v>5.23</c:v>
                </c:pt>
                <c:pt idx="1067">
                  <c:v>5.78</c:v>
                </c:pt>
                <c:pt idx="1068">
                  <c:v>5.81</c:v>
                </c:pt>
                <c:pt idx="1069">
                  <c:v>5.7</c:v>
                </c:pt>
                <c:pt idx="1070">
                  <c:v>5.3</c:v>
                </c:pt>
                <c:pt idx="1071">
                  <c:v>5.51</c:v>
                </c:pt>
                <c:pt idx="1072">
                  <c:v>5.54</c:v>
                </c:pt>
                <c:pt idx="1073">
                  <c:v>5.3</c:v>
                </c:pt>
                <c:pt idx="1074">
                  <c:v>4.99</c:v>
                </c:pt>
                <c:pt idx="1075">
                  <c:v>5.22</c:v>
                </c:pt>
                <c:pt idx="1076">
                  <c:v>5.13</c:v>
                </c:pt>
                <c:pt idx="1077">
                  <c:v>5.55</c:v>
                </c:pt>
                <c:pt idx="1078">
                  <c:v>5.66</c:v>
                </c:pt>
                <c:pt idx="1079">
                  <c:v>5.89</c:v>
                </c:pt>
                <c:pt idx="1080">
                  <c:v>6.02</c:v>
                </c:pt>
                <c:pt idx="1081">
                  <c:v>6.29</c:v>
                </c:pt>
                <c:pt idx="1082">
                  <c:v>6.7</c:v>
                </c:pt>
                <c:pt idx="1083">
                  <c:v>6.66</c:v>
                </c:pt>
                <c:pt idx="1084">
                  <c:v>6.92</c:v>
                </c:pt>
                <c:pt idx="1085">
                  <c:v>6.94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89-9C42-AD9E-A1D5FDF1AB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169040"/>
        <c:axId val="142409647"/>
      </c:lineChart>
      <c:dateAx>
        <c:axId val="185016904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09647"/>
        <c:crosses val="autoZero"/>
        <c:auto val="1"/>
        <c:lblOffset val="100"/>
        <c:baseTimeUnit val="days"/>
      </c:dateAx>
      <c:valAx>
        <c:axId val="142409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016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Sheet2!$P$80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Sheet2!$O$81:$O$87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Sheet2!$P$81:$P$87</c:f>
              <c:numCache>
                <c:formatCode>0.00</c:formatCode>
                <c:ptCount val="7"/>
                <c:pt idx="0">
                  <c:v>3.9088799999999999</c:v>
                </c:pt>
                <c:pt idx="1">
                  <c:v>6.3154500000000002</c:v>
                </c:pt>
                <c:pt idx="2">
                  <c:v>7.0049000000000001</c:v>
                </c:pt>
                <c:pt idx="3">
                  <c:v>2.6527699999999999</c:v>
                </c:pt>
                <c:pt idx="4">
                  <c:v>6.9572599999999998</c:v>
                </c:pt>
                <c:pt idx="5">
                  <c:v>-1.6312800000000001</c:v>
                </c:pt>
                <c:pt idx="6">
                  <c:v>-0.57728000000000002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32-1345-BFDA-12661D94F363}"/>
            </c:ext>
          </c:extLst>
        </c:ser>
        <c:ser>
          <c:idx val="1"/>
          <c:order val="1"/>
          <c:tx>
            <c:strRef>
              <c:f>Sheet2!$Q$80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Sheet2!$O$81:$O$87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Sheet2!$Q$81:$Q$87</c:f>
              <c:numCache>
                <c:formatCode>0.00</c:formatCode>
                <c:ptCount val="7"/>
                <c:pt idx="0">
                  <c:v>-0.01</c:v>
                </c:pt>
                <c:pt idx="1">
                  <c:v>1.18</c:v>
                </c:pt>
                <c:pt idx="2">
                  <c:v>-0.54</c:v>
                </c:pt>
                <c:pt idx="3">
                  <c:v>-0.02</c:v>
                </c:pt>
                <c:pt idx="4">
                  <c:v>-0.16</c:v>
                </c:pt>
                <c:pt idx="5">
                  <c:v>-0.4</c:v>
                </c:pt>
                <c:pt idx="6">
                  <c:v>-0.28999999999999998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32-1345-BFDA-12661D94F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56546143"/>
        <c:axId val="156688735"/>
      </c:barChart>
      <c:dateAx>
        <c:axId val="15654614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88735"/>
        <c:crosses val="autoZero"/>
        <c:auto val="1"/>
        <c:lblOffset val="100"/>
        <c:baseTimeUnit val="months"/>
      </c:dateAx>
      <c:valAx>
        <c:axId val="156688735"/>
        <c:scaling>
          <c:orientation val="minMax"/>
          <c:max val="10"/>
          <c:min val="-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5461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Sheet2!$S$80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Sheet2!$R$81:$R$87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Sheet2!$S$81:$S$87</c:f>
              <c:numCache>
                <c:formatCode>0.00</c:formatCode>
                <c:ptCount val="7"/>
                <c:pt idx="0">
                  <c:v>3.9088799999999999</c:v>
                </c:pt>
                <c:pt idx="1">
                  <c:v>6.3154500000000002</c:v>
                </c:pt>
                <c:pt idx="2">
                  <c:v>7.0049000000000001</c:v>
                </c:pt>
                <c:pt idx="3">
                  <c:v>2.6527699999999999</c:v>
                </c:pt>
                <c:pt idx="4">
                  <c:v>6.9572599999999998</c:v>
                </c:pt>
                <c:pt idx="5">
                  <c:v>-1.6312800000000001</c:v>
                </c:pt>
                <c:pt idx="6">
                  <c:v>-0.57728000000000002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D-C742-A3DE-22FFF7BFB56B}"/>
            </c:ext>
          </c:extLst>
        </c:ser>
        <c:ser>
          <c:idx val="1"/>
          <c:order val="1"/>
          <c:tx>
            <c:strRef>
              <c:f>Sheet2!$T$80</c:f>
              <c:strCache>
                <c:ptCount val="1"/>
                <c:pt idx="0">
                  <c:v>Net Exports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Sheet2!$R$81:$R$87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Sheet2!$T$81:$T$87</c:f>
              <c:numCache>
                <c:formatCode>0.00</c:formatCode>
                <c:ptCount val="7"/>
                <c:pt idx="0">
                  <c:v>-1.68</c:v>
                </c:pt>
                <c:pt idx="1">
                  <c:v>-1.02</c:v>
                </c:pt>
                <c:pt idx="2">
                  <c:v>-0.6</c:v>
                </c:pt>
                <c:pt idx="3">
                  <c:v>-1.08</c:v>
                </c:pt>
                <c:pt idx="4">
                  <c:v>-0.16</c:v>
                </c:pt>
                <c:pt idx="5">
                  <c:v>-3.13</c:v>
                </c:pt>
                <c:pt idx="6">
                  <c:v>1.1599999999999999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2D-C742-A3DE-22FFF7BFB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2087916160"/>
        <c:axId val="1868999776"/>
      </c:barChart>
      <c:dateAx>
        <c:axId val="208791616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8999776"/>
        <c:crosses val="autoZero"/>
        <c:auto val="1"/>
        <c:lblOffset val="100"/>
        <c:baseTimeUnit val="months"/>
      </c:dateAx>
      <c:valAx>
        <c:axId val="186899977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79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Graph'!$D$11</c:f>
              <c:strCache>
                <c:ptCount val="1"/>
                <c:pt idx="0">
                  <c:v>Uemployment Rate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63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E5-474A-8E35-AEDB15E65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Graph'!$C$12:$C$644</c:f>
              <c:numCache>
                <c:formatCode>yyyy\-mm\-dd</c:formatCode>
                <c:ptCount val="633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  <c:pt idx="625">
                  <c:v>44593</c:v>
                </c:pt>
                <c:pt idx="626">
                  <c:v>44621</c:v>
                </c:pt>
                <c:pt idx="627">
                  <c:v>44652</c:v>
                </c:pt>
                <c:pt idx="628">
                  <c:v>44682</c:v>
                </c:pt>
                <c:pt idx="629">
                  <c:v>44713</c:v>
                </c:pt>
                <c:pt idx="630">
                  <c:v>44743</c:v>
                </c:pt>
                <c:pt idx="631">
                  <c:v>44774</c:v>
                </c:pt>
                <c:pt idx="632">
                  <c:v>44805</c:v>
                </c:pt>
              </c:numCache>
            </c:numRef>
          </c:cat>
          <c:val>
            <c:numRef>
              <c:f>'FRED Graph'!$D$12:$D$644</c:f>
              <c:numCache>
                <c:formatCode>0.0</c:formatCode>
                <c:ptCount val="633"/>
                <c:pt idx="0">
                  <c:v>3.9</c:v>
                </c:pt>
                <c:pt idx="1">
                  <c:v>4.2</c:v>
                </c:pt>
                <c:pt idx="2">
                  <c:v>4.4000000000000004</c:v>
                </c:pt>
                <c:pt idx="3">
                  <c:v>4.5999999999999996</c:v>
                </c:pt>
                <c:pt idx="4">
                  <c:v>4.8</c:v>
                </c:pt>
                <c:pt idx="5">
                  <c:v>4.9000000000000004</c:v>
                </c:pt>
                <c:pt idx="6">
                  <c:v>5</c:v>
                </c:pt>
                <c:pt idx="7">
                  <c:v>5.0999999999999996</c:v>
                </c:pt>
                <c:pt idx="8">
                  <c:v>5.4</c:v>
                </c:pt>
                <c:pt idx="9">
                  <c:v>5.5</c:v>
                </c:pt>
                <c:pt idx="10">
                  <c:v>5.9</c:v>
                </c:pt>
                <c:pt idx="11">
                  <c:v>6.1</c:v>
                </c:pt>
                <c:pt idx="12">
                  <c:v>5.9</c:v>
                </c:pt>
                <c:pt idx="13">
                  <c:v>5.9</c:v>
                </c:pt>
                <c:pt idx="14">
                  <c:v>6</c:v>
                </c:pt>
                <c:pt idx="15">
                  <c:v>5.9</c:v>
                </c:pt>
                <c:pt idx="16">
                  <c:v>5.9</c:v>
                </c:pt>
                <c:pt idx="17">
                  <c:v>5.9</c:v>
                </c:pt>
                <c:pt idx="18">
                  <c:v>6</c:v>
                </c:pt>
                <c:pt idx="19">
                  <c:v>6.1</c:v>
                </c:pt>
                <c:pt idx="20">
                  <c:v>6</c:v>
                </c:pt>
                <c:pt idx="21">
                  <c:v>5.8</c:v>
                </c:pt>
                <c:pt idx="22">
                  <c:v>6</c:v>
                </c:pt>
                <c:pt idx="23">
                  <c:v>6</c:v>
                </c:pt>
                <c:pt idx="24">
                  <c:v>5.8</c:v>
                </c:pt>
                <c:pt idx="25">
                  <c:v>5.7</c:v>
                </c:pt>
                <c:pt idx="26">
                  <c:v>5.8</c:v>
                </c:pt>
                <c:pt idx="27">
                  <c:v>5.7</c:v>
                </c:pt>
                <c:pt idx="28">
                  <c:v>5.7</c:v>
                </c:pt>
                <c:pt idx="29">
                  <c:v>5.7</c:v>
                </c:pt>
                <c:pt idx="30">
                  <c:v>5.6</c:v>
                </c:pt>
                <c:pt idx="31">
                  <c:v>5.6</c:v>
                </c:pt>
                <c:pt idx="32">
                  <c:v>5.5</c:v>
                </c:pt>
                <c:pt idx="33">
                  <c:v>5.6</c:v>
                </c:pt>
                <c:pt idx="34">
                  <c:v>5.3</c:v>
                </c:pt>
                <c:pt idx="35">
                  <c:v>5.2</c:v>
                </c:pt>
                <c:pt idx="36">
                  <c:v>4.9000000000000004</c:v>
                </c:pt>
                <c:pt idx="37">
                  <c:v>5</c:v>
                </c:pt>
                <c:pt idx="38">
                  <c:v>4.9000000000000004</c:v>
                </c:pt>
                <c:pt idx="39">
                  <c:v>5</c:v>
                </c:pt>
                <c:pt idx="40">
                  <c:v>4.9000000000000004</c:v>
                </c:pt>
                <c:pt idx="41">
                  <c:v>4.9000000000000004</c:v>
                </c:pt>
                <c:pt idx="42">
                  <c:v>4.8</c:v>
                </c:pt>
                <c:pt idx="43">
                  <c:v>4.8</c:v>
                </c:pt>
                <c:pt idx="44">
                  <c:v>4.8</c:v>
                </c:pt>
                <c:pt idx="45">
                  <c:v>4.5999999999999996</c:v>
                </c:pt>
                <c:pt idx="46">
                  <c:v>4.8</c:v>
                </c:pt>
                <c:pt idx="47">
                  <c:v>4.9000000000000004</c:v>
                </c:pt>
                <c:pt idx="48">
                  <c:v>5.0999999999999996</c:v>
                </c:pt>
                <c:pt idx="49">
                  <c:v>5.2</c:v>
                </c:pt>
                <c:pt idx="50">
                  <c:v>5.0999999999999996</c:v>
                </c:pt>
                <c:pt idx="51">
                  <c:v>5.0999999999999996</c:v>
                </c:pt>
                <c:pt idx="52">
                  <c:v>5.0999999999999996</c:v>
                </c:pt>
                <c:pt idx="53">
                  <c:v>5.4</c:v>
                </c:pt>
                <c:pt idx="54">
                  <c:v>5.5</c:v>
                </c:pt>
                <c:pt idx="55">
                  <c:v>5.5</c:v>
                </c:pt>
                <c:pt idx="56">
                  <c:v>5.9</c:v>
                </c:pt>
                <c:pt idx="57">
                  <c:v>6</c:v>
                </c:pt>
                <c:pt idx="58">
                  <c:v>6.6</c:v>
                </c:pt>
                <c:pt idx="59">
                  <c:v>7.2</c:v>
                </c:pt>
                <c:pt idx="60">
                  <c:v>8.1</c:v>
                </c:pt>
                <c:pt idx="61">
                  <c:v>8.1</c:v>
                </c:pt>
                <c:pt idx="62">
                  <c:v>8.6</c:v>
                </c:pt>
                <c:pt idx="63">
                  <c:v>8.8000000000000007</c:v>
                </c:pt>
                <c:pt idx="64">
                  <c:v>9</c:v>
                </c:pt>
                <c:pt idx="65">
                  <c:v>8.8000000000000007</c:v>
                </c:pt>
                <c:pt idx="66">
                  <c:v>8.6</c:v>
                </c:pt>
                <c:pt idx="67">
                  <c:v>8.4</c:v>
                </c:pt>
                <c:pt idx="68">
                  <c:v>8.4</c:v>
                </c:pt>
                <c:pt idx="69">
                  <c:v>8.4</c:v>
                </c:pt>
                <c:pt idx="70">
                  <c:v>8.3000000000000007</c:v>
                </c:pt>
                <c:pt idx="71">
                  <c:v>8.1999999999999993</c:v>
                </c:pt>
                <c:pt idx="72">
                  <c:v>7.9</c:v>
                </c:pt>
                <c:pt idx="73">
                  <c:v>7.7</c:v>
                </c:pt>
                <c:pt idx="74">
                  <c:v>7.6</c:v>
                </c:pt>
                <c:pt idx="75">
                  <c:v>7.7</c:v>
                </c:pt>
                <c:pt idx="76">
                  <c:v>7.4</c:v>
                </c:pt>
                <c:pt idx="77">
                  <c:v>7.6</c:v>
                </c:pt>
                <c:pt idx="78">
                  <c:v>7.8</c:v>
                </c:pt>
                <c:pt idx="79">
                  <c:v>7.8</c:v>
                </c:pt>
                <c:pt idx="80">
                  <c:v>7.6</c:v>
                </c:pt>
                <c:pt idx="81">
                  <c:v>7.7</c:v>
                </c:pt>
                <c:pt idx="82">
                  <c:v>7.8</c:v>
                </c:pt>
                <c:pt idx="83">
                  <c:v>7.8</c:v>
                </c:pt>
                <c:pt idx="84">
                  <c:v>7.5</c:v>
                </c:pt>
                <c:pt idx="85">
                  <c:v>7.6</c:v>
                </c:pt>
                <c:pt idx="86">
                  <c:v>7.4</c:v>
                </c:pt>
                <c:pt idx="87">
                  <c:v>7.2</c:v>
                </c:pt>
                <c:pt idx="88">
                  <c:v>7</c:v>
                </c:pt>
                <c:pt idx="89">
                  <c:v>7.2</c:v>
                </c:pt>
                <c:pt idx="90">
                  <c:v>6.9</c:v>
                </c:pt>
                <c:pt idx="91">
                  <c:v>7</c:v>
                </c:pt>
                <c:pt idx="92">
                  <c:v>6.8</c:v>
                </c:pt>
                <c:pt idx="93">
                  <c:v>6.8</c:v>
                </c:pt>
                <c:pt idx="94">
                  <c:v>6.8</c:v>
                </c:pt>
                <c:pt idx="95">
                  <c:v>6.4</c:v>
                </c:pt>
                <c:pt idx="96">
                  <c:v>6.4</c:v>
                </c:pt>
                <c:pt idx="97">
                  <c:v>6.3</c:v>
                </c:pt>
                <c:pt idx="98">
                  <c:v>6.3</c:v>
                </c:pt>
                <c:pt idx="99">
                  <c:v>6.1</c:v>
                </c:pt>
                <c:pt idx="100">
                  <c:v>6</c:v>
                </c:pt>
                <c:pt idx="101">
                  <c:v>5.9</c:v>
                </c:pt>
                <c:pt idx="102">
                  <c:v>6.2</c:v>
                </c:pt>
                <c:pt idx="103">
                  <c:v>5.9</c:v>
                </c:pt>
                <c:pt idx="104">
                  <c:v>6</c:v>
                </c:pt>
                <c:pt idx="105">
                  <c:v>5.8</c:v>
                </c:pt>
                <c:pt idx="106">
                  <c:v>5.9</c:v>
                </c:pt>
                <c:pt idx="107">
                  <c:v>6</c:v>
                </c:pt>
                <c:pt idx="108">
                  <c:v>5.9</c:v>
                </c:pt>
                <c:pt idx="109">
                  <c:v>5.9</c:v>
                </c:pt>
                <c:pt idx="110">
                  <c:v>5.8</c:v>
                </c:pt>
                <c:pt idx="111">
                  <c:v>5.8</c:v>
                </c:pt>
                <c:pt idx="112">
                  <c:v>5.6</c:v>
                </c:pt>
                <c:pt idx="113">
                  <c:v>5.7</c:v>
                </c:pt>
                <c:pt idx="114">
                  <c:v>5.7</c:v>
                </c:pt>
                <c:pt idx="115">
                  <c:v>6</c:v>
                </c:pt>
                <c:pt idx="116">
                  <c:v>5.9</c:v>
                </c:pt>
                <c:pt idx="117">
                  <c:v>6</c:v>
                </c:pt>
                <c:pt idx="118">
                  <c:v>5.9</c:v>
                </c:pt>
                <c:pt idx="119">
                  <c:v>6</c:v>
                </c:pt>
                <c:pt idx="120">
                  <c:v>6.3</c:v>
                </c:pt>
                <c:pt idx="121">
                  <c:v>6.3</c:v>
                </c:pt>
                <c:pt idx="122">
                  <c:v>6.3</c:v>
                </c:pt>
                <c:pt idx="123">
                  <c:v>6.9</c:v>
                </c:pt>
                <c:pt idx="124">
                  <c:v>7.5</c:v>
                </c:pt>
                <c:pt idx="125">
                  <c:v>7.6</c:v>
                </c:pt>
                <c:pt idx="126">
                  <c:v>7.8</c:v>
                </c:pt>
                <c:pt idx="127">
                  <c:v>7.7</c:v>
                </c:pt>
                <c:pt idx="128">
                  <c:v>7.5</c:v>
                </c:pt>
                <c:pt idx="129">
                  <c:v>7.5</c:v>
                </c:pt>
                <c:pt idx="130">
                  <c:v>7.5</c:v>
                </c:pt>
                <c:pt idx="131">
                  <c:v>7.2</c:v>
                </c:pt>
                <c:pt idx="132">
                  <c:v>7.5</c:v>
                </c:pt>
                <c:pt idx="133">
                  <c:v>7.4</c:v>
                </c:pt>
                <c:pt idx="134">
                  <c:v>7.4</c:v>
                </c:pt>
                <c:pt idx="135">
                  <c:v>7.2</c:v>
                </c:pt>
                <c:pt idx="136">
                  <c:v>7.5</c:v>
                </c:pt>
                <c:pt idx="137">
                  <c:v>7.5</c:v>
                </c:pt>
                <c:pt idx="138">
                  <c:v>7.2</c:v>
                </c:pt>
                <c:pt idx="139">
                  <c:v>7.4</c:v>
                </c:pt>
                <c:pt idx="140">
                  <c:v>7.6</c:v>
                </c:pt>
                <c:pt idx="141">
                  <c:v>7.9</c:v>
                </c:pt>
                <c:pt idx="142">
                  <c:v>8.3000000000000007</c:v>
                </c:pt>
                <c:pt idx="143">
                  <c:v>8.5</c:v>
                </c:pt>
                <c:pt idx="144">
                  <c:v>8.6</c:v>
                </c:pt>
                <c:pt idx="145">
                  <c:v>8.9</c:v>
                </c:pt>
                <c:pt idx="146">
                  <c:v>9</c:v>
                </c:pt>
                <c:pt idx="147">
                  <c:v>9.3000000000000007</c:v>
                </c:pt>
                <c:pt idx="148">
                  <c:v>9.4</c:v>
                </c:pt>
                <c:pt idx="149">
                  <c:v>9.6</c:v>
                </c:pt>
                <c:pt idx="150">
                  <c:v>9.8000000000000007</c:v>
                </c:pt>
                <c:pt idx="151">
                  <c:v>9.8000000000000007</c:v>
                </c:pt>
                <c:pt idx="152">
                  <c:v>10.1</c:v>
                </c:pt>
                <c:pt idx="153">
                  <c:v>10.4</c:v>
                </c:pt>
                <c:pt idx="154">
                  <c:v>10.8</c:v>
                </c:pt>
                <c:pt idx="155">
                  <c:v>10.8</c:v>
                </c:pt>
                <c:pt idx="156">
                  <c:v>10.4</c:v>
                </c:pt>
                <c:pt idx="157">
                  <c:v>10.4</c:v>
                </c:pt>
                <c:pt idx="158">
                  <c:v>10.3</c:v>
                </c:pt>
                <c:pt idx="159">
                  <c:v>10.199999999999999</c:v>
                </c:pt>
                <c:pt idx="160">
                  <c:v>10.1</c:v>
                </c:pt>
                <c:pt idx="161">
                  <c:v>10.1</c:v>
                </c:pt>
                <c:pt idx="162">
                  <c:v>9.4</c:v>
                </c:pt>
                <c:pt idx="163">
                  <c:v>9.5</c:v>
                </c:pt>
                <c:pt idx="164">
                  <c:v>9.1999999999999993</c:v>
                </c:pt>
                <c:pt idx="165">
                  <c:v>8.8000000000000007</c:v>
                </c:pt>
                <c:pt idx="166">
                  <c:v>8.5</c:v>
                </c:pt>
                <c:pt idx="167">
                  <c:v>8.3000000000000007</c:v>
                </c:pt>
                <c:pt idx="168">
                  <c:v>8</c:v>
                </c:pt>
                <c:pt idx="169">
                  <c:v>7.8</c:v>
                </c:pt>
                <c:pt idx="170">
                  <c:v>7.8</c:v>
                </c:pt>
                <c:pt idx="171">
                  <c:v>7.7</c:v>
                </c:pt>
                <c:pt idx="172">
                  <c:v>7.4</c:v>
                </c:pt>
                <c:pt idx="173">
                  <c:v>7.2</c:v>
                </c:pt>
                <c:pt idx="174">
                  <c:v>7.5</c:v>
                </c:pt>
                <c:pt idx="175">
                  <c:v>7.5</c:v>
                </c:pt>
                <c:pt idx="176">
                  <c:v>7.3</c:v>
                </c:pt>
                <c:pt idx="177">
                  <c:v>7.4</c:v>
                </c:pt>
                <c:pt idx="178">
                  <c:v>7.2</c:v>
                </c:pt>
                <c:pt idx="179">
                  <c:v>7.3</c:v>
                </c:pt>
                <c:pt idx="180">
                  <c:v>7.3</c:v>
                </c:pt>
                <c:pt idx="181">
                  <c:v>7.2</c:v>
                </c:pt>
                <c:pt idx="182">
                  <c:v>7.2</c:v>
                </c:pt>
                <c:pt idx="183">
                  <c:v>7.3</c:v>
                </c:pt>
                <c:pt idx="184">
                  <c:v>7.2</c:v>
                </c:pt>
                <c:pt idx="185">
                  <c:v>7.4</c:v>
                </c:pt>
                <c:pt idx="186">
                  <c:v>7.4</c:v>
                </c:pt>
                <c:pt idx="187">
                  <c:v>7.1</c:v>
                </c:pt>
                <c:pt idx="188">
                  <c:v>7.1</c:v>
                </c:pt>
                <c:pt idx="189">
                  <c:v>7.1</c:v>
                </c:pt>
                <c:pt idx="190">
                  <c:v>7</c:v>
                </c:pt>
                <c:pt idx="191">
                  <c:v>7</c:v>
                </c:pt>
                <c:pt idx="192">
                  <c:v>6.7</c:v>
                </c:pt>
                <c:pt idx="193">
                  <c:v>7.2</c:v>
                </c:pt>
                <c:pt idx="194">
                  <c:v>7.2</c:v>
                </c:pt>
                <c:pt idx="195">
                  <c:v>7.1</c:v>
                </c:pt>
                <c:pt idx="196">
                  <c:v>7.2</c:v>
                </c:pt>
                <c:pt idx="197">
                  <c:v>7.2</c:v>
                </c:pt>
                <c:pt idx="198">
                  <c:v>7</c:v>
                </c:pt>
                <c:pt idx="199">
                  <c:v>6.9</c:v>
                </c:pt>
                <c:pt idx="200">
                  <c:v>7</c:v>
                </c:pt>
                <c:pt idx="201">
                  <c:v>7</c:v>
                </c:pt>
                <c:pt idx="202">
                  <c:v>6.9</c:v>
                </c:pt>
                <c:pt idx="203">
                  <c:v>6.6</c:v>
                </c:pt>
                <c:pt idx="204">
                  <c:v>6.6</c:v>
                </c:pt>
                <c:pt idx="205">
                  <c:v>6.6</c:v>
                </c:pt>
                <c:pt idx="206">
                  <c:v>6.6</c:v>
                </c:pt>
                <c:pt idx="207">
                  <c:v>6.3</c:v>
                </c:pt>
                <c:pt idx="208">
                  <c:v>6.3</c:v>
                </c:pt>
                <c:pt idx="209">
                  <c:v>6.2</c:v>
                </c:pt>
                <c:pt idx="210">
                  <c:v>6.1</c:v>
                </c:pt>
                <c:pt idx="211">
                  <c:v>6</c:v>
                </c:pt>
                <c:pt idx="212">
                  <c:v>5.9</c:v>
                </c:pt>
                <c:pt idx="213">
                  <c:v>6</c:v>
                </c:pt>
                <c:pt idx="214">
                  <c:v>5.8</c:v>
                </c:pt>
                <c:pt idx="215">
                  <c:v>5.7</c:v>
                </c:pt>
                <c:pt idx="216">
                  <c:v>5.7</c:v>
                </c:pt>
                <c:pt idx="217">
                  <c:v>5.7</c:v>
                </c:pt>
                <c:pt idx="218">
                  <c:v>5.7</c:v>
                </c:pt>
                <c:pt idx="219">
                  <c:v>5.4</c:v>
                </c:pt>
                <c:pt idx="220">
                  <c:v>5.6</c:v>
                </c:pt>
                <c:pt idx="221">
                  <c:v>5.4</c:v>
                </c:pt>
                <c:pt idx="222">
                  <c:v>5.4</c:v>
                </c:pt>
                <c:pt idx="223">
                  <c:v>5.6</c:v>
                </c:pt>
                <c:pt idx="224">
                  <c:v>5.4</c:v>
                </c:pt>
                <c:pt idx="225">
                  <c:v>5.4</c:v>
                </c:pt>
                <c:pt idx="226">
                  <c:v>5.3</c:v>
                </c:pt>
                <c:pt idx="227">
                  <c:v>5.3</c:v>
                </c:pt>
                <c:pt idx="228">
                  <c:v>5.4</c:v>
                </c:pt>
                <c:pt idx="229">
                  <c:v>5.2</c:v>
                </c:pt>
                <c:pt idx="230">
                  <c:v>5</c:v>
                </c:pt>
                <c:pt idx="231">
                  <c:v>5.2</c:v>
                </c:pt>
                <c:pt idx="232">
                  <c:v>5.2</c:v>
                </c:pt>
                <c:pt idx="233">
                  <c:v>5.3</c:v>
                </c:pt>
                <c:pt idx="234">
                  <c:v>5.2</c:v>
                </c:pt>
                <c:pt idx="235">
                  <c:v>5.2</c:v>
                </c:pt>
                <c:pt idx="236">
                  <c:v>5.3</c:v>
                </c:pt>
                <c:pt idx="237">
                  <c:v>5.3</c:v>
                </c:pt>
                <c:pt idx="238">
                  <c:v>5.4</c:v>
                </c:pt>
                <c:pt idx="239">
                  <c:v>5.4</c:v>
                </c:pt>
                <c:pt idx="240">
                  <c:v>5.4</c:v>
                </c:pt>
                <c:pt idx="241">
                  <c:v>5.3</c:v>
                </c:pt>
                <c:pt idx="242">
                  <c:v>5.2</c:v>
                </c:pt>
                <c:pt idx="243">
                  <c:v>5.4</c:v>
                </c:pt>
                <c:pt idx="244">
                  <c:v>5.4</c:v>
                </c:pt>
                <c:pt idx="245">
                  <c:v>5.2</c:v>
                </c:pt>
                <c:pt idx="246">
                  <c:v>5.5</c:v>
                </c:pt>
                <c:pt idx="247">
                  <c:v>5.7</c:v>
                </c:pt>
                <c:pt idx="248">
                  <c:v>5.9</c:v>
                </c:pt>
                <c:pt idx="249">
                  <c:v>5.9</c:v>
                </c:pt>
                <c:pt idx="250">
                  <c:v>6.2</c:v>
                </c:pt>
                <c:pt idx="251">
                  <c:v>6.3</c:v>
                </c:pt>
                <c:pt idx="252">
                  <c:v>6.4</c:v>
                </c:pt>
                <c:pt idx="253">
                  <c:v>6.6</c:v>
                </c:pt>
                <c:pt idx="254">
                  <c:v>6.8</c:v>
                </c:pt>
                <c:pt idx="255">
                  <c:v>6.7</c:v>
                </c:pt>
                <c:pt idx="256">
                  <c:v>6.9</c:v>
                </c:pt>
                <c:pt idx="257">
                  <c:v>6.9</c:v>
                </c:pt>
                <c:pt idx="258">
                  <c:v>6.8</c:v>
                </c:pt>
                <c:pt idx="259">
                  <c:v>6.9</c:v>
                </c:pt>
                <c:pt idx="260">
                  <c:v>6.9</c:v>
                </c:pt>
                <c:pt idx="261">
                  <c:v>7</c:v>
                </c:pt>
                <c:pt idx="262">
                  <c:v>7</c:v>
                </c:pt>
                <c:pt idx="263">
                  <c:v>7.3</c:v>
                </c:pt>
                <c:pt idx="264">
                  <c:v>7.3</c:v>
                </c:pt>
                <c:pt idx="265">
                  <c:v>7.4</c:v>
                </c:pt>
                <c:pt idx="266">
                  <c:v>7.4</c:v>
                </c:pt>
                <c:pt idx="267">
                  <c:v>7.4</c:v>
                </c:pt>
                <c:pt idx="268">
                  <c:v>7.6</c:v>
                </c:pt>
                <c:pt idx="269">
                  <c:v>7.8</c:v>
                </c:pt>
                <c:pt idx="270">
                  <c:v>7.7</c:v>
                </c:pt>
                <c:pt idx="271">
                  <c:v>7.6</c:v>
                </c:pt>
                <c:pt idx="272">
                  <c:v>7.6</c:v>
                </c:pt>
                <c:pt idx="273">
                  <c:v>7.3</c:v>
                </c:pt>
                <c:pt idx="274">
                  <c:v>7.4</c:v>
                </c:pt>
                <c:pt idx="275">
                  <c:v>7.4</c:v>
                </c:pt>
                <c:pt idx="276">
                  <c:v>7.3</c:v>
                </c:pt>
                <c:pt idx="277">
                  <c:v>7.1</c:v>
                </c:pt>
                <c:pt idx="278">
                  <c:v>7</c:v>
                </c:pt>
                <c:pt idx="279">
                  <c:v>7.1</c:v>
                </c:pt>
                <c:pt idx="280">
                  <c:v>7.1</c:v>
                </c:pt>
                <c:pt idx="281">
                  <c:v>7</c:v>
                </c:pt>
                <c:pt idx="282">
                  <c:v>6.9</c:v>
                </c:pt>
                <c:pt idx="283">
                  <c:v>6.8</c:v>
                </c:pt>
                <c:pt idx="284">
                  <c:v>6.7</c:v>
                </c:pt>
                <c:pt idx="285">
                  <c:v>6.8</c:v>
                </c:pt>
                <c:pt idx="286">
                  <c:v>6.6</c:v>
                </c:pt>
                <c:pt idx="287">
                  <c:v>6.5</c:v>
                </c:pt>
                <c:pt idx="288">
                  <c:v>6.6</c:v>
                </c:pt>
                <c:pt idx="289">
                  <c:v>6.6</c:v>
                </c:pt>
                <c:pt idx="290">
                  <c:v>6.5</c:v>
                </c:pt>
                <c:pt idx="291">
                  <c:v>6.4</c:v>
                </c:pt>
                <c:pt idx="292">
                  <c:v>6.1</c:v>
                </c:pt>
                <c:pt idx="293">
                  <c:v>6.1</c:v>
                </c:pt>
                <c:pt idx="294">
                  <c:v>6.1</c:v>
                </c:pt>
                <c:pt idx="295">
                  <c:v>6</c:v>
                </c:pt>
                <c:pt idx="296">
                  <c:v>5.9</c:v>
                </c:pt>
                <c:pt idx="297">
                  <c:v>5.8</c:v>
                </c:pt>
                <c:pt idx="298">
                  <c:v>5.6</c:v>
                </c:pt>
                <c:pt idx="299">
                  <c:v>5.5</c:v>
                </c:pt>
                <c:pt idx="300">
                  <c:v>5.6</c:v>
                </c:pt>
                <c:pt idx="301">
                  <c:v>5.4</c:v>
                </c:pt>
                <c:pt idx="302">
                  <c:v>5.4</c:v>
                </c:pt>
                <c:pt idx="303">
                  <c:v>5.8</c:v>
                </c:pt>
                <c:pt idx="304">
                  <c:v>5.6</c:v>
                </c:pt>
                <c:pt idx="305">
                  <c:v>5.6</c:v>
                </c:pt>
                <c:pt idx="306">
                  <c:v>5.7</c:v>
                </c:pt>
                <c:pt idx="307">
                  <c:v>5.7</c:v>
                </c:pt>
                <c:pt idx="308">
                  <c:v>5.6</c:v>
                </c:pt>
                <c:pt idx="309">
                  <c:v>5.5</c:v>
                </c:pt>
                <c:pt idx="310">
                  <c:v>5.6</c:v>
                </c:pt>
                <c:pt idx="311">
                  <c:v>5.6</c:v>
                </c:pt>
                <c:pt idx="312">
                  <c:v>5.6</c:v>
                </c:pt>
                <c:pt idx="313">
                  <c:v>5.5</c:v>
                </c:pt>
                <c:pt idx="314">
                  <c:v>5.5</c:v>
                </c:pt>
                <c:pt idx="315">
                  <c:v>5.6</c:v>
                </c:pt>
                <c:pt idx="316">
                  <c:v>5.6</c:v>
                </c:pt>
                <c:pt idx="317">
                  <c:v>5.3</c:v>
                </c:pt>
                <c:pt idx="318">
                  <c:v>5.5</c:v>
                </c:pt>
                <c:pt idx="319">
                  <c:v>5.0999999999999996</c:v>
                </c:pt>
                <c:pt idx="320">
                  <c:v>5.2</c:v>
                </c:pt>
                <c:pt idx="321">
                  <c:v>5.2</c:v>
                </c:pt>
                <c:pt idx="322">
                  <c:v>5.4</c:v>
                </c:pt>
                <c:pt idx="323">
                  <c:v>5.4</c:v>
                </c:pt>
                <c:pt idx="324">
                  <c:v>5.3</c:v>
                </c:pt>
                <c:pt idx="325">
                  <c:v>5.2</c:v>
                </c:pt>
                <c:pt idx="326">
                  <c:v>5.2</c:v>
                </c:pt>
                <c:pt idx="327">
                  <c:v>5.0999999999999996</c:v>
                </c:pt>
                <c:pt idx="328">
                  <c:v>4.9000000000000004</c:v>
                </c:pt>
                <c:pt idx="329">
                  <c:v>5</c:v>
                </c:pt>
                <c:pt idx="330">
                  <c:v>4.9000000000000004</c:v>
                </c:pt>
                <c:pt idx="331">
                  <c:v>4.8</c:v>
                </c:pt>
                <c:pt idx="332">
                  <c:v>4.9000000000000004</c:v>
                </c:pt>
                <c:pt idx="333">
                  <c:v>4.7</c:v>
                </c:pt>
                <c:pt idx="334">
                  <c:v>4.5999999999999996</c:v>
                </c:pt>
                <c:pt idx="335">
                  <c:v>4.7</c:v>
                </c:pt>
                <c:pt idx="336">
                  <c:v>4.5999999999999996</c:v>
                </c:pt>
                <c:pt idx="337">
                  <c:v>4.5999999999999996</c:v>
                </c:pt>
                <c:pt idx="338">
                  <c:v>4.7</c:v>
                </c:pt>
                <c:pt idx="339">
                  <c:v>4.3</c:v>
                </c:pt>
                <c:pt idx="340">
                  <c:v>4.4000000000000004</c:v>
                </c:pt>
                <c:pt idx="341">
                  <c:v>4.5</c:v>
                </c:pt>
                <c:pt idx="342">
                  <c:v>4.5</c:v>
                </c:pt>
                <c:pt idx="343">
                  <c:v>4.5</c:v>
                </c:pt>
                <c:pt idx="344">
                  <c:v>4.5999999999999996</c:v>
                </c:pt>
                <c:pt idx="345">
                  <c:v>4.5</c:v>
                </c:pt>
                <c:pt idx="346">
                  <c:v>4.4000000000000004</c:v>
                </c:pt>
                <c:pt idx="347">
                  <c:v>4.4000000000000004</c:v>
                </c:pt>
                <c:pt idx="348">
                  <c:v>4.3</c:v>
                </c:pt>
                <c:pt idx="349">
                  <c:v>4.4000000000000004</c:v>
                </c:pt>
                <c:pt idx="350">
                  <c:v>4.2</c:v>
                </c:pt>
                <c:pt idx="351">
                  <c:v>4.3</c:v>
                </c:pt>
                <c:pt idx="352">
                  <c:v>4.2</c:v>
                </c:pt>
                <c:pt idx="353">
                  <c:v>4.3</c:v>
                </c:pt>
                <c:pt idx="354">
                  <c:v>4.3</c:v>
                </c:pt>
                <c:pt idx="355">
                  <c:v>4.2</c:v>
                </c:pt>
                <c:pt idx="356">
                  <c:v>4.2</c:v>
                </c:pt>
                <c:pt idx="357">
                  <c:v>4.0999999999999996</c:v>
                </c:pt>
                <c:pt idx="358">
                  <c:v>4.0999999999999996</c:v>
                </c:pt>
                <c:pt idx="359">
                  <c:v>4</c:v>
                </c:pt>
                <c:pt idx="360">
                  <c:v>4</c:v>
                </c:pt>
                <c:pt idx="361">
                  <c:v>4.0999999999999996</c:v>
                </c:pt>
                <c:pt idx="362">
                  <c:v>4</c:v>
                </c:pt>
                <c:pt idx="363">
                  <c:v>3.8</c:v>
                </c:pt>
                <c:pt idx="364">
                  <c:v>4</c:v>
                </c:pt>
                <c:pt idx="365">
                  <c:v>4</c:v>
                </c:pt>
                <c:pt idx="366">
                  <c:v>4</c:v>
                </c:pt>
                <c:pt idx="367">
                  <c:v>4.0999999999999996</c:v>
                </c:pt>
                <c:pt idx="368">
                  <c:v>3.9</c:v>
                </c:pt>
                <c:pt idx="369">
                  <c:v>3.9</c:v>
                </c:pt>
                <c:pt idx="370">
                  <c:v>3.9</c:v>
                </c:pt>
                <c:pt idx="371">
                  <c:v>3.9</c:v>
                </c:pt>
                <c:pt idx="372">
                  <c:v>4.2</c:v>
                </c:pt>
                <c:pt idx="373">
                  <c:v>4.2</c:v>
                </c:pt>
                <c:pt idx="374">
                  <c:v>4.3</c:v>
                </c:pt>
                <c:pt idx="375">
                  <c:v>4.4000000000000004</c:v>
                </c:pt>
                <c:pt idx="376">
                  <c:v>4.3</c:v>
                </c:pt>
                <c:pt idx="377">
                  <c:v>4.5</c:v>
                </c:pt>
                <c:pt idx="378">
                  <c:v>4.5999999999999996</c:v>
                </c:pt>
                <c:pt idx="379">
                  <c:v>4.9000000000000004</c:v>
                </c:pt>
                <c:pt idx="380">
                  <c:v>5</c:v>
                </c:pt>
                <c:pt idx="381">
                  <c:v>5.3</c:v>
                </c:pt>
                <c:pt idx="382">
                  <c:v>5.5</c:v>
                </c:pt>
                <c:pt idx="383">
                  <c:v>5.7</c:v>
                </c:pt>
                <c:pt idx="384">
                  <c:v>5.7</c:v>
                </c:pt>
                <c:pt idx="385">
                  <c:v>5.7</c:v>
                </c:pt>
                <c:pt idx="386">
                  <c:v>5.7</c:v>
                </c:pt>
                <c:pt idx="387">
                  <c:v>5.9</c:v>
                </c:pt>
                <c:pt idx="388">
                  <c:v>5.8</c:v>
                </c:pt>
                <c:pt idx="389">
                  <c:v>5.8</c:v>
                </c:pt>
                <c:pt idx="390">
                  <c:v>5.8</c:v>
                </c:pt>
                <c:pt idx="391">
                  <c:v>5.7</c:v>
                </c:pt>
                <c:pt idx="392">
                  <c:v>5.7</c:v>
                </c:pt>
                <c:pt idx="393">
                  <c:v>5.7</c:v>
                </c:pt>
                <c:pt idx="394">
                  <c:v>5.9</c:v>
                </c:pt>
                <c:pt idx="395">
                  <c:v>6</c:v>
                </c:pt>
                <c:pt idx="396">
                  <c:v>5.8</c:v>
                </c:pt>
                <c:pt idx="397">
                  <c:v>5.9</c:v>
                </c:pt>
                <c:pt idx="398">
                  <c:v>5.9</c:v>
                </c:pt>
                <c:pt idx="399">
                  <c:v>6</c:v>
                </c:pt>
                <c:pt idx="400">
                  <c:v>6.1</c:v>
                </c:pt>
                <c:pt idx="401">
                  <c:v>6.3</c:v>
                </c:pt>
                <c:pt idx="402">
                  <c:v>6.2</c:v>
                </c:pt>
                <c:pt idx="403">
                  <c:v>6.1</c:v>
                </c:pt>
                <c:pt idx="404">
                  <c:v>6.1</c:v>
                </c:pt>
                <c:pt idx="405">
                  <c:v>6</c:v>
                </c:pt>
                <c:pt idx="406">
                  <c:v>5.8</c:v>
                </c:pt>
                <c:pt idx="407">
                  <c:v>5.7</c:v>
                </c:pt>
                <c:pt idx="408">
                  <c:v>5.7</c:v>
                </c:pt>
                <c:pt idx="409">
                  <c:v>5.6</c:v>
                </c:pt>
                <c:pt idx="410">
                  <c:v>5.8</c:v>
                </c:pt>
                <c:pt idx="411">
                  <c:v>5.6</c:v>
                </c:pt>
                <c:pt idx="412">
                  <c:v>5.6</c:v>
                </c:pt>
                <c:pt idx="413">
                  <c:v>5.6</c:v>
                </c:pt>
                <c:pt idx="414">
                  <c:v>5.5</c:v>
                </c:pt>
                <c:pt idx="415">
                  <c:v>5.4</c:v>
                </c:pt>
                <c:pt idx="416">
                  <c:v>5.4</c:v>
                </c:pt>
                <c:pt idx="417">
                  <c:v>5.5</c:v>
                </c:pt>
                <c:pt idx="418">
                  <c:v>5.4</c:v>
                </c:pt>
                <c:pt idx="419">
                  <c:v>5.4</c:v>
                </c:pt>
                <c:pt idx="420">
                  <c:v>5.3</c:v>
                </c:pt>
                <c:pt idx="421">
                  <c:v>5.4</c:v>
                </c:pt>
                <c:pt idx="422">
                  <c:v>5.2</c:v>
                </c:pt>
                <c:pt idx="423">
                  <c:v>5.2</c:v>
                </c:pt>
                <c:pt idx="424">
                  <c:v>5.0999999999999996</c:v>
                </c:pt>
                <c:pt idx="425">
                  <c:v>5</c:v>
                </c:pt>
                <c:pt idx="426">
                  <c:v>5</c:v>
                </c:pt>
                <c:pt idx="427">
                  <c:v>4.9000000000000004</c:v>
                </c:pt>
                <c:pt idx="428">
                  <c:v>5</c:v>
                </c:pt>
                <c:pt idx="429">
                  <c:v>5</c:v>
                </c:pt>
                <c:pt idx="430">
                  <c:v>5</c:v>
                </c:pt>
                <c:pt idx="431">
                  <c:v>4.9000000000000004</c:v>
                </c:pt>
                <c:pt idx="432">
                  <c:v>4.7</c:v>
                </c:pt>
                <c:pt idx="433">
                  <c:v>4.8</c:v>
                </c:pt>
                <c:pt idx="434">
                  <c:v>4.7</c:v>
                </c:pt>
                <c:pt idx="435">
                  <c:v>4.7</c:v>
                </c:pt>
                <c:pt idx="436">
                  <c:v>4.5999999999999996</c:v>
                </c:pt>
                <c:pt idx="437">
                  <c:v>4.5999999999999996</c:v>
                </c:pt>
                <c:pt idx="438">
                  <c:v>4.7</c:v>
                </c:pt>
                <c:pt idx="439">
                  <c:v>4.7</c:v>
                </c:pt>
                <c:pt idx="440">
                  <c:v>4.5</c:v>
                </c:pt>
                <c:pt idx="441">
                  <c:v>4.4000000000000004</c:v>
                </c:pt>
                <c:pt idx="442">
                  <c:v>4.5</c:v>
                </c:pt>
                <c:pt idx="443">
                  <c:v>4.4000000000000004</c:v>
                </c:pt>
                <c:pt idx="444">
                  <c:v>4.5999999999999996</c:v>
                </c:pt>
                <c:pt idx="445">
                  <c:v>4.5</c:v>
                </c:pt>
                <c:pt idx="446">
                  <c:v>4.4000000000000004</c:v>
                </c:pt>
                <c:pt idx="447">
                  <c:v>4.5</c:v>
                </c:pt>
                <c:pt idx="448">
                  <c:v>4.4000000000000004</c:v>
                </c:pt>
                <c:pt idx="449">
                  <c:v>4.5999999999999996</c:v>
                </c:pt>
                <c:pt idx="450">
                  <c:v>4.7</c:v>
                </c:pt>
                <c:pt idx="451">
                  <c:v>4.5999999999999996</c:v>
                </c:pt>
                <c:pt idx="452">
                  <c:v>4.7</c:v>
                </c:pt>
                <c:pt idx="453">
                  <c:v>4.7</c:v>
                </c:pt>
                <c:pt idx="454">
                  <c:v>4.7</c:v>
                </c:pt>
                <c:pt idx="455">
                  <c:v>5</c:v>
                </c:pt>
                <c:pt idx="456">
                  <c:v>5</c:v>
                </c:pt>
                <c:pt idx="457">
                  <c:v>4.9000000000000004</c:v>
                </c:pt>
                <c:pt idx="458">
                  <c:v>5.0999999999999996</c:v>
                </c:pt>
                <c:pt idx="459">
                  <c:v>5</c:v>
                </c:pt>
                <c:pt idx="460">
                  <c:v>5.4</c:v>
                </c:pt>
                <c:pt idx="461">
                  <c:v>5.6</c:v>
                </c:pt>
                <c:pt idx="462">
                  <c:v>5.8</c:v>
                </c:pt>
                <c:pt idx="463">
                  <c:v>6.1</c:v>
                </c:pt>
                <c:pt idx="464">
                  <c:v>6.1</c:v>
                </c:pt>
                <c:pt idx="465">
                  <c:v>6.5</c:v>
                </c:pt>
                <c:pt idx="466">
                  <c:v>6.8</c:v>
                </c:pt>
                <c:pt idx="467">
                  <c:v>7.3</c:v>
                </c:pt>
                <c:pt idx="468">
                  <c:v>7.8</c:v>
                </c:pt>
                <c:pt idx="469">
                  <c:v>8.3000000000000007</c:v>
                </c:pt>
                <c:pt idx="470">
                  <c:v>8.6999999999999993</c:v>
                </c:pt>
                <c:pt idx="471">
                  <c:v>9</c:v>
                </c:pt>
                <c:pt idx="472">
                  <c:v>9.4</c:v>
                </c:pt>
                <c:pt idx="473">
                  <c:v>9.5</c:v>
                </c:pt>
                <c:pt idx="474">
                  <c:v>9.5</c:v>
                </c:pt>
                <c:pt idx="475">
                  <c:v>9.6</c:v>
                </c:pt>
                <c:pt idx="476">
                  <c:v>9.8000000000000007</c:v>
                </c:pt>
                <c:pt idx="477">
                  <c:v>10</c:v>
                </c:pt>
                <c:pt idx="478">
                  <c:v>9.9</c:v>
                </c:pt>
                <c:pt idx="479">
                  <c:v>9.9</c:v>
                </c:pt>
                <c:pt idx="480">
                  <c:v>9.8000000000000007</c:v>
                </c:pt>
                <c:pt idx="481">
                  <c:v>9.8000000000000007</c:v>
                </c:pt>
                <c:pt idx="482">
                  <c:v>9.9</c:v>
                </c:pt>
                <c:pt idx="483">
                  <c:v>9.9</c:v>
                </c:pt>
                <c:pt idx="484">
                  <c:v>9.6</c:v>
                </c:pt>
                <c:pt idx="485">
                  <c:v>9.4</c:v>
                </c:pt>
                <c:pt idx="486">
                  <c:v>9.4</c:v>
                </c:pt>
                <c:pt idx="487">
                  <c:v>9.5</c:v>
                </c:pt>
                <c:pt idx="488">
                  <c:v>9.5</c:v>
                </c:pt>
                <c:pt idx="489">
                  <c:v>9.4</c:v>
                </c:pt>
                <c:pt idx="490">
                  <c:v>9.8000000000000007</c:v>
                </c:pt>
                <c:pt idx="491">
                  <c:v>9.3000000000000007</c:v>
                </c:pt>
                <c:pt idx="492">
                  <c:v>9.1</c:v>
                </c:pt>
                <c:pt idx="493">
                  <c:v>9</c:v>
                </c:pt>
                <c:pt idx="494">
                  <c:v>9</c:v>
                </c:pt>
                <c:pt idx="495">
                  <c:v>9.1</c:v>
                </c:pt>
                <c:pt idx="496">
                  <c:v>9</c:v>
                </c:pt>
                <c:pt idx="497">
                  <c:v>9.1</c:v>
                </c:pt>
                <c:pt idx="498">
                  <c:v>9</c:v>
                </c:pt>
                <c:pt idx="499">
                  <c:v>9</c:v>
                </c:pt>
                <c:pt idx="500">
                  <c:v>9</c:v>
                </c:pt>
                <c:pt idx="501">
                  <c:v>8.8000000000000007</c:v>
                </c:pt>
                <c:pt idx="502">
                  <c:v>8.6</c:v>
                </c:pt>
                <c:pt idx="503">
                  <c:v>8.5</c:v>
                </c:pt>
                <c:pt idx="504">
                  <c:v>8.3000000000000007</c:v>
                </c:pt>
                <c:pt idx="505">
                  <c:v>8.3000000000000007</c:v>
                </c:pt>
                <c:pt idx="506">
                  <c:v>8.1999999999999993</c:v>
                </c:pt>
                <c:pt idx="507">
                  <c:v>8.1999999999999993</c:v>
                </c:pt>
                <c:pt idx="508">
                  <c:v>8.1999999999999993</c:v>
                </c:pt>
                <c:pt idx="509">
                  <c:v>8.1999999999999993</c:v>
                </c:pt>
                <c:pt idx="510">
                  <c:v>8.1999999999999993</c:v>
                </c:pt>
                <c:pt idx="511">
                  <c:v>8.1</c:v>
                </c:pt>
                <c:pt idx="512">
                  <c:v>7.8</c:v>
                </c:pt>
                <c:pt idx="513">
                  <c:v>7.8</c:v>
                </c:pt>
                <c:pt idx="514">
                  <c:v>7.7</c:v>
                </c:pt>
                <c:pt idx="515">
                  <c:v>7.9</c:v>
                </c:pt>
                <c:pt idx="516">
                  <c:v>8</c:v>
                </c:pt>
                <c:pt idx="517">
                  <c:v>7.7</c:v>
                </c:pt>
                <c:pt idx="518">
                  <c:v>7.5</c:v>
                </c:pt>
                <c:pt idx="519">
                  <c:v>7.6</c:v>
                </c:pt>
                <c:pt idx="520">
                  <c:v>7.5</c:v>
                </c:pt>
                <c:pt idx="521">
                  <c:v>7.5</c:v>
                </c:pt>
                <c:pt idx="522">
                  <c:v>7.3</c:v>
                </c:pt>
                <c:pt idx="523">
                  <c:v>7.2</c:v>
                </c:pt>
                <c:pt idx="524">
                  <c:v>7.2</c:v>
                </c:pt>
                <c:pt idx="525">
                  <c:v>7.2</c:v>
                </c:pt>
                <c:pt idx="526">
                  <c:v>6.9</c:v>
                </c:pt>
                <c:pt idx="527">
                  <c:v>6.7</c:v>
                </c:pt>
                <c:pt idx="528">
                  <c:v>6.6</c:v>
                </c:pt>
                <c:pt idx="529">
                  <c:v>6.7</c:v>
                </c:pt>
                <c:pt idx="530">
                  <c:v>6.7</c:v>
                </c:pt>
                <c:pt idx="531">
                  <c:v>6.2</c:v>
                </c:pt>
                <c:pt idx="532">
                  <c:v>6.3</c:v>
                </c:pt>
                <c:pt idx="533">
                  <c:v>6.1</c:v>
                </c:pt>
                <c:pt idx="534">
                  <c:v>6.2</c:v>
                </c:pt>
                <c:pt idx="535">
                  <c:v>6.1</c:v>
                </c:pt>
                <c:pt idx="536">
                  <c:v>5.9</c:v>
                </c:pt>
                <c:pt idx="537">
                  <c:v>5.7</c:v>
                </c:pt>
                <c:pt idx="538">
                  <c:v>5.8</c:v>
                </c:pt>
                <c:pt idx="539">
                  <c:v>5.6</c:v>
                </c:pt>
                <c:pt idx="540">
                  <c:v>5.7</c:v>
                </c:pt>
                <c:pt idx="541">
                  <c:v>5.5</c:v>
                </c:pt>
                <c:pt idx="542">
                  <c:v>5.4</c:v>
                </c:pt>
                <c:pt idx="543">
                  <c:v>5.4</c:v>
                </c:pt>
                <c:pt idx="544">
                  <c:v>5.6</c:v>
                </c:pt>
                <c:pt idx="545">
                  <c:v>5.3</c:v>
                </c:pt>
                <c:pt idx="546">
                  <c:v>5.2</c:v>
                </c:pt>
                <c:pt idx="547">
                  <c:v>5.0999999999999996</c:v>
                </c:pt>
                <c:pt idx="548">
                  <c:v>5</c:v>
                </c:pt>
                <c:pt idx="549">
                  <c:v>5</c:v>
                </c:pt>
                <c:pt idx="550">
                  <c:v>5.0999999999999996</c:v>
                </c:pt>
                <c:pt idx="551">
                  <c:v>5</c:v>
                </c:pt>
                <c:pt idx="552">
                  <c:v>4.8</c:v>
                </c:pt>
                <c:pt idx="553">
                  <c:v>4.9000000000000004</c:v>
                </c:pt>
                <c:pt idx="554">
                  <c:v>5</c:v>
                </c:pt>
                <c:pt idx="555">
                  <c:v>5.0999999999999996</c:v>
                </c:pt>
                <c:pt idx="556">
                  <c:v>4.8</c:v>
                </c:pt>
                <c:pt idx="557">
                  <c:v>4.9000000000000004</c:v>
                </c:pt>
                <c:pt idx="558">
                  <c:v>4.8</c:v>
                </c:pt>
                <c:pt idx="559">
                  <c:v>4.9000000000000004</c:v>
                </c:pt>
                <c:pt idx="560">
                  <c:v>5</c:v>
                </c:pt>
                <c:pt idx="561">
                  <c:v>4.9000000000000004</c:v>
                </c:pt>
                <c:pt idx="562">
                  <c:v>4.7</c:v>
                </c:pt>
                <c:pt idx="563">
                  <c:v>4.7</c:v>
                </c:pt>
                <c:pt idx="564">
                  <c:v>4.7</c:v>
                </c:pt>
                <c:pt idx="565">
                  <c:v>4.5999999999999996</c:v>
                </c:pt>
                <c:pt idx="566">
                  <c:v>4.4000000000000004</c:v>
                </c:pt>
                <c:pt idx="567">
                  <c:v>4.4000000000000004</c:v>
                </c:pt>
                <c:pt idx="568">
                  <c:v>4.4000000000000004</c:v>
                </c:pt>
                <c:pt idx="569">
                  <c:v>4.3</c:v>
                </c:pt>
                <c:pt idx="570">
                  <c:v>4.3</c:v>
                </c:pt>
                <c:pt idx="571">
                  <c:v>4.4000000000000004</c:v>
                </c:pt>
                <c:pt idx="572">
                  <c:v>4.3</c:v>
                </c:pt>
                <c:pt idx="573">
                  <c:v>4.2</c:v>
                </c:pt>
                <c:pt idx="574">
                  <c:v>4.2</c:v>
                </c:pt>
                <c:pt idx="575">
                  <c:v>4.0999999999999996</c:v>
                </c:pt>
                <c:pt idx="576">
                  <c:v>4</c:v>
                </c:pt>
                <c:pt idx="577">
                  <c:v>4.0999999999999996</c:v>
                </c:pt>
                <c:pt idx="578">
                  <c:v>4</c:v>
                </c:pt>
                <c:pt idx="579">
                  <c:v>4</c:v>
                </c:pt>
                <c:pt idx="580">
                  <c:v>3.8</c:v>
                </c:pt>
                <c:pt idx="581">
                  <c:v>4</c:v>
                </c:pt>
                <c:pt idx="582">
                  <c:v>3.8</c:v>
                </c:pt>
                <c:pt idx="583">
                  <c:v>3.8</c:v>
                </c:pt>
                <c:pt idx="584">
                  <c:v>3.7</c:v>
                </c:pt>
                <c:pt idx="585">
                  <c:v>3.8</c:v>
                </c:pt>
                <c:pt idx="586">
                  <c:v>3.8</c:v>
                </c:pt>
                <c:pt idx="587">
                  <c:v>3.9</c:v>
                </c:pt>
                <c:pt idx="588">
                  <c:v>4</c:v>
                </c:pt>
                <c:pt idx="589">
                  <c:v>3.8</c:v>
                </c:pt>
                <c:pt idx="590">
                  <c:v>3.8</c:v>
                </c:pt>
                <c:pt idx="591">
                  <c:v>3.6</c:v>
                </c:pt>
                <c:pt idx="592">
                  <c:v>3.6</c:v>
                </c:pt>
                <c:pt idx="593">
                  <c:v>3.6</c:v>
                </c:pt>
                <c:pt idx="594">
                  <c:v>3.7</c:v>
                </c:pt>
                <c:pt idx="595">
                  <c:v>3.7</c:v>
                </c:pt>
                <c:pt idx="596">
                  <c:v>3.5</c:v>
                </c:pt>
                <c:pt idx="597">
                  <c:v>3.6</c:v>
                </c:pt>
                <c:pt idx="598">
                  <c:v>3.6</c:v>
                </c:pt>
                <c:pt idx="599">
                  <c:v>3.6</c:v>
                </c:pt>
                <c:pt idx="600">
                  <c:v>3.5</c:v>
                </c:pt>
                <c:pt idx="601">
                  <c:v>3.5</c:v>
                </c:pt>
                <c:pt idx="602">
                  <c:v>4.4000000000000004</c:v>
                </c:pt>
                <c:pt idx="603">
                  <c:v>14.7</c:v>
                </c:pt>
                <c:pt idx="604">
                  <c:v>13.2</c:v>
                </c:pt>
                <c:pt idx="605">
                  <c:v>11</c:v>
                </c:pt>
                <c:pt idx="606">
                  <c:v>10.199999999999999</c:v>
                </c:pt>
                <c:pt idx="607">
                  <c:v>8.4</c:v>
                </c:pt>
                <c:pt idx="608">
                  <c:v>7.9</c:v>
                </c:pt>
                <c:pt idx="609">
                  <c:v>6.9</c:v>
                </c:pt>
                <c:pt idx="610">
                  <c:v>6.7</c:v>
                </c:pt>
                <c:pt idx="611">
                  <c:v>6.7</c:v>
                </c:pt>
                <c:pt idx="612">
                  <c:v>6.4</c:v>
                </c:pt>
                <c:pt idx="613">
                  <c:v>6.2</c:v>
                </c:pt>
                <c:pt idx="614">
                  <c:v>6</c:v>
                </c:pt>
                <c:pt idx="615">
                  <c:v>6</c:v>
                </c:pt>
                <c:pt idx="616">
                  <c:v>5.8</c:v>
                </c:pt>
                <c:pt idx="617">
                  <c:v>5.9</c:v>
                </c:pt>
                <c:pt idx="618">
                  <c:v>5.4</c:v>
                </c:pt>
                <c:pt idx="619">
                  <c:v>5.2</c:v>
                </c:pt>
                <c:pt idx="620">
                  <c:v>4.7</c:v>
                </c:pt>
                <c:pt idx="621">
                  <c:v>4.5999999999999996</c:v>
                </c:pt>
                <c:pt idx="622">
                  <c:v>4.2</c:v>
                </c:pt>
                <c:pt idx="623">
                  <c:v>3.9</c:v>
                </c:pt>
                <c:pt idx="624">
                  <c:v>4</c:v>
                </c:pt>
                <c:pt idx="625">
                  <c:v>3.8</c:v>
                </c:pt>
                <c:pt idx="626">
                  <c:v>3.6</c:v>
                </c:pt>
                <c:pt idx="627">
                  <c:v>3.6</c:v>
                </c:pt>
                <c:pt idx="628">
                  <c:v>3.6</c:v>
                </c:pt>
                <c:pt idx="629">
                  <c:v>3.6</c:v>
                </c:pt>
                <c:pt idx="630">
                  <c:v>3.5</c:v>
                </c:pt>
                <c:pt idx="631">
                  <c:v>3.7</c:v>
                </c:pt>
                <c:pt idx="63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1E5-474A-8E35-AEDB15E65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34158608"/>
        <c:axId val="2002052384"/>
      </c:lineChart>
      <c:dateAx>
        <c:axId val="203415860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2052384"/>
        <c:crosses val="autoZero"/>
        <c:auto val="1"/>
        <c:lblOffset val="100"/>
        <c:baseTimeUnit val="months"/>
      </c:dateAx>
      <c:valAx>
        <c:axId val="200205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415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Graph'!$E$11</c:f>
              <c:strCache>
                <c:ptCount val="1"/>
                <c:pt idx="0">
                  <c:v>Real GDP 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Graph'!$D$12:$D$101</c:f>
              <c:numCache>
                <c:formatCode>yyyy\-mm\-dd</c:formatCode>
                <c:ptCount val="90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</c:numCache>
            </c:numRef>
          </c:cat>
          <c:val>
            <c:numRef>
              <c:f>'FRED Graph'!$E$12:$E$101</c:f>
              <c:numCache>
                <c:formatCode>0.000</c:formatCode>
                <c:ptCount val="90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9-FF4E-B9F3-76A5DA9E4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783904"/>
        <c:axId val="1853192000"/>
      </c:lineChart>
      <c:dateAx>
        <c:axId val="18137839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192000"/>
        <c:crosses val="autoZero"/>
        <c:auto val="1"/>
        <c:lblOffset val="100"/>
        <c:baseTimeUnit val="months"/>
      </c:dateAx>
      <c:valAx>
        <c:axId val="1853192000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8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Graph'!$D$11</c:f>
              <c:strCache>
                <c:ptCount val="1"/>
                <c:pt idx="0">
                  <c:v>Employment</c:v>
                </c:pt>
              </c:strCache>
            </c:strRef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Graph'!$C$12:$C$176</c:f>
              <c:numCache>
                <c:formatCode>yyyy\-mm\-dd</c:formatCode>
                <c:ptCount val="165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</c:numCache>
            </c:numRef>
          </c:cat>
          <c:val>
            <c:numRef>
              <c:f>'FRED Graph'!$D$12:$D$176</c:f>
              <c:numCache>
                <c:formatCode>0</c:formatCode>
                <c:ptCount val="165"/>
                <c:pt idx="0">
                  <c:v>134055</c:v>
                </c:pt>
                <c:pt idx="1">
                  <c:v>133312</c:v>
                </c:pt>
                <c:pt idx="2">
                  <c:v>132512</c:v>
                </c:pt>
                <c:pt idx="3">
                  <c:v>131817</c:v>
                </c:pt>
                <c:pt idx="4">
                  <c:v>131475</c:v>
                </c:pt>
                <c:pt idx="5">
                  <c:v>131008</c:v>
                </c:pt>
                <c:pt idx="6">
                  <c:v>130668</c:v>
                </c:pt>
                <c:pt idx="7">
                  <c:v>130485</c:v>
                </c:pt>
                <c:pt idx="8">
                  <c:v>130244</c:v>
                </c:pt>
                <c:pt idx="9">
                  <c:v>130045</c:v>
                </c:pt>
                <c:pt idx="10">
                  <c:v>130057</c:v>
                </c:pt>
                <c:pt idx="11">
                  <c:v>129788</c:v>
                </c:pt>
                <c:pt idx="12">
                  <c:v>129790</c:v>
                </c:pt>
                <c:pt idx="13">
                  <c:v>129698</c:v>
                </c:pt>
                <c:pt idx="14">
                  <c:v>129879</c:v>
                </c:pt>
                <c:pt idx="15">
                  <c:v>130110</c:v>
                </c:pt>
                <c:pt idx="16">
                  <c:v>130650</c:v>
                </c:pt>
                <c:pt idx="17">
                  <c:v>130511</c:v>
                </c:pt>
                <c:pt idx="18">
                  <c:v>130427</c:v>
                </c:pt>
                <c:pt idx="19">
                  <c:v>130422</c:v>
                </c:pt>
                <c:pt idx="20">
                  <c:v>130357</c:v>
                </c:pt>
                <c:pt idx="21">
                  <c:v>130625</c:v>
                </c:pt>
                <c:pt idx="22">
                  <c:v>130750</c:v>
                </c:pt>
                <c:pt idx="23">
                  <c:v>130822</c:v>
                </c:pt>
                <c:pt idx="24">
                  <c:v>130841</c:v>
                </c:pt>
                <c:pt idx="25">
                  <c:v>131053</c:v>
                </c:pt>
                <c:pt idx="26">
                  <c:v>131288</c:v>
                </c:pt>
                <c:pt idx="27">
                  <c:v>131602</c:v>
                </c:pt>
                <c:pt idx="28">
                  <c:v>131703</c:v>
                </c:pt>
                <c:pt idx="29">
                  <c:v>131939</c:v>
                </c:pt>
                <c:pt idx="30">
                  <c:v>131999</c:v>
                </c:pt>
                <c:pt idx="31">
                  <c:v>132125</c:v>
                </c:pt>
                <c:pt idx="32">
                  <c:v>132358</c:v>
                </c:pt>
                <c:pt idx="33">
                  <c:v>132562</c:v>
                </c:pt>
                <c:pt idx="34">
                  <c:v>132694</c:v>
                </c:pt>
                <c:pt idx="35">
                  <c:v>132896</c:v>
                </c:pt>
                <c:pt idx="36">
                  <c:v>133250</c:v>
                </c:pt>
                <c:pt idx="37">
                  <c:v>133512</c:v>
                </c:pt>
                <c:pt idx="38">
                  <c:v>133752</c:v>
                </c:pt>
                <c:pt idx="39">
                  <c:v>133834</c:v>
                </c:pt>
                <c:pt idx="40">
                  <c:v>133934</c:v>
                </c:pt>
                <c:pt idx="41">
                  <c:v>134007</c:v>
                </c:pt>
                <c:pt idx="42">
                  <c:v>134159</c:v>
                </c:pt>
                <c:pt idx="43">
                  <c:v>134331</c:v>
                </c:pt>
                <c:pt idx="44">
                  <c:v>134518</c:v>
                </c:pt>
                <c:pt idx="45">
                  <c:v>134677</c:v>
                </c:pt>
                <c:pt idx="46">
                  <c:v>134833</c:v>
                </c:pt>
                <c:pt idx="47">
                  <c:v>135072</c:v>
                </c:pt>
                <c:pt idx="48">
                  <c:v>135263</c:v>
                </c:pt>
                <c:pt idx="49">
                  <c:v>135541</c:v>
                </c:pt>
                <c:pt idx="50">
                  <c:v>135680</c:v>
                </c:pt>
                <c:pt idx="51">
                  <c:v>135871</c:v>
                </c:pt>
                <c:pt idx="52">
                  <c:v>136093</c:v>
                </c:pt>
                <c:pt idx="53">
                  <c:v>136274</c:v>
                </c:pt>
                <c:pt idx="54">
                  <c:v>136386</c:v>
                </c:pt>
                <c:pt idx="55">
                  <c:v>136628</c:v>
                </c:pt>
                <c:pt idx="56">
                  <c:v>136815</c:v>
                </c:pt>
                <c:pt idx="57">
                  <c:v>137040</c:v>
                </c:pt>
                <c:pt idx="58">
                  <c:v>137304</c:v>
                </c:pt>
                <c:pt idx="59">
                  <c:v>137373</c:v>
                </c:pt>
                <c:pt idx="60">
                  <c:v>137548</c:v>
                </c:pt>
                <c:pt idx="61">
                  <c:v>137714</c:v>
                </c:pt>
                <c:pt idx="62">
                  <c:v>137968</c:v>
                </c:pt>
                <c:pt idx="63">
                  <c:v>138293</c:v>
                </c:pt>
                <c:pt idx="64">
                  <c:v>138511</c:v>
                </c:pt>
                <c:pt idx="65">
                  <c:v>138837</c:v>
                </c:pt>
                <c:pt idx="66">
                  <c:v>139069</c:v>
                </c:pt>
                <c:pt idx="67">
                  <c:v>139257</c:v>
                </c:pt>
                <c:pt idx="68">
                  <c:v>139566</c:v>
                </c:pt>
                <c:pt idx="69">
                  <c:v>139818</c:v>
                </c:pt>
                <c:pt idx="70">
                  <c:v>140109</c:v>
                </c:pt>
                <c:pt idx="71">
                  <c:v>140377</c:v>
                </c:pt>
                <c:pt idx="72">
                  <c:v>140568</c:v>
                </c:pt>
                <c:pt idx="73">
                  <c:v>140839</c:v>
                </c:pt>
                <c:pt idx="74">
                  <c:v>140910</c:v>
                </c:pt>
                <c:pt idx="75">
                  <c:v>141194</c:v>
                </c:pt>
                <c:pt idx="76">
                  <c:v>141525</c:v>
                </c:pt>
                <c:pt idx="77">
                  <c:v>141699</c:v>
                </c:pt>
                <c:pt idx="78">
                  <c:v>142001</c:v>
                </c:pt>
                <c:pt idx="79">
                  <c:v>142126</c:v>
                </c:pt>
                <c:pt idx="80">
                  <c:v>142281</c:v>
                </c:pt>
                <c:pt idx="81">
                  <c:v>142587</c:v>
                </c:pt>
                <c:pt idx="82">
                  <c:v>142824</c:v>
                </c:pt>
                <c:pt idx="83">
                  <c:v>143097</c:v>
                </c:pt>
                <c:pt idx="84">
                  <c:v>143205</c:v>
                </c:pt>
                <c:pt idx="85">
                  <c:v>143417</c:v>
                </c:pt>
                <c:pt idx="86">
                  <c:v>143654</c:v>
                </c:pt>
                <c:pt idx="87">
                  <c:v>143851</c:v>
                </c:pt>
                <c:pt idx="88">
                  <c:v>143892</c:v>
                </c:pt>
                <c:pt idx="89">
                  <c:v>144150</c:v>
                </c:pt>
                <c:pt idx="90">
                  <c:v>144521</c:v>
                </c:pt>
                <c:pt idx="91">
                  <c:v>144664</c:v>
                </c:pt>
                <c:pt idx="92">
                  <c:v>144953</c:v>
                </c:pt>
                <c:pt idx="93">
                  <c:v>145071</c:v>
                </c:pt>
                <c:pt idx="94">
                  <c:v>145201</c:v>
                </c:pt>
                <c:pt idx="95">
                  <c:v>145415</c:v>
                </c:pt>
                <c:pt idx="96">
                  <c:v>145628</c:v>
                </c:pt>
                <c:pt idx="97">
                  <c:v>145818</c:v>
                </c:pt>
                <c:pt idx="98">
                  <c:v>145960</c:v>
                </c:pt>
                <c:pt idx="99">
                  <c:v>146165</c:v>
                </c:pt>
                <c:pt idx="100">
                  <c:v>146388</c:v>
                </c:pt>
                <c:pt idx="101">
                  <c:v>146585</c:v>
                </c:pt>
                <c:pt idx="102">
                  <c:v>146768</c:v>
                </c:pt>
                <c:pt idx="103">
                  <c:v>146913</c:v>
                </c:pt>
                <c:pt idx="104">
                  <c:v>147012</c:v>
                </c:pt>
                <c:pt idx="105">
                  <c:v>147153</c:v>
                </c:pt>
                <c:pt idx="106">
                  <c:v>147353</c:v>
                </c:pt>
                <c:pt idx="107">
                  <c:v>147529</c:v>
                </c:pt>
                <c:pt idx="108">
                  <c:v>147662</c:v>
                </c:pt>
                <c:pt idx="109">
                  <c:v>148064</c:v>
                </c:pt>
                <c:pt idx="110">
                  <c:v>148289</c:v>
                </c:pt>
                <c:pt idx="111">
                  <c:v>148468</c:v>
                </c:pt>
                <c:pt idx="112">
                  <c:v>148801</c:v>
                </c:pt>
                <c:pt idx="113">
                  <c:v>148984</c:v>
                </c:pt>
                <c:pt idx="114">
                  <c:v>149050</c:v>
                </c:pt>
                <c:pt idx="115">
                  <c:v>149269</c:v>
                </c:pt>
                <c:pt idx="116">
                  <c:v>149326</c:v>
                </c:pt>
                <c:pt idx="117">
                  <c:v>149471</c:v>
                </c:pt>
                <c:pt idx="118">
                  <c:v>149573</c:v>
                </c:pt>
                <c:pt idx="119">
                  <c:v>149821</c:v>
                </c:pt>
                <c:pt idx="120">
                  <c:v>150100</c:v>
                </c:pt>
                <c:pt idx="121">
                  <c:v>150124</c:v>
                </c:pt>
                <c:pt idx="122">
                  <c:v>150348</c:v>
                </c:pt>
                <c:pt idx="123">
                  <c:v>150636</c:v>
                </c:pt>
                <c:pt idx="124">
                  <c:v>150713</c:v>
                </c:pt>
                <c:pt idx="125">
                  <c:v>150843</c:v>
                </c:pt>
                <c:pt idx="126">
                  <c:v>150921</c:v>
                </c:pt>
                <c:pt idx="127">
                  <c:v>151081</c:v>
                </c:pt>
                <c:pt idx="128">
                  <c:v>151244</c:v>
                </c:pt>
                <c:pt idx="129">
                  <c:v>151337</c:v>
                </c:pt>
                <c:pt idx="130">
                  <c:v>151589</c:v>
                </c:pt>
                <c:pt idx="131">
                  <c:v>151789</c:v>
                </c:pt>
                <c:pt idx="132">
                  <c:v>152128</c:v>
                </c:pt>
                <c:pt idx="133">
                  <c:v>152504</c:v>
                </c:pt>
                <c:pt idx="134">
                  <c:v>151006</c:v>
                </c:pt>
                <c:pt idx="135">
                  <c:v>130513</c:v>
                </c:pt>
                <c:pt idx="136">
                  <c:v>133155</c:v>
                </c:pt>
                <c:pt idx="137">
                  <c:v>137660</c:v>
                </c:pt>
                <c:pt idx="138">
                  <c:v>139048</c:v>
                </c:pt>
                <c:pt idx="139">
                  <c:v>140713</c:v>
                </c:pt>
                <c:pt idx="140">
                  <c:v>141632</c:v>
                </c:pt>
                <c:pt idx="141">
                  <c:v>142279</c:v>
                </c:pt>
                <c:pt idx="142">
                  <c:v>142612</c:v>
                </c:pt>
                <c:pt idx="143">
                  <c:v>142497</c:v>
                </c:pt>
                <c:pt idx="144">
                  <c:v>143017</c:v>
                </c:pt>
                <c:pt idx="145">
                  <c:v>143727</c:v>
                </c:pt>
                <c:pt idx="146">
                  <c:v>144431</c:v>
                </c:pt>
                <c:pt idx="147">
                  <c:v>144694</c:v>
                </c:pt>
                <c:pt idx="148">
                  <c:v>145141</c:v>
                </c:pt>
                <c:pt idx="149">
                  <c:v>145698</c:v>
                </c:pt>
                <c:pt idx="150">
                  <c:v>146387</c:v>
                </c:pt>
                <c:pt idx="151">
                  <c:v>146904</c:v>
                </c:pt>
                <c:pt idx="152">
                  <c:v>147328</c:v>
                </c:pt>
                <c:pt idx="153">
                  <c:v>148005</c:v>
                </c:pt>
                <c:pt idx="154">
                  <c:v>148652</c:v>
                </c:pt>
                <c:pt idx="155">
                  <c:v>149240</c:v>
                </c:pt>
                <c:pt idx="156">
                  <c:v>149744</c:v>
                </c:pt>
                <c:pt idx="157">
                  <c:v>150458</c:v>
                </c:pt>
                <c:pt idx="158">
                  <c:v>150856</c:v>
                </c:pt>
                <c:pt idx="159">
                  <c:v>151224</c:v>
                </c:pt>
                <c:pt idx="160">
                  <c:v>151610</c:v>
                </c:pt>
                <c:pt idx="161">
                  <c:v>151903</c:v>
                </c:pt>
                <c:pt idx="162">
                  <c:v>152440</c:v>
                </c:pt>
                <c:pt idx="163">
                  <c:v>152755</c:v>
                </c:pt>
                <c:pt idx="164">
                  <c:v>153018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28-6F48-98DB-DFFA886DD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1263"/>
        <c:axId val="2037535568"/>
      </c:lineChart>
      <c:dateAx>
        <c:axId val="2411263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7535568"/>
        <c:crosses val="autoZero"/>
        <c:auto val="1"/>
        <c:lblOffset val="100"/>
        <c:baseTimeUnit val="months"/>
      </c:dateAx>
      <c:valAx>
        <c:axId val="203753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11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Sheet1!$C$139:$C$167</c:f>
              <c:numCache>
                <c:formatCode>yyyy\-mm\-dd</c:formatCode>
                <c:ptCount val="2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</c:numCache>
            </c:numRef>
          </c:cat>
          <c:val>
            <c:numRef>
              <c:f>Sheet1!$D$139:$D$167</c:f>
              <c:numCache>
                <c:formatCode>#,##0</c:formatCode>
                <c:ptCount val="29"/>
                <c:pt idx="0">
                  <c:v>2642</c:v>
                </c:pt>
                <c:pt idx="1">
                  <c:v>4505</c:v>
                </c:pt>
                <c:pt idx="2">
                  <c:v>1388</c:v>
                </c:pt>
                <c:pt idx="3">
                  <c:v>1665</c:v>
                </c:pt>
                <c:pt idx="4">
                  <c:v>919</c:v>
                </c:pt>
                <c:pt idx="5">
                  <c:v>647</c:v>
                </c:pt>
                <c:pt idx="6">
                  <c:v>333</c:v>
                </c:pt>
                <c:pt idx="8">
                  <c:v>520</c:v>
                </c:pt>
                <c:pt idx="9">
                  <c:v>710</c:v>
                </c:pt>
                <c:pt idx="10">
                  <c:v>704</c:v>
                </c:pt>
                <c:pt idx="11">
                  <c:v>263</c:v>
                </c:pt>
                <c:pt idx="12">
                  <c:v>447</c:v>
                </c:pt>
                <c:pt idx="13">
                  <c:v>557</c:v>
                </c:pt>
                <c:pt idx="14">
                  <c:v>689</c:v>
                </c:pt>
                <c:pt idx="15">
                  <c:v>517</c:v>
                </c:pt>
                <c:pt idx="16">
                  <c:v>424</c:v>
                </c:pt>
                <c:pt idx="17">
                  <c:v>677</c:v>
                </c:pt>
                <c:pt idx="18">
                  <c:v>647</c:v>
                </c:pt>
                <c:pt idx="19">
                  <c:v>588</c:v>
                </c:pt>
                <c:pt idx="20">
                  <c:v>504</c:v>
                </c:pt>
                <c:pt idx="21">
                  <c:v>714</c:v>
                </c:pt>
                <c:pt idx="22">
                  <c:v>398</c:v>
                </c:pt>
                <c:pt idx="23">
                  <c:v>368</c:v>
                </c:pt>
                <c:pt idx="24">
                  <c:v>386</c:v>
                </c:pt>
                <c:pt idx="25">
                  <c:v>293</c:v>
                </c:pt>
                <c:pt idx="26">
                  <c:v>537</c:v>
                </c:pt>
                <c:pt idx="27">
                  <c:v>315</c:v>
                </c:pt>
                <c:pt idx="28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A-E344-AEC4-E60B473B991D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Sheet1!$C$139:$C$167</c:f>
              <c:numCache>
                <c:formatCode>yyyy\-mm\-dd</c:formatCode>
                <c:ptCount val="29"/>
                <c:pt idx="0">
                  <c:v>43952</c:v>
                </c:pt>
                <c:pt idx="1">
                  <c:v>43983</c:v>
                </c:pt>
                <c:pt idx="2">
                  <c:v>44013</c:v>
                </c:pt>
                <c:pt idx="3">
                  <c:v>44044</c:v>
                </c:pt>
                <c:pt idx="4">
                  <c:v>44075</c:v>
                </c:pt>
                <c:pt idx="5">
                  <c:v>44105</c:v>
                </c:pt>
                <c:pt idx="6">
                  <c:v>44136</c:v>
                </c:pt>
                <c:pt idx="7">
                  <c:v>44166</c:v>
                </c:pt>
                <c:pt idx="8">
                  <c:v>44197</c:v>
                </c:pt>
                <c:pt idx="9">
                  <c:v>44228</c:v>
                </c:pt>
                <c:pt idx="10">
                  <c:v>44256</c:v>
                </c:pt>
                <c:pt idx="11">
                  <c:v>44287</c:v>
                </c:pt>
                <c:pt idx="12">
                  <c:v>44317</c:v>
                </c:pt>
                <c:pt idx="13">
                  <c:v>44348</c:v>
                </c:pt>
                <c:pt idx="14">
                  <c:v>44378</c:v>
                </c:pt>
                <c:pt idx="15">
                  <c:v>44409</c:v>
                </c:pt>
                <c:pt idx="16">
                  <c:v>44440</c:v>
                </c:pt>
                <c:pt idx="17">
                  <c:v>44470</c:v>
                </c:pt>
                <c:pt idx="18">
                  <c:v>44501</c:v>
                </c:pt>
                <c:pt idx="19">
                  <c:v>44531</c:v>
                </c:pt>
                <c:pt idx="20">
                  <c:v>44562</c:v>
                </c:pt>
                <c:pt idx="21">
                  <c:v>44593</c:v>
                </c:pt>
                <c:pt idx="22">
                  <c:v>44621</c:v>
                </c:pt>
                <c:pt idx="23">
                  <c:v>44652</c:v>
                </c:pt>
                <c:pt idx="24">
                  <c:v>44682</c:v>
                </c:pt>
                <c:pt idx="25">
                  <c:v>44713</c:v>
                </c:pt>
                <c:pt idx="26">
                  <c:v>44743</c:v>
                </c:pt>
                <c:pt idx="27">
                  <c:v>44774</c:v>
                </c:pt>
                <c:pt idx="28">
                  <c:v>44805</c:v>
                </c:pt>
              </c:numCache>
            </c:numRef>
          </c:cat>
          <c:val>
            <c:numRef>
              <c:f>Sheet1!$E$139:$E$167</c:f>
              <c:numCache>
                <c:formatCode>#,##0</c:formatCode>
                <c:ptCount val="29"/>
                <c:pt idx="7">
                  <c:v>-115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A-E344-AEC4-E60B473B99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80"/>
        <c:axId val="1895365632"/>
        <c:axId val="1894956000"/>
      </c:barChart>
      <c:dateAx>
        <c:axId val="189536563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956000"/>
        <c:crosses val="autoZero"/>
        <c:auto val="1"/>
        <c:lblOffset val="100"/>
        <c:baseTimeUnit val="months"/>
      </c:dateAx>
      <c:valAx>
        <c:axId val="18949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36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Series'!$B$38:$B$50</c:f>
              <c:strCache>
                <c:ptCount val="13"/>
                <c:pt idx="0">
                  <c:v>Mining and Loggin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 </c:v>
                </c:pt>
                <c:pt idx="5">
                  <c:v>Transportation</c:v>
                </c:pt>
                <c:pt idx="6">
                  <c:v>Utilities</c:v>
                </c:pt>
                <c:pt idx="7">
                  <c:v>Information</c:v>
                </c:pt>
                <c:pt idx="8">
                  <c:v>Fianncial Activities</c:v>
                </c:pt>
                <c:pt idx="9">
                  <c:v>Business Services</c:v>
                </c:pt>
                <c:pt idx="10">
                  <c:v>Education and Health</c:v>
                </c:pt>
                <c:pt idx="11">
                  <c:v>Leisure and Hosptiality</c:v>
                </c:pt>
                <c:pt idx="12">
                  <c:v>Other Services</c:v>
                </c:pt>
              </c:strCache>
            </c:strRef>
          </c:cat>
          <c:val>
            <c:numRef>
              <c:f>'BLS Data Series'!$C$38:$C$50</c:f>
              <c:numCache>
                <c:formatCode>#0</c:formatCode>
                <c:ptCount val="13"/>
                <c:pt idx="0">
                  <c:v>71</c:v>
                </c:pt>
                <c:pt idx="1">
                  <c:v>1108</c:v>
                </c:pt>
                <c:pt idx="2">
                  <c:v>1362</c:v>
                </c:pt>
                <c:pt idx="3">
                  <c:v>404.60000000000036</c:v>
                </c:pt>
                <c:pt idx="4">
                  <c:v>2245</c:v>
                </c:pt>
                <c:pt idx="5">
                  <c:v>505.60000000000036</c:v>
                </c:pt>
                <c:pt idx="6">
                  <c:v>4.1000000000000227</c:v>
                </c:pt>
                <c:pt idx="7">
                  <c:v>261</c:v>
                </c:pt>
                <c:pt idx="8">
                  <c:v>280</c:v>
                </c:pt>
                <c:pt idx="9">
                  <c:v>2302</c:v>
                </c:pt>
                <c:pt idx="10">
                  <c:v>2839</c:v>
                </c:pt>
                <c:pt idx="11">
                  <c:v>8203</c:v>
                </c:pt>
                <c:pt idx="12">
                  <c:v>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5-164F-AAE6-220F0EBE4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9828112"/>
        <c:axId val="1939454672"/>
      </c:barChart>
      <c:catAx>
        <c:axId val="193982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454672"/>
        <c:crosses val="autoZero"/>
        <c:auto val="1"/>
        <c:lblAlgn val="ctr"/>
        <c:lblOffset val="100"/>
        <c:noMultiLvlLbl val="0"/>
      </c:catAx>
      <c:valAx>
        <c:axId val="193945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82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Series'!$B$38:$B$50</c:f>
              <c:strCache>
                <c:ptCount val="13"/>
                <c:pt idx="0">
                  <c:v>Mining and Loggin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 </c:v>
                </c:pt>
                <c:pt idx="5">
                  <c:v>Transportation</c:v>
                </c:pt>
                <c:pt idx="6">
                  <c:v>Utilities</c:v>
                </c:pt>
                <c:pt idx="7">
                  <c:v>Information</c:v>
                </c:pt>
                <c:pt idx="8">
                  <c:v>Fianncial Activities</c:v>
                </c:pt>
                <c:pt idx="9">
                  <c:v>Business Services</c:v>
                </c:pt>
                <c:pt idx="10">
                  <c:v>Education and Health</c:v>
                </c:pt>
                <c:pt idx="11">
                  <c:v>Leisure and Hosptiality</c:v>
                </c:pt>
                <c:pt idx="12">
                  <c:v>Other Services</c:v>
                </c:pt>
              </c:strCache>
            </c:strRef>
          </c:cat>
          <c:val>
            <c:numRef>
              <c:f>'BLS Data Series'!$C$38:$C$50</c:f>
              <c:numCache>
                <c:formatCode>#0</c:formatCode>
                <c:ptCount val="13"/>
                <c:pt idx="0">
                  <c:v>71</c:v>
                </c:pt>
                <c:pt idx="1">
                  <c:v>1108</c:v>
                </c:pt>
                <c:pt idx="2">
                  <c:v>1362</c:v>
                </c:pt>
                <c:pt idx="3">
                  <c:v>404.60000000000036</c:v>
                </c:pt>
                <c:pt idx="4">
                  <c:v>2245</c:v>
                </c:pt>
                <c:pt idx="5">
                  <c:v>505.60000000000036</c:v>
                </c:pt>
                <c:pt idx="6">
                  <c:v>4.1000000000000227</c:v>
                </c:pt>
                <c:pt idx="7">
                  <c:v>261</c:v>
                </c:pt>
                <c:pt idx="8">
                  <c:v>280</c:v>
                </c:pt>
                <c:pt idx="9">
                  <c:v>2302</c:v>
                </c:pt>
                <c:pt idx="10">
                  <c:v>2839</c:v>
                </c:pt>
                <c:pt idx="11">
                  <c:v>8203</c:v>
                </c:pt>
                <c:pt idx="12">
                  <c:v>1431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B-244C-9133-86FB94CB78BC}"/>
            </c:ext>
          </c:extLst>
        </c:ser>
        <c:ser>
          <c:idx val="1"/>
          <c:order val="1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Series'!$B$38:$B$50</c:f>
              <c:strCache>
                <c:ptCount val="13"/>
                <c:pt idx="0">
                  <c:v>Mining and Loggin</c:v>
                </c:pt>
                <c:pt idx="1">
                  <c:v>Construction</c:v>
                </c:pt>
                <c:pt idx="2">
                  <c:v>Manufacturing</c:v>
                </c:pt>
                <c:pt idx="3">
                  <c:v>Wholesale Trade</c:v>
                </c:pt>
                <c:pt idx="4">
                  <c:v>Retail Trade </c:v>
                </c:pt>
                <c:pt idx="5">
                  <c:v>Transportation</c:v>
                </c:pt>
                <c:pt idx="6">
                  <c:v>Utilities</c:v>
                </c:pt>
                <c:pt idx="7">
                  <c:v>Information</c:v>
                </c:pt>
                <c:pt idx="8">
                  <c:v>Fianncial Activities</c:v>
                </c:pt>
                <c:pt idx="9">
                  <c:v>Business Services</c:v>
                </c:pt>
                <c:pt idx="10">
                  <c:v>Education and Health</c:v>
                </c:pt>
                <c:pt idx="11">
                  <c:v>Leisure and Hosptiality</c:v>
                </c:pt>
                <c:pt idx="12">
                  <c:v>Other Services</c:v>
                </c:pt>
              </c:strCache>
            </c:strRef>
          </c:cat>
          <c:val>
            <c:numRef>
              <c:f>'BLS Data Series'!$D$38:$D$50</c:f>
              <c:numCache>
                <c:formatCode>#0</c:formatCode>
                <c:ptCount val="13"/>
                <c:pt idx="0">
                  <c:v>18</c:v>
                </c:pt>
                <c:pt idx="1">
                  <c:v>1203</c:v>
                </c:pt>
                <c:pt idx="2">
                  <c:v>1457</c:v>
                </c:pt>
                <c:pt idx="3">
                  <c:v>421</c:v>
                </c:pt>
                <c:pt idx="4">
                  <c:v>2489.2000000000007</c:v>
                </c:pt>
                <c:pt idx="5">
                  <c:v>1239.5</c:v>
                </c:pt>
                <c:pt idx="6">
                  <c:v>-1.1000000000000227</c:v>
                </c:pt>
                <c:pt idx="7">
                  <c:v>401</c:v>
                </c:pt>
                <c:pt idx="8">
                  <c:v>367</c:v>
                </c:pt>
                <c:pt idx="9">
                  <c:v>3382</c:v>
                </c:pt>
                <c:pt idx="10">
                  <c:v>2886</c:v>
                </c:pt>
                <c:pt idx="11">
                  <c:v>7065</c:v>
                </c:pt>
                <c:pt idx="12">
                  <c:v>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B-244C-9133-86FB94CB7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-100"/>
        <c:axId val="1926208064"/>
        <c:axId val="1960122688"/>
      </c:barChart>
      <c:catAx>
        <c:axId val="192620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122688"/>
        <c:crosses val="autoZero"/>
        <c:auto val="1"/>
        <c:lblAlgn val="ctr"/>
        <c:lblOffset val="100"/>
        <c:noMultiLvlLbl val="0"/>
      </c:catAx>
      <c:valAx>
        <c:axId val="196012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620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Job Openings 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Graph'!$A$13:$A$273</c:f>
              <c:numCache>
                <c:formatCode>yyyy\-mm\-dd</c:formatCode>
                <c:ptCount val="26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</c:numCache>
            </c:numRef>
          </c:cat>
          <c:val>
            <c:numRef>
              <c:f>'FRED Graph'!$B$13:$B$273</c:f>
              <c:numCache>
                <c:formatCode>0</c:formatCode>
                <c:ptCount val="261"/>
                <c:pt idx="0">
                  <c:v>5088</c:v>
                </c:pt>
                <c:pt idx="1">
                  <c:v>5234</c:v>
                </c:pt>
                <c:pt idx="2">
                  <c:v>5097</c:v>
                </c:pt>
                <c:pt idx="3">
                  <c:v>4762</c:v>
                </c:pt>
                <c:pt idx="4">
                  <c:v>4615</c:v>
                </c:pt>
                <c:pt idx="5">
                  <c:v>4425</c:v>
                </c:pt>
                <c:pt idx="6">
                  <c:v>4361</c:v>
                </c:pt>
                <c:pt idx="7">
                  <c:v>4447</c:v>
                </c:pt>
                <c:pt idx="8">
                  <c:v>4024</c:v>
                </c:pt>
                <c:pt idx="9">
                  <c:v>4071</c:v>
                </c:pt>
                <c:pt idx="10">
                  <c:v>3707</c:v>
                </c:pt>
                <c:pt idx="11">
                  <c:v>3775</c:v>
                </c:pt>
                <c:pt idx="12">
                  <c:v>3677</c:v>
                </c:pt>
                <c:pt idx="13">
                  <c:v>3699</c:v>
                </c:pt>
                <c:pt idx="14">
                  <c:v>3436</c:v>
                </c:pt>
                <c:pt idx="15">
                  <c:v>3612</c:v>
                </c:pt>
                <c:pt idx="16">
                  <c:v>3471</c:v>
                </c:pt>
                <c:pt idx="17">
                  <c:v>3457</c:v>
                </c:pt>
                <c:pt idx="18">
                  <c:v>3412</c:v>
                </c:pt>
                <c:pt idx="19">
                  <c:v>3367</c:v>
                </c:pt>
                <c:pt idx="20">
                  <c:v>3517</c:v>
                </c:pt>
                <c:pt idx="21">
                  <c:v>3301</c:v>
                </c:pt>
                <c:pt idx="22">
                  <c:v>3479</c:v>
                </c:pt>
                <c:pt idx="23">
                  <c:v>3514</c:v>
                </c:pt>
                <c:pt idx="24">
                  <c:v>3169</c:v>
                </c:pt>
                <c:pt idx="25">
                  <c:v>3441</c:v>
                </c:pt>
                <c:pt idx="26">
                  <c:v>3229</c:v>
                </c:pt>
                <c:pt idx="27">
                  <c:v>3099</c:v>
                </c:pt>
                <c:pt idx="28">
                  <c:v>3108</c:v>
                </c:pt>
                <c:pt idx="29">
                  <c:v>3289</c:v>
                </c:pt>
                <c:pt idx="30">
                  <c:v>3390</c:v>
                </c:pt>
                <c:pt idx="31">
                  <c:v>2981</c:v>
                </c:pt>
                <c:pt idx="32">
                  <c:v>3190</c:v>
                </c:pt>
                <c:pt idx="33">
                  <c:v>3091</c:v>
                </c:pt>
                <c:pt idx="34">
                  <c:v>3305</c:v>
                </c:pt>
                <c:pt idx="35">
                  <c:v>3324</c:v>
                </c:pt>
                <c:pt idx="36">
                  <c:v>3414</c:v>
                </c:pt>
                <c:pt idx="37">
                  <c:v>3424</c:v>
                </c:pt>
                <c:pt idx="38">
                  <c:v>3532</c:v>
                </c:pt>
                <c:pt idx="39">
                  <c:v>3525</c:v>
                </c:pt>
                <c:pt idx="40">
                  <c:v>3511</c:v>
                </c:pt>
                <c:pt idx="41">
                  <c:v>3710</c:v>
                </c:pt>
                <c:pt idx="42">
                  <c:v>3337</c:v>
                </c:pt>
                <c:pt idx="43">
                  <c:v>3814</c:v>
                </c:pt>
                <c:pt idx="44">
                  <c:v>3541</c:v>
                </c:pt>
                <c:pt idx="45">
                  <c:v>3821</c:v>
                </c:pt>
                <c:pt idx="46">
                  <c:v>3943</c:v>
                </c:pt>
                <c:pt idx="47">
                  <c:v>3472</c:v>
                </c:pt>
                <c:pt idx="48">
                  <c:v>4074</c:v>
                </c:pt>
                <c:pt idx="49">
                  <c:v>3804</c:v>
                </c:pt>
                <c:pt idx="50">
                  <c:v>3965</c:v>
                </c:pt>
                <c:pt idx="51">
                  <c:v>4044</c:v>
                </c:pt>
                <c:pt idx="52">
                  <c:v>4159</c:v>
                </c:pt>
                <c:pt idx="53">
                  <c:v>3797</c:v>
                </c:pt>
                <c:pt idx="54">
                  <c:v>4062</c:v>
                </c:pt>
                <c:pt idx="55">
                  <c:v>4256</c:v>
                </c:pt>
                <c:pt idx="56">
                  <c:v>4142</c:v>
                </c:pt>
                <c:pt idx="57">
                  <c:v>4352</c:v>
                </c:pt>
                <c:pt idx="58">
                  <c:v>4184</c:v>
                </c:pt>
                <c:pt idx="59">
                  <c:v>4248</c:v>
                </c:pt>
                <c:pt idx="60">
                  <c:v>4282</c:v>
                </c:pt>
                <c:pt idx="61">
                  <c:v>4397</c:v>
                </c:pt>
                <c:pt idx="62">
                  <c:v>4325</c:v>
                </c:pt>
                <c:pt idx="63">
                  <c:v>4732</c:v>
                </c:pt>
                <c:pt idx="64">
                  <c:v>4790</c:v>
                </c:pt>
                <c:pt idx="65">
                  <c:v>4463</c:v>
                </c:pt>
                <c:pt idx="66">
                  <c:v>4614</c:v>
                </c:pt>
                <c:pt idx="67">
                  <c:v>4394</c:v>
                </c:pt>
                <c:pt idx="68">
                  <c:v>4710</c:v>
                </c:pt>
                <c:pt idx="69">
                  <c:v>4737</c:v>
                </c:pt>
                <c:pt idx="70">
                  <c:v>4591</c:v>
                </c:pt>
                <c:pt idx="71">
                  <c:v>4645</c:v>
                </c:pt>
                <c:pt idx="72">
                  <c:v>4620</c:v>
                </c:pt>
                <c:pt idx="73">
                  <c:v>4763</c:v>
                </c:pt>
                <c:pt idx="74">
                  <c:v>4699</c:v>
                </c:pt>
                <c:pt idx="75">
                  <c:v>4962</c:v>
                </c:pt>
                <c:pt idx="76">
                  <c:v>4689</c:v>
                </c:pt>
                <c:pt idx="77">
                  <c:v>4657</c:v>
                </c:pt>
                <c:pt idx="78">
                  <c:v>4859</c:v>
                </c:pt>
                <c:pt idx="79">
                  <c:v>4598</c:v>
                </c:pt>
                <c:pt idx="80">
                  <c:v>4546</c:v>
                </c:pt>
                <c:pt idx="81">
                  <c:v>4652</c:v>
                </c:pt>
                <c:pt idx="82">
                  <c:v>4636</c:v>
                </c:pt>
                <c:pt idx="83">
                  <c:v>4646</c:v>
                </c:pt>
                <c:pt idx="84">
                  <c:v>4545</c:v>
                </c:pt>
                <c:pt idx="85">
                  <c:v>4624</c:v>
                </c:pt>
                <c:pt idx="86">
                  <c:v>4279</c:v>
                </c:pt>
                <c:pt idx="87">
                  <c:v>4225</c:v>
                </c:pt>
                <c:pt idx="88">
                  <c:v>4035</c:v>
                </c:pt>
                <c:pt idx="89">
                  <c:v>4194</c:v>
                </c:pt>
                <c:pt idx="90">
                  <c:v>3830</c:v>
                </c:pt>
                <c:pt idx="91">
                  <c:v>3749</c:v>
                </c:pt>
                <c:pt idx="92">
                  <c:v>3674</c:v>
                </c:pt>
                <c:pt idx="93">
                  <c:v>3222</c:v>
                </c:pt>
                <c:pt idx="94">
                  <c:v>3377</c:v>
                </c:pt>
                <c:pt idx="95">
                  <c:v>3231</c:v>
                </c:pt>
                <c:pt idx="96">
                  <c:v>3146</c:v>
                </c:pt>
                <c:pt idx="97">
                  <c:v>2738</c:v>
                </c:pt>
                <c:pt idx="98">
                  <c:v>2864</c:v>
                </c:pt>
                <c:pt idx="99">
                  <c:v>2534</c:v>
                </c:pt>
                <c:pt idx="100">
                  <c:v>2295</c:v>
                </c:pt>
                <c:pt idx="101">
                  <c:v>2549</c:v>
                </c:pt>
                <c:pt idx="102">
                  <c:v>2503</c:v>
                </c:pt>
                <c:pt idx="103">
                  <c:v>2232</c:v>
                </c:pt>
                <c:pt idx="104">
                  <c:v>2338</c:v>
                </c:pt>
                <c:pt idx="105">
                  <c:v>2487</c:v>
                </c:pt>
                <c:pt idx="106">
                  <c:v>2406</c:v>
                </c:pt>
                <c:pt idx="107">
                  <c:v>2503</c:v>
                </c:pt>
                <c:pt idx="108">
                  <c:v>2568</c:v>
                </c:pt>
                <c:pt idx="109">
                  <c:v>2837</c:v>
                </c:pt>
                <c:pt idx="110">
                  <c:v>2666</c:v>
                </c:pt>
                <c:pt idx="111">
                  <c:v>2679</c:v>
                </c:pt>
                <c:pt idx="112">
                  <c:v>3153</c:v>
                </c:pt>
                <c:pt idx="113">
                  <c:v>2988</c:v>
                </c:pt>
                <c:pt idx="114">
                  <c:v>2801</c:v>
                </c:pt>
                <c:pt idx="115">
                  <c:v>3082</c:v>
                </c:pt>
                <c:pt idx="116">
                  <c:v>2999</c:v>
                </c:pt>
                <c:pt idx="117">
                  <c:v>2918</c:v>
                </c:pt>
                <c:pt idx="118">
                  <c:v>3235</c:v>
                </c:pt>
                <c:pt idx="119">
                  <c:v>3211</c:v>
                </c:pt>
                <c:pt idx="120">
                  <c:v>3058</c:v>
                </c:pt>
                <c:pt idx="121">
                  <c:v>3104</c:v>
                </c:pt>
                <c:pt idx="122">
                  <c:v>3226</c:v>
                </c:pt>
                <c:pt idx="123">
                  <c:v>3261</c:v>
                </c:pt>
                <c:pt idx="124">
                  <c:v>3259</c:v>
                </c:pt>
                <c:pt idx="125">
                  <c:v>3179</c:v>
                </c:pt>
                <c:pt idx="126">
                  <c:v>3455</c:v>
                </c:pt>
                <c:pt idx="127">
                  <c:v>3623</c:v>
                </c:pt>
                <c:pt idx="128">
                  <c:v>3329</c:v>
                </c:pt>
                <c:pt idx="129">
                  <c:v>3774</c:v>
                </c:pt>
                <c:pt idx="130">
                  <c:v>3619</c:v>
                </c:pt>
                <c:pt idx="131">
                  <c:v>3565</c:v>
                </c:pt>
                <c:pt idx="132">
                  <c:v>3768</c:v>
                </c:pt>
                <c:pt idx="133">
                  <c:v>3909</c:v>
                </c:pt>
                <c:pt idx="134">
                  <c:v>3616</c:v>
                </c:pt>
                <c:pt idx="135">
                  <c:v>3979</c:v>
                </c:pt>
                <c:pt idx="136">
                  <c:v>3793</c:v>
                </c:pt>
                <c:pt idx="137">
                  <c:v>3835</c:v>
                </c:pt>
                <c:pt idx="138">
                  <c:v>3911</c:v>
                </c:pt>
                <c:pt idx="139">
                  <c:v>3735</c:v>
                </c:pt>
                <c:pt idx="140">
                  <c:v>3809</c:v>
                </c:pt>
                <c:pt idx="141">
                  <c:v>3882</c:v>
                </c:pt>
                <c:pt idx="142">
                  <c:v>3775</c:v>
                </c:pt>
                <c:pt idx="143">
                  <c:v>3878</c:v>
                </c:pt>
                <c:pt idx="144">
                  <c:v>3970</c:v>
                </c:pt>
                <c:pt idx="145">
                  <c:v>3923</c:v>
                </c:pt>
                <c:pt idx="146">
                  <c:v>4004</c:v>
                </c:pt>
                <c:pt idx="147">
                  <c:v>4076</c:v>
                </c:pt>
                <c:pt idx="148">
                  <c:v>3988</c:v>
                </c:pt>
                <c:pt idx="149">
                  <c:v>4145</c:v>
                </c:pt>
                <c:pt idx="150">
                  <c:v>4150</c:v>
                </c:pt>
                <c:pt idx="151">
                  <c:v>3885</c:v>
                </c:pt>
                <c:pt idx="152">
                  <c:v>4085</c:v>
                </c:pt>
                <c:pt idx="153">
                  <c:v>4128</c:v>
                </c:pt>
                <c:pt idx="154">
                  <c:v>4222</c:v>
                </c:pt>
                <c:pt idx="155">
                  <c:v>4119</c:v>
                </c:pt>
                <c:pt idx="156">
                  <c:v>4121</c:v>
                </c:pt>
                <c:pt idx="157">
                  <c:v>4127</c:v>
                </c:pt>
                <c:pt idx="158">
                  <c:v>4373</c:v>
                </c:pt>
                <c:pt idx="159">
                  <c:v>4388</c:v>
                </c:pt>
                <c:pt idx="160">
                  <c:v>4566</c:v>
                </c:pt>
                <c:pt idx="161">
                  <c:v>4747</c:v>
                </c:pt>
                <c:pt idx="162">
                  <c:v>4982</c:v>
                </c:pt>
                <c:pt idx="163">
                  <c:v>4846</c:v>
                </c:pt>
                <c:pt idx="164">
                  <c:v>5349</c:v>
                </c:pt>
                <c:pt idx="165">
                  <c:v>4914</c:v>
                </c:pt>
                <c:pt idx="166">
                  <c:v>5012</c:v>
                </c:pt>
                <c:pt idx="167">
                  <c:v>4843</c:v>
                </c:pt>
                <c:pt idx="168">
                  <c:v>5130</c:v>
                </c:pt>
                <c:pt idx="169">
                  <c:v>5344</c:v>
                </c:pt>
                <c:pt idx="170">
                  <c:v>5466</c:v>
                </c:pt>
                <c:pt idx="171">
                  <c:v>5210</c:v>
                </c:pt>
                <c:pt idx="172">
                  <c:v>5598</c:v>
                </c:pt>
                <c:pt idx="173">
                  <c:v>5563</c:v>
                </c:pt>
                <c:pt idx="174">
                  <c:v>5248</c:v>
                </c:pt>
                <c:pt idx="175">
                  <c:v>6056</c:v>
                </c:pt>
                <c:pt idx="176">
                  <c:v>5467</c:v>
                </c:pt>
                <c:pt idx="177">
                  <c:v>5488</c:v>
                </c:pt>
                <c:pt idx="178">
                  <c:v>5773</c:v>
                </c:pt>
                <c:pt idx="179">
                  <c:v>5708</c:v>
                </c:pt>
                <c:pt idx="180">
                  <c:v>5845</c:v>
                </c:pt>
                <c:pt idx="181">
                  <c:v>6012</c:v>
                </c:pt>
                <c:pt idx="182">
                  <c:v>5770</c:v>
                </c:pt>
                <c:pt idx="183">
                  <c:v>6129</c:v>
                </c:pt>
                <c:pt idx="184">
                  <c:v>5803</c:v>
                </c:pt>
                <c:pt idx="185">
                  <c:v>5777</c:v>
                </c:pt>
                <c:pt idx="186">
                  <c:v>5742</c:v>
                </c:pt>
                <c:pt idx="187">
                  <c:v>5962</c:v>
                </c:pt>
                <c:pt idx="188">
                  <c:v>5677</c:v>
                </c:pt>
                <c:pt idx="189">
                  <c:v>5868</c:v>
                </c:pt>
                <c:pt idx="190">
                  <c:v>5591</c:v>
                </c:pt>
                <c:pt idx="191">
                  <c:v>5971</c:v>
                </c:pt>
                <c:pt idx="192">
                  <c:v>5964</c:v>
                </c:pt>
                <c:pt idx="193">
                  <c:v>5617</c:v>
                </c:pt>
                <c:pt idx="194">
                  <c:v>5923</c:v>
                </c:pt>
                <c:pt idx="195">
                  <c:v>5811</c:v>
                </c:pt>
                <c:pt idx="196">
                  <c:v>6091</c:v>
                </c:pt>
                <c:pt idx="197">
                  <c:v>5826</c:v>
                </c:pt>
                <c:pt idx="198">
                  <c:v>6305</c:v>
                </c:pt>
                <c:pt idx="199">
                  <c:v>6238</c:v>
                </c:pt>
                <c:pt idx="200">
                  <c:v>6276</c:v>
                </c:pt>
                <c:pt idx="201">
                  <c:v>6320</c:v>
                </c:pt>
                <c:pt idx="202">
                  <c:v>6408</c:v>
                </c:pt>
                <c:pt idx="203">
                  <c:v>6271</c:v>
                </c:pt>
                <c:pt idx="204">
                  <c:v>6336</c:v>
                </c:pt>
                <c:pt idx="205">
                  <c:v>6589</c:v>
                </c:pt>
                <c:pt idx="206">
                  <c:v>6578</c:v>
                </c:pt>
                <c:pt idx="207">
                  <c:v>6818</c:v>
                </c:pt>
                <c:pt idx="208">
                  <c:v>6903</c:v>
                </c:pt>
                <c:pt idx="209">
                  <c:v>6996</c:v>
                </c:pt>
                <c:pt idx="210">
                  <c:v>7237</c:v>
                </c:pt>
                <c:pt idx="211">
                  <c:v>7196</c:v>
                </c:pt>
                <c:pt idx="212">
                  <c:v>7211</c:v>
                </c:pt>
                <c:pt idx="213">
                  <c:v>7340</c:v>
                </c:pt>
                <c:pt idx="214">
                  <c:v>7365</c:v>
                </c:pt>
                <c:pt idx="215">
                  <c:v>7558</c:v>
                </c:pt>
                <c:pt idx="216">
                  <c:v>7435</c:v>
                </c:pt>
                <c:pt idx="217">
                  <c:v>7473</c:v>
                </c:pt>
                <c:pt idx="218">
                  <c:v>7058</c:v>
                </c:pt>
                <c:pt idx="219">
                  <c:v>7320</c:v>
                </c:pt>
                <c:pt idx="220">
                  <c:v>7224</c:v>
                </c:pt>
                <c:pt idx="221">
                  <c:v>7295</c:v>
                </c:pt>
                <c:pt idx="222">
                  <c:v>7147</c:v>
                </c:pt>
                <c:pt idx="223">
                  <c:v>7080</c:v>
                </c:pt>
                <c:pt idx="224">
                  <c:v>7142</c:v>
                </c:pt>
                <c:pt idx="225">
                  <c:v>7100</c:v>
                </c:pt>
                <c:pt idx="226">
                  <c:v>7417</c:v>
                </c:pt>
                <c:pt idx="227">
                  <c:v>6896</c:v>
                </c:pt>
                <c:pt idx="228">
                  <c:v>6741</c:v>
                </c:pt>
                <c:pt idx="229">
                  <c:v>7161</c:v>
                </c:pt>
                <c:pt idx="230">
                  <c:v>7006</c:v>
                </c:pt>
                <c:pt idx="231">
                  <c:v>5919</c:v>
                </c:pt>
                <c:pt idx="232">
                  <c:v>4709</c:v>
                </c:pt>
                <c:pt idx="233">
                  <c:v>5441</c:v>
                </c:pt>
                <c:pt idx="234">
                  <c:v>6039</c:v>
                </c:pt>
                <c:pt idx="235">
                  <c:v>6621</c:v>
                </c:pt>
                <c:pt idx="236">
                  <c:v>6315</c:v>
                </c:pt>
                <c:pt idx="237">
                  <c:v>6494</c:v>
                </c:pt>
                <c:pt idx="238">
                  <c:v>6874</c:v>
                </c:pt>
                <c:pt idx="239">
                  <c:v>6844</c:v>
                </c:pt>
                <c:pt idx="240">
                  <c:v>6938</c:v>
                </c:pt>
                <c:pt idx="241">
                  <c:v>7232</c:v>
                </c:pt>
                <c:pt idx="242">
                  <c:v>7860</c:v>
                </c:pt>
                <c:pt idx="243">
                  <c:v>8480</c:v>
                </c:pt>
                <c:pt idx="244">
                  <c:v>9265</c:v>
                </c:pt>
                <c:pt idx="245">
                  <c:v>9639</c:v>
                </c:pt>
                <c:pt idx="246">
                  <c:v>9852</c:v>
                </c:pt>
                <c:pt idx="247">
                  <c:v>10783</c:v>
                </c:pt>
                <c:pt idx="248">
                  <c:v>10629</c:v>
                </c:pt>
                <c:pt idx="249">
                  <c:v>10673</c:v>
                </c:pt>
                <c:pt idx="250">
                  <c:v>11094</c:v>
                </c:pt>
                <c:pt idx="251">
                  <c:v>10922</c:v>
                </c:pt>
                <c:pt idx="252">
                  <c:v>11448</c:v>
                </c:pt>
                <c:pt idx="253">
                  <c:v>11283</c:v>
                </c:pt>
                <c:pt idx="254">
                  <c:v>11344</c:v>
                </c:pt>
                <c:pt idx="255">
                  <c:v>11855</c:v>
                </c:pt>
                <c:pt idx="256">
                  <c:v>11681</c:v>
                </c:pt>
                <c:pt idx="257">
                  <c:v>11303</c:v>
                </c:pt>
                <c:pt idx="258">
                  <c:v>11040</c:v>
                </c:pt>
                <c:pt idx="259">
                  <c:v>11170</c:v>
                </c:pt>
                <c:pt idx="260">
                  <c:v>10053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C9-1047-B3DD-2FB6201D78B3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Job Hires</c:v>
                </c:pt>
              </c:strCache>
            </c:strRef>
          </c:tx>
          <c:spPr>
            <a:ln w="28575" cap="rnd">
              <a:solidFill>
                <a:srgbClr val="7A81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Graph'!$A$13:$A$273</c:f>
              <c:numCache>
                <c:formatCode>yyyy\-mm\-dd</c:formatCode>
                <c:ptCount val="261"/>
                <c:pt idx="0">
                  <c:v>36861</c:v>
                </c:pt>
                <c:pt idx="1">
                  <c:v>36892</c:v>
                </c:pt>
                <c:pt idx="2">
                  <c:v>36923</c:v>
                </c:pt>
                <c:pt idx="3">
                  <c:v>36951</c:v>
                </c:pt>
                <c:pt idx="4">
                  <c:v>36982</c:v>
                </c:pt>
                <c:pt idx="5">
                  <c:v>37012</c:v>
                </c:pt>
                <c:pt idx="6">
                  <c:v>37043</c:v>
                </c:pt>
                <c:pt idx="7">
                  <c:v>37073</c:v>
                </c:pt>
                <c:pt idx="8">
                  <c:v>37104</c:v>
                </c:pt>
                <c:pt idx="9">
                  <c:v>37135</c:v>
                </c:pt>
                <c:pt idx="10">
                  <c:v>37165</c:v>
                </c:pt>
                <c:pt idx="11">
                  <c:v>37196</c:v>
                </c:pt>
                <c:pt idx="12">
                  <c:v>37226</c:v>
                </c:pt>
                <c:pt idx="13">
                  <c:v>37257</c:v>
                </c:pt>
                <c:pt idx="14">
                  <c:v>37288</c:v>
                </c:pt>
                <c:pt idx="15">
                  <c:v>37316</c:v>
                </c:pt>
                <c:pt idx="16">
                  <c:v>37347</c:v>
                </c:pt>
                <c:pt idx="17">
                  <c:v>37377</c:v>
                </c:pt>
                <c:pt idx="18">
                  <c:v>37408</c:v>
                </c:pt>
                <c:pt idx="19">
                  <c:v>37438</c:v>
                </c:pt>
                <c:pt idx="20">
                  <c:v>37469</c:v>
                </c:pt>
                <c:pt idx="21">
                  <c:v>37500</c:v>
                </c:pt>
                <c:pt idx="22">
                  <c:v>37530</c:v>
                </c:pt>
                <c:pt idx="23">
                  <c:v>37561</c:v>
                </c:pt>
                <c:pt idx="24">
                  <c:v>37591</c:v>
                </c:pt>
                <c:pt idx="25">
                  <c:v>37622</c:v>
                </c:pt>
                <c:pt idx="26">
                  <c:v>37653</c:v>
                </c:pt>
                <c:pt idx="27">
                  <c:v>37681</c:v>
                </c:pt>
                <c:pt idx="28">
                  <c:v>37712</c:v>
                </c:pt>
                <c:pt idx="29">
                  <c:v>37742</c:v>
                </c:pt>
                <c:pt idx="30">
                  <c:v>37773</c:v>
                </c:pt>
                <c:pt idx="31">
                  <c:v>37803</c:v>
                </c:pt>
                <c:pt idx="32">
                  <c:v>37834</c:v>
                </c:pt>
                <c:pt idx="33">
                  <c:v>37865</c:v>
                </c:pt>
                <c:pt idx="34">
                  <c:v>37895</c:v>
                </c:pt>
                <c:pt idx="35">
                  <c:v>37926</c:v>
                </c:pt>
                <c:pt idx="36">
                  <c:v>37956</c:v>
                </c:pt>
                <c:pt idx="37">
                  <c:v>37987</c:v>
                </c:pt>
                <c:pt idx="38">
                  <c:v>38018</c:v>
                </c:pt>
                <c:pt idx="39">
                  <c:v>38047</c:v>
                </c:pt>
                <c:pt idx="40">
                  <c:v>38078</c:v>
                </c:pt>
                <c:pt idx="41">
                  <c:v>38108</c:v>
                </c:pt>
                <c:pt idx="42">
                  <c:v>38139</c:v>
                </c:pt>
                <c:pt idx="43">
                  <c:v>38169</c:v>
                </c:pt>
                <c:pt idx="44">
                  <c:v>38200</c:v>
                </c:pt>
                <c:pt idx="45">
                  <c:v>38231</c:v>
                </c:pt>
                <c:pt idx="46">
                  <c:v>38261</c:v>
                </c:pt>
                <c:pt idx="47">
                  <c:v>38292</c:v>
                </c:pt>
                <c:pt idx="48">
                  <c:v>38322</c:v>
                </c:pt>
                <c:pt idx="49">
                  <c:v>38353</c:v>
                </c:pt>
                <c:pt idx="50">
                  <c:v>38384</c:v>
                </c:pt>
                <c:pt idx="51">
                  <c:v>38412</c:v>
                </c:pt>
                <c:pt idx="52">
                  <c:v>38443</c:v>
                </c:pt>
                <c:pt idx="53">
                  <c:v>38473</c:v>
                </c:pt>
                <c:pt idx="54">
                  <c:v>38504</c:v>
                </c:pt>
                <c:pt idx="55">
                  <c:v>38534</c:v>
                </c:pt>
                <c:pt idx="56">
                  <c:v>38565</c:v>
                </c:pt>
                <c:pt idx="57">
                  <c:v>38596</c:v>
                </c:pt>
                <c:pt idx="58">
                  <c:v>38626</c:v>
                </c:pt>
                <c:pt idx="59">
                  <c:v>38657</c:v>
                </c:pt>
                <c:pt idx="60">
                  <c:v>38687</c:v>
                </c:pt>
                <c:pt idx="61">
                  <c:v>38718</c:v>
                </c:pt>
                <c:pt idx="62">
                  <c:v>38749</c:v>
                </c:pt>
                <c:pt idx="63">
                  <c:v>38777</c:v>
                </c:pt>
                <c:pt idx="64">
                  <c:v>38808</c:v>
                </c:pt>
                <c:pt idx="65">
                  <c:v>38838</c:v>
                </c:pt>
                <c:pt idx="66">
                  <c:v>38869</c:v>
                </c:pt>
                <c:pt idx="67">
                  <c:v>38899</c:v>
                </c:pt>
                <c:pt idx="68">
                  <c:v>38930</c:v>
                </c:pt>
                <c:pt idx="69">
                  <c:v>38961</c:v>
                </c:pt>
                <c:pt idx="70">
                  <c:v>38991</c:v>
                </c:pt>
                <c:pt idx="71">
                  <c:v>39022</c:v>
                </c:pt>
                <c:pt idx="72">
                  <c:v>39052</c:v>
                </c:pt>
                <c:pt idx="73">
                  <c:v>39083</c:v>
                </c:pt>
                <c:pt idx="74">
                  <c:v>39114</c:v>
                </c:pt>
                <c:pt idx="75">
                  <c:v>39142</c:v>
                </c:pt>
                <c:pt idx="76">
                  <c:v>39173</c:v>
                </c:pt>
                <c:pt idx="77">
                  <c:v>39203</c:v>
                </c:pt>
                <c:pt idx="78">
                  <c:v>39234</c:v>
                </c:pt>
                <c:pt idx="79">
                  <c:v>39264</c:v>
                </c:pt>
                <c:pt idx="80">
                  <c:v>39295</c:v>
                </c:pt>
                <c:pt idx="81">
                  <c:v>39326</c:v>
                </c:pt>
                <c:pt idx="82">
                  <c:v>39356</c:v>
                </c:pt>
                <c:pt idx="83">
                  <c:v>39387</c:v>
                </c:pt>
                <c:pt idx="84">
                  <c:v>39417</c:v>
                </c:pt>
                <c:pt idx="85">
                  <c:v>39448</c:v>
                </c:pt>
                <c:pt idx="86">
                  <c:v>39479</c:v>
                </c:pt>
                <c:pt idx="87">
                  <c:v>39508</c:v>
                </c:pt>
                <c:pt idx="88">
                  <c:v>39539</c:v>
                </c:pt>
                <c:pt idx="89">
                  <c:v>39569</c:v>
                </c:pt>
                <c:pt idx="90">
                  <c:v>39600</c:v>
                </c:pt>
                <c:pt idx="91">
                  <c:v>39630</c:v>
                </c:pt>
                <c:pt idx="92">
                  <c:v>39661</c:v>
                </c:pt>
                <c:pt idx="93">
                  <c:v>39692</c:v>
                </c:pt>
                <c:pt idx="94">
                  <c:v>39722</c:v>
                </c:pt>
                <c:pt idx="95">
                  <c:v>39753</c:v>
                </c:pt>
                <c:pt idx="96">
                  <c:v>39783</c:v>
                </c:pt>
                <c:pt idx="97">
                  <c:v>39814</c:v>
                </c:pt>
                <c:pt idx="98">
                  <c:v>39845</c:v>
                </c:pt>
                <c:pt idx="99">
                  <c:v>39873</c:v>
                </c:pt>
                <c:pt idx="100">
                  <c:v>39904</c:v>
                </c:pt>
                <c:pt idx="101">
                  <c:v>39934</c:v>
                </c:pt>
                <c:pt idx="102">
                  <c:v>39965</c:v>
                </c:pt>
                <c:pt idx="103">
                  <c:v>39995</c:v>
                </c:pt>
                <c:pt idx="104">
                  <c:v>40026</c:v>
                </c:pt>
                <c:pt idx="105">
                  <c:v>40057</c:v>
                </c:pt>
                <c:pt idx="106">
                  <c:v>40087</c:v>
                </c:pt>
                <c:pt idx="107">
                  <c:v>40118</c:v>
                </c:pt>
                <c:pt idx="108">
                  <c:v>40148</c:v>
                </c:pt>
                <c:pt idx="109">
                  <c:v>40179</c:v>
                </c:pt>
                <c:pt idx="110">
                  <c:v>40210</c:v>
                </c:pt>
                <c:pt idx="111">
                  <c:v>40238</c:v>
                </c:pt>
                <c:pt idx="112">
                  <c:v>40269</c:v>
                </c:pt>
                <c:pt idx="113">
                  <c:v>40299</c:v>
                </c:pt>
                <c:pt idx="114">
                  <c:v>40330</c:v>
                </c:pt>
                <c:pt idx="115">
                  <c:v>40360</c:v>
                </c:pt>
                <c:pt idx="116">
                  <c:v>40391</c:v>
                </c:pt>
                <c:pt idx="117">
                  <c:v>40422</c:v>
                </c:pt>
                <c:pt idx="118">
                  <c:v>40452</c:v>
                </c:pt>
                <c:pt idx="119">
                  <c:v>40483</c:v>
                </c:pt>
                <c:pt idx="120">
                  <c:v>40513</c:v>
                </c:pt>
                <c:pt idx="121">
                  <c:v>40544</c:v>
                </c:pt>
                <c:pt idx="122">
                  <c:v>40575</c:v>
                </c:pt>
                <c:pt idx="123">
                  <c:v>40603</c:v>
                </c:pt>
                <c:pt idx="124">
                  <c:v>40634</c:v>
                </c:pt>
                <c:pt idx="125">
                  <c:v>40664</c:v>
                </c:pt>
                <c:pt idx="126">
                  <c:v>40695</c:v>
                </c:pt>
                <c:pt idx="127">
                  <c:v>40725</c:v>
                </c:pt>
                <c:pt idx="128">
                  <c:v>40756</c:v>
                </c:pt>
                <c:pt idx="129">
                  <c:v>40787</c:v>
                </c:pt>
                <c:pt idx="130">
                  <c:v>40817</c:v>
                </c:pt>
                <c:pt idx="131">
                  <c:v>40848</c:v>
                </c:pt>
                <c:pt idx="132">
                  <c:v>40878</c:v>
                </c:pt>
                <c:pt idx="133">
                  <c:v>40909</c:v>
                </c:pt>
                <c:pt idx="134">
                  <c:v>40940</c:v>
                </c:pt>
                <c:pt idx="135">
                  <c:v>40969</c:v>
                </c:pt>
                <c:pt idx="136">
                  <c:v>41000</c:v>
                </c:pt>
                <c:pt idx="137">
                  <c:v>41030</c:v>
                </c:pt>
                <c:pt idx="138">
                  <c:v>41061</c:v>
                </c:pt>
                <c:pt idx="139">
                  <c:v>41091</c:v>
                </c:pt>
                <c:pt idx="140">
                  <c:v>41122</c:v>
                </c:pt>
                <c:pt idx="141">
                  <c:v>41153</c:v>
                </c:pt>
                <c:pt idx="142">
                  <c:v>41183</c:v>
                </c:pt>
                <c:pt idx="143">
                  <c:v>41214</c:v>
                </c:pt>
                <c:pt idx="144">
                  <c:v>41244</c:v>
                </c:pt>
                <c:pt idx="145">
                  <c:v>41275</c:v>
                </c:pt>
                <c:pt idx="146">
                  <c:v>41306</c:v>
                </c:pt>
                <c:pt idx="147">
                  <c:v>41334</c:v>
                </c:pt>
                <c:pt idx="148">
                  <c:v>41365</c:v>
                </c:pt>
                <c:pt idx="149">
                  <c:v>41395</c:v>
                </c:pt>
                <c:pt idx="150">
                  <c:v>41426</c:v>
                </c:pt>
                <c:pt idx="151">
                  <c:v>41456</c:v>
                </c:pt>
                <c:pt idx="152">
                  <c:v>41487</c:v>
                </c:pt>
                <c:pt idx="153">
                  <c:v>41518</c:v>
                </c:pt>
                <c:pt idx="154">
                  <c:v>41548</c:v>
                </c:pt>
                <c:pt idx="155">
                  <c:v>41579</c:v>
                </c:pt>
                <c:pt idx="156">
                  <c:v>41609</c:v>
                </c:pt>
                <c:pt idx="157">
                  <c:v>41640</c:v>
                </c:pt>
                <c:pt idx="158">
                  <c:v>41671</c:v>
                </c:pt>
                <c:pt idx="159">
                  <c:v>41699</c:v>
                </c:pt>
                <c:pt idx="160">
                  <c:v>41730</c:v>
                </c:pt>
                <c:pt idx="161">
                  <c:v>41760</c:v>
                </c:pt>
                <c:pt idx="162">
                  <c:v>41791</c:v>
                </c:pt>
                <c:pt idx="163">
                  <c:v>41821</c:v>
                </c:pt>
                <c:pt idx="164">
                  <c:v>41852</c:v>
                </c:pt>
                <c:pt idx="165">
                  <c:v>41883</c:v>
                </c:pt>
                <c:pt idx="166">
                  <c:v>41913</c:v>
                </c:pt>
                <c:pt idx="167">
                  <c:v>41944</c:v>
                </c:pt>
                <c:pt idx="168">
                  <c:v>41974</c:v>
                </c:pt>
                <c:pt idx="169">
                  <c:v>42005</c:v>
                </c:pt>
                <c:pt idx="170">
                  <c:v>42036</c:v>
                </c:pt>
                <c:pt idx="171">
                  <c:v>42064</c:v>
                </c:pt>
                <c:pt idx="172">
                  <c:v>42095</c:v>
                </c:pt>
                <c:pt idx="173">
                  <c:v>42125</c:v>
                </c:pt>
                <c:pt idx="174">
                  <c:v>42156</c:v>
                </c:pt>
                <c:pt idx="175">
                  <c:v>42186</c:v>
                </c:pt>
                <c:pt idx="176">
                  <c:v>42217</c:v>
                </c:pt>
                <c:pt idx="177">
                  <c:v>42248</c:v>
                </c:pt>
                <c:pt idx="178">
                  <c:v>42278</c:v>
                </c:pt>
                <c:pt idx="179">
                  <c:v>42309</c:v>
                </c:pt>
                <c:pt idx="180">
                  <c:v>42339</c:v>
                </c:pt>
                <c:pt idx="181">
                  <c:v>42370</c:v>
                </c:pt>
                <c:pt idx="182">
                  <c:v>42401</c:v>
                </c:pt>
                <c:pt idx="183">
                  <c:v>42430</c:v>
                </c:pt>
                <c:pt idx="184">
                  <c:v>42461</c:v>
                </c:pt>
                <c:pt idx="185">
                  <c:v>42491</c:v>
                </c:pt>
                <c:pt idx="186">
                  <c:v>42522</c:v>
                </c:pt>
                <c:pt idx="187">
                  <c:v>42552</c:v>
                </c:pt>
                <c:pt idx="188">
                  <c:v>42583</c:v>
                </c:pt>
                <c:pt idx="189">
                  <c:v>42614</c:v>
                </c:pt>
                <c:pt idx="190">
                  <c:v>42644</c:v>
                </c:pt>
                <c:pt idx="191">
                  <c:v>42675</c:v>
                </c:pt>
                <c:pt idx="192">
                  <c:v>42705</c:v>
                </c:pt>
                <c:pt idx="193">
                  <c:v>42736</c:v>
                </c:pt>
                <c:pt idx="194">
                  <c:v>42767</c:v>
                </c:pt>
                <c:pt idx="195">
                  <c:v>42795</c:v>
                </c:pt>
                <c:pt idx="196">
                  <c:v>42826</c:v>
                </c:pt>
                <c:pt idx="197">
                  <c:v>42856</c:v>
                </c:pt>
                <c:pt idx="198">
                  <c:v>42887</c:v>
                </c:pt>
                <c:pt idx="199">
                  <c:v>42917</c:v>
                </c:pt>
                <c:pt idx="200">
                  <c:v>42948</c:v>
                </c:pt>
                <c:pt idx="201">
                  <c:v>42979</c:v>
                </c:pt>
                <c:pt idx="202">
                  <c:v>43009</c:v>
                </c:pt>
                <c:pt idx="203">
                  <c:v>43040</c:v>
                </c:pt>
                <c:pt idx="204">
                  <c:v>43070</c:v>
                </c:pt>
                <c:pt idx="205">
                  <c:v>43101</c:v>
                </c:pt>
                <c:pt idx="206">
                  <c:v>43132</c:v>
                </c:pt>
                <c:pt idx="207">
                  <c:v>43160</c:v>
                </c:pt>
                <c:pt idx="208">
                  <c:v>43191</c:v>
                </c:pt>
                <c:pt idx="209">
                  <c:v>43221</c:v>
                </c:pt>
                <c:pt idx="210">
                  <c:v>43252</c:v>
                </c:pt>
                <c:pt idx="211">
                  <c:v>43282</c:v>
                </c:pt>
                <c:pt idx="212">
                  <c:v>43313</c:v>
                </c:pt>
                <c:pt idx="213">
                  <c:v>43344</c:v>
                </c:pt>
                <c:pt idx="214">
                  <c:v>43374</c:v>
                </c:pt>
                <c:pt idx="215">
                  <c:v>43405</c:v>
                </c:pt>
                <c:pt idx="216">
                  <c:v>43435</c:v>
                </c:pt>
                <c:pt idx="217">
                  <c:v>43466</c:v>
                </c:pt>
                <c:pt idx="218">
                  <c:v>43497</c:v>
                </c:pt>
                <c:pt idx="219">
                  <c:v>43525</c:v>
                </c:pt>
                <c:pt idx="220">
                  <c:v>43556</c:v>
                </c:pt>
                <c:pt idx="221">
                  <c:v>43586</c:v>
                </c:pt>
                <c:pt idx="222">
                  <c:v>43617</c:v>
                </c:pt>
                <c:pt idx="223">
                  <c:v>43647</c:v>
                </c:pt>
                <c:pt idx="224">
                  <c:v>43678</c:v>
                </c:pt>
                <c:pt idx="225">
                  <c:v>43709</c:v>
                </c:pt>
                <c:pt idx="226">
                  <c:v>43739</c:v>
                </c:pt>
                <c:pt idx="227">
                  <c:v>43770</c:v>
                </c:pt>
                <c:pt idx="228">
                  <c:v>43800</c:v>
                </c:pt>
                <c:pt idx="229">
                  <c:v>43831</c:v>
                </c:pt>
                <c:pt idx="230">
                  <c:v>43862</c:v>
                </c:pt>
                <c:pt idx="231">
                  <c:v>43891</c:v>
                </c:pt>
                <c:pt idx="232">
                  <c:v>43922</c:v>
                </c:pt>
                <c:pt idx="233">
                  <c:v>43952</c:v>
                </c:pt>
                <c:pt idx="234">
                  <c:v>43983</c:v>
                </c:pt>
                <c:pt idx="235">
                  <c:v>44013</c:v>
                </c:pt>
                <c:pt idx="236">
                  <c:v>44044</c:v>
                </c:pt>
                <c:pt idx="237">
                  <c:v>44075</c:v>
                </c:pt>
                <c:pt idx="238">
                  <c:v>44105</c:v>
                </c:pt>
                <c:pt idx="239">
                  <c:v>44136</c:v>
                </c:pt>
                <c:pt idx="240">
                  <c:v>44166</c:v>
                </c:pt>
                <c:pt idx="241">
                  <c:v>44197</c:v>
                </c:pt>
                <c:pt idx="242">
                  <c:v>44228</c:v>
                </c:pt>
                <c:pt idx="243">
                  <c:v>44256</c:v>
                </c:pt>
                <c:pt idx="244">
                  <c:v>44287</c:v>
                </c:pt>
                <c:pt idx="245">
                  <c:v>44317</c:v>
                </c:pt>
                <c:pt idx="246">
                  <c:v>44348</c:v>
                </c:pt>
                <c:pt idx="247">
                  <c:v>44378</c:v>
                </c:pt>
                <c:pt idx="248">
                  <c:v>44409</c:v>
                </c:pt>
                <c:pt idx="249">
                  <c:v>44440</c:v>
                </c:pt>
                <c:pt idx="250">
                  <c:v>44470</c:v>
                </c:pt>
                <c:pt idx="251">
                  <c:v>44501</c:v>
                </c:pt>
                <c:pt idx="252">
                  <c:v>44531</c:v>
                </c:pt>
                <c:pt idx="253">
                  <c:v>44562</c:v>
                </c:pt>
                <c:pt idx="254">
                  <c:v>44593</c:v>
                </c:pt>
                <c:pt idx="255">
                  <c:v>44621</c:v>
                </c:pt>
                <c:pt idx="256">
                  <c:v>44652</c:v>
                </c:pt>
                <c:pt idx="257">
                  <c:v>44682</c:v>
                </c:pt>
                <c:pt idx="258">
                  <c:v>44713</c:v>
                </c:pt>
                <c:pt idx="259">
                  <c:v>44743</c:v>
                </c:pt>
                <c:pt idx="260">
                  <c:v>44774</c:v>
                </c:pt>
              </c:numCache>
            </c:numRef>
          </c:cat>
          <c:val>
            <c:numRef>
              <c:f>'FRED Graph'!$C$13:$C$273</c:f>
              <c:numCache>
                <c:formatCode>0</c:formatCode>
                <c:ptCount val="261"/>
                <c:pt idx="0">
                  <c:v>5426</c:v>
                </c:pt>
                <c:pt idx="1">
                  <c:v>5722</c:v>
                </c:pt>
                <c:pt idx="2">
                  <c:v>5303</c:v>
                </c:pt>
                <c:pt idx="3">
                  <c:v>5528</c:v>
                </c:pt>
                <c:pt idx="4">
                  <c:v>5204</c:v>
                </c:pt>
                <c:pt idx="5">
                  <c:v>5410</c:v>
                </c:pt>
                <c:pt idx="6">
                  <c:v>5109</c:v>
                </c:pt>
                <c:pt idx="7">
                  <c:v>5244</c:v>
                </c:pt>
                <c:pt idx="8">
                  <c:v>5223</c:v>
                </c:pt>
                <c:pt idx="9">
                  <c:v>4954</c:v>
                </c:pt>
                <c:pt idx="10">
                  <c:v>5078</c:v>
                </c:pt>
                <c:pt idx="11">
                  <c:v>4914</c:v>
                </c:pt>
                <c:pt idx="12">
                  <c:v>4829</c:v>
                </c:pt>
                <c:pt idx="13">
                  <c:v>4855</c:v>
                </c:pt>
                <c:pt idx="14">
                  <c:v>4801</c:v>
                </c:pt>
                <c:pt idx="15">
                  <c:v>4706</c:v>
                </c:pt>
                <c:pt idx="16">
                  <c:v>4928</c:v>
                </c:pt>
                <c:pt idx="17">
                  <c:v>4857</c:v>
                </c:pt>
                <c:pt idx="18">
                  <c:v>4869</c:v>
                </c:pt>
                <c:pt idx="19">
                  <c:v>4946</c:v>
                </c:pt>
                <c:pt idx="20">
                  <c:v>4871</c:v>
                </c:pt>
                <c:pt idx="21">
                  <c:v>4879</c:v>
                </c:pt>
                <c:pt idx="22">
                  <c:v>4798</c:v>
                </c:pt>
                <c:pt idx="23">
                  <c:v>4792</c:v>
                </c:pt>
                <c:pt idx="24">
                  <c:v>4893</c:v>
                </c:pt>
                <c:pt idx="25">
                  <c:v>5058</c:v>
                </c:pt>
                <c:pt idx="26">
                  <c:v>4714</c:v>
                </c:pt>
                <c:pt idx="27">
                  <c:v>4470</c:v>
                </c:pt>
                <c:pt idx="28">
                  <c:v>4600</c:v>
                </c:pt>
                <c:pt idx="29">
                  <c:v>4678</c:v>
                </c:pt>
                <c:pt idx="30">
                  <c:v>4682</c:v>
                </c:pt>
                <c:pt idx="31">
                  <c:v>4639</c:v>
                </c:pt>
                <c:pt idx="32">
                  <c:v>4666</c:v>
                </c:pt>
                <c:pt idx="33">
                  <c:v>4799</c:v>
                </c:pt>
                <c:pt idx="34">
                  <c:v>4902</c:v>
                </c:pt>
                <c:pt idx="35">
                  <c:v>4767</c:v>
                </c:pt>
                <c:pt idx="36">
                  <c:v>4984</c:v>
                </c:pt>
                <c:pt idx="37">
                  <c:v>4900</c:v>
                </c:pt>
                <c:pt idx="38">
                  <c:v>4788</c:v>
                </c:pt>
                <c:pt idx="39">
                  <c:v>5227</c:v>
                </c:pt>
                <c:pt idx="40">
                  <c:v>5152</c:v>
                </c:pt>
                <c:pt idx="41">
                  <c:v>4976</c:v>
                </c:pt>
                <c:pt idx="42">
                  <c:v>5009</c:v>
                </c:pt>
                <c:pt idx="43">
                  <c:v>4891</c:v>
                </c:pt>
                <c:pt idx="44">
                  <c:v>5013</c:v>
                </c:pt>
                <c:pt idx="45">
                  <c:v>5062</c:v>
                </c:pt>
                <c:pt idx="46">
                  <c:v>5149</c:v>
                </c:pt>
                <c:pt idx="47">
                  <c:v>5181</c:v>
                </c:pt>
                <c:pt idx="48">
                  <c:v>5153</c:v>
                </c:pt>
                <c:pt idx="49">
                  <c:v>5201</c:v>
                </c:pt>
                <c:pt idx="50">
                  <c:v>5276</c:v>
                </c:pt>
                <c:pt idx="51">
                  <c:v>5273</c:v>
                </c:pt>
                <c:pt idx="52">
                  <c:v>5362</c:v>
                </c:pt>
                <c:pt idx="53">
                  <c:v>5271</c:v>
                </c:pt>
                <c:pt idx="54">
                  <c:v>5376</c:v>
                </c:pt>
                <c:pt idx="55">
                  <c:v>5328</c:v>
                </c:pt>
                <c:pt idx="56">
                  <c:v>5409</c:v>
                </c:pt>
                <c:pt idx="57">
                  <c:v>5493</c:v>
                </c:pt>
                <c:pt idx="58">
                  <c:v>5124</c:v>
                </c:pt>
                <c:pt idx="59">
                  <c:v>5344</c:v>
                </c:pt>
                <c:pt idx="60">
                  <c:v>5294</c:v>
                </c:pt>
                <c:pt idx="61">
                  <c:v>5271</c:v>
                </c:pt>
                <c:pt idx="62">
                  <c:v>5474</c:v>
                </c:pt>
                <c:pt idx="63">
                  <c:v>5524</c:v>
                </c:pt>
                <c:pt idx="64">
                  <c:v>5215</c:v>
                </c:pt>
                <c:pt idx="65">
                  <c:v>5498</c:v>
                </c:pt>
                <c:pt idx="66">
                  <c:v>5455</c:v>
                </c:pt>
                <c:pt idx="67">
                  <c:v>5573</c:v>
                </c:pt>
                <c:pt idx="68">
                  <c:v>5373</c:v>
                </c:pt>
                <c:pt idx="69">
                  <c:v>5288</c:v>
                </c:pt>
                <c:pt idx="70">
                  <c:v>5375</c:v>
                </c:pt>
                <c:pt idx="71">
                  <c:v>5495</c:v>
                </c:pt>
                <c:pt idx="72">
                  <c:v>5214</c:v>
                </c:pt>
                <c:pt idx="73">
                  <c:v>5426</c:v>
                </c:pt>
                <c:pt idx="74">
                  <c:v>5160</c:v>
                </c:pt>
                <c:pt idx="75">
                  <c:v>5479</c:v>
                </c:pt>
                <c:pt idx="76">
                  <c:v>5353</c:v>
                </c:pt>
                <c:pt idx="77">
                  <c:v>5469</c:v>
                </c:pt>
                <c:pt idx="78">
                  <c:v>5267</c:v>
                </c:pt>
                <c:pt idx="79">
                  <c:v>5217</c:v>
                </c:pt>
                <c:pt idx="80">
                  <c:v>5358</c:v>
                </c:pt>
                <c:pt idx="81">
                  <c:v>5344</c:v>
                </c:pt>
                <c:pt idx="82">
                  <c:v>5398</c:v>
                </c:pt>
                <c:pt idx="83">
                  <c:v>5176</c:v>
                </c:pt>
                <c:pt idx="84">
                  <c:v>5119</c:v>
                </c:pt>
                <c:pt idx="85">
                  <c:v>5071</c:v>
                </c:pt>
                <c:pt idx="86">
                  <c:v>5077</c:v>
                </c:pt>
                <c:pt idx="87">
                  <c:v>4924</c:v>
                </c:pt>
                <c:pt idx="88">
                  <c:v>4948</c:v>
                </c:pt>
                <c:pt idx="89">
                  <c:v>4691</c:v>
                </c:pt>
                <c:pt idx="90">
                  <c:v>4893</c:v>
                </c:pt>
                <c:pt idx="91">
                  <c:v>4637</c:v>
                </c:pt>
                <c:pt idx="92">
                  <c:v>4682</c:v>
                </c:pt>
                <c:pt idx="93">
                  <c:v>4499</c:v>
                </c:pt>
                <c:pt idx="94">
                  <c:v>4548</c:v>
                </c:pt>
                <c:pt idx="95">
                  <c:v>4104</c:v>
                </c:pt>
                <c:pt idx="96">
                  <c:v>4348</c:v>
                </c:pt>
                <c:pt idx="97">
                  <c:v>4095</c:v>
                </c:pt>
                <c:pt idx="98">
                  <c:v>4061</c:v>
                </c:pt>
                <c:pt idx="99">
                  <c:v>3858</c:v>
                </c:pt>
                <c:pt idx="100">
                  <c:v>3888</c:v>
                </c:pt>
                <c:pt idx="101">
                  <c:v>3758</c:v>
                </c:pt>
                <c:pt idx="102">
                  <c:v>3639</c:v>
                </c:pt>
                <c:pt idx="103">
                  <c:v>3857</c:v>
                </c:pt>
                <c:pt idx="104">
                  <c:v>3810</c:v>
                </c:pt>
                <c:pt idx="105">
                  <c:v>3944</c:v>
                </c:pt>
                <c:pt idx="106">
                  <c:v>3838</c:v>
                </c:pt>
                <c:pt idx="107">
                  <c:v>4024</c:v>
                </c:pt>
                <c:pt idx="108">
                  <c:v>4004</c:v>
                </c:pt>
                <c:pt idx="109">
                  <c:v>3904</c:v>
                </c:pt>
                <c:pt idx="110">
                  <c:v>3864</c:v>
                </c:pt>
                <c:pt idx="111">
                  <c:v>4302</c:v>
                </c:pt>
                <c:pt idx="112">
                  <c:v>4159</c:v>
                </c:pt>
                <c:pt idx="113">
                  <c:v>4420</c:v>
                </c:pt>
                <c:pt idx="114">
                  <c:v>4111</c:v>
                </c:pt>
                <c:pt idx="115">
                  <c:v>4163</c:v>
                </c:pt>
                <c:pt idx="116">
                  <c:v>4046</c:v>
                </c:pt>
                <c:pt idx="117">
                  <c:v>4034</c:v>
                </c:pt>
                <c:pt idx="118">
                  <c:v>4173</c:v>
                </c:pt>
                <c:pt idx="119">
                  <c:v>4182</c:v>
                </c:pt>
                <c:pt idx="120">
                  <c:v>4299</c:v>
                </c:pt>
                <c:pt idx="121">
                  <c:v>4000</c:v>
                </c:pt>
                <c:pt idx="122">
                  <c:v>4231</c:v>
                </c:pt>
                <c:pt idx="123">
                  <c:v>4430</c:v>
                </c:pt>
                <c:pt idx="124">
                  <c:v>4296</c:v>
                </c:pt>
                <c:pt idx="125">
                  <c:v>4261</c:v>
                </c:pt>
                <c:pt idx="126">
                  <c:v>4366</c:v>
                </c:pt>
                <c:pt idx="127">
                  <c:v>4261</c:v>
                </c:pt>
                <c:pt idx="128">
                  <c:v>4298</c:v>
                </c:pt>
                <c:pt idx="129">
                  <c:v>4429</c:v>
                </c:pt>
                <c:pt idx="130">
                  <c:v>4370</c:v>
                </c:pt>
                <c:pt idx="131">
                  <c:v>4365</c:v>
                </c:pt>
                <c:pt idx="132">
                  <c:v>4356</c:v>
                </c:pt>
                <c:pt idx="133">
                  <c:v>4457</c:v>
                </c:pt>
                <c:pt idx="134">
                  <c:v>4560</c:v>
                </c:pt>
                <c:pt idx="135">
                  <c:v>4575</c:v>
                </c:pt>
                <c:pt idx="136">
                  <c:v>4389</c:v>
                </c:pt>
                <c:pt idx="137">
                  <c:v>4533</c:v>
                </c:pt>
                <c:pt idx="138">
                  <c:v>4440</c:v>
                </c:pt>
                <c:pt idx="139">
                  <c:v>4327</c:v>
                </c:pt>
                <c:pt idx="140">
                  <c:v>4450</c:v>
                </c:pt>
                <c:pt idx="141">
                  <c:v>4302</c:v>
                </c:pt>
                <c:pt idx="142">
                  <c:v>4389</c:v>
                </c:pt>
                <c:pt idx="143">
                  <c:v>4489</c:v>
                </c:pt>
                <c:pt idx="144">
                  <c:v>4452</c:v>
                </c:pt>
                <c:pt idx="145">
                  <c:v>4487</c:v>
                </c:pt>
                <c:pt idx="146">
                  <c:v>4571</c:v>
                </c:pt>
                <c:pt idx="147">
                  <c:v>4369</c:v>
                </c:pt>
                <c:pt idx="148">
                  <c:v>4572</c:v>
                </c:pt>
                <c:pt idx="149">
                  <c:v>4663</c:v>
                </c:pt>
                <c:pt idx="150">
                  <c:v>4440</c:v>
                </c:pt>
                <c:pt idx="151">
                  <c:v>4561</c:v>
                </c:pt>
                <c:pt idx="152">
                  <c:v>4730</c:v>
                </c:pt>
                <c:pt idx="153">
                  <c:v>4726</c:v>
                </c:pt>
                <c:pt idx="154">
                  <c:v>4518</c:v>
                </c:pt>
                <c:pt idx="155">
                  <c:v>4622</c:v>
                </c:pt>
                <c:pt idx="156">
                  <c:v>4614</c:v>
                </c:pt>
                <c:pt idx="157">
                  <c:v>4626</c:v>
                </c:pt>
                <c:pt idx="158">
                  <c:v>4696</c:v>
                </c:pt>
                <c:pt idx="159">
                  <c:v>4763</c:v>
                </c:pt>
                <c:pt idx="160">
                  <c:v>4880</c:v>
                </c:pt>
                <c:pt idx="161">
                  <c:v>4808</c:v>
                </c:pt>
                <c:pt idx="162">
                  <c:v>4925</c:v>
                </c:pt>
                <c:pt idx="163">
                  <c:v>5008</c:v>
                </c:pt>
                <c:pt idx="164">
                  <c:v>4810</c:v>
                </c:pt>
                <c:pt idx="165">
                  <c:v>5149</c:v>
                </c:pt>
                <c:pt idx="166">
                  <c:v>5111</c:v>
                </c:pt>
                <c:pt idx="167">
                  <c:v>4978</c:v>
                </c:pt>
                <c:pt idx="168">
                  <c:v>5192</c:v>
                </c:pt>
                <c:pt idx="169">
                  <c:v>5061</c:v>
                </c:pt>
                <c:pt idx="170">
                  <c:v>5127</c:v>
                </c:pt>
                <c:pt idx="171">
                  <c:v>5126</c:v>
                </c:pt>
                <c:pt idx="172">
                  <c:v>5196</c:v>
                </c:pt>
                <c:pt idx="173">
                  <c:v>5142</c:v>
                </c:pt>
                <c:pt idx="174">
                  <c:v>5125</c:v>
                </c:pt>
                <c:pt idx="175">
                  <c:v>5150</c:v>
                </c:pt>
                <c:pt idx="176">
                  <c:v>5163</c:v>
                </c:pt>
                <c:pt idx="177">
                  <c:v>5287</c:v>
                </c:pt>
                <c:pt idx="178">
                  <c:v>5338</c:v>
                </c:pt>
                <c:pt idx="179">
                  <c:v>5358</c:v>
                </c:pt>
                <c:pt idx="180">
                  <c:v>5540</c:v>
                </c:pt>
                <c:pt idx="181">
                  <c:v>5220</c:v>
                </c:pt>
                <c:pt idx="182">
                  <c:v>5470</c:v>
                </c:pt>
                <c:pt idx="183">
                  <c:v>5359</c:v>
                </c:pt>
                <c:pt idx="184">
                  <c:v>5294</c:v>
                </c:pt>
                <c:pt idx="185">
                  <c:v>5197</c:v>
                </c:pt>
                <c:pt idx="186">
                  <c:v>5281</c:v>
                </c:pt>
                <c:pt idx="187">
                  <c:v>5426</c:v>
                </c:pt>
                <c:pt idx="188">
                  <c:v>5327</c:v>
                </c:pt>
                <c:pt idx="189">
                  <c:v>5306</c:v>
                </c:pt>
                <c:pt idx="190">
                  <c:v>5210</c:v>
                </c:pt>
                <c:pt idx="191">
                  <c:v>5308</c:v>
                </c:pt>
                <c:pt idx="192">
                  <c:v>5343</c:v>
                </c:pt>
                <c:pt idx="193">
                  <c:v>5499</c:v>
                </c:pt>
                <c:pt idx="194">
                  <c:v>5350</c:v>
                </c:pt>
                <c:pt idx="195">
                  <c:v>5395</c:v>
                </c:pt>
                <c:pt idx="196">
                  <c:v>5272</c:v>
                </c:pt>
                <c:pt idx="197">
                  <c:v>5477</c:v>
                </c:pt>
                <c:pt idx="198">
                  <c:v>5635</c:v>
                </c:pt>
                <c:pt idx="199">
                  <c:v>5497</c:v>
                </c:pt>
                <c:pt idx="200">
                  <c:v>5519</c:v>
                </c:pt>
                <c:pt idx="201">
                  <c:v>5450</c:v>
                </c:pt>
                <c:pt idx="202">
                  <c:v>5581</c:v>
                </c:pt>
                <c:pt idx="203">
                  <c:v>5494</c:v>
                </c:pt>
                <c:pt idx="204">
                  <c:v>5421</c:v>
                </c:pt>
                <c:pt idx="205">
                  <c:v>5480</c:v>
                </c:pt>
                <c:pt idx="206">
                  <c:v>5644</c:v>
                </c:pt>
                <c:pt idx="207">
                  <c:v>5641</c:v>
                </c:pt>
                <c:pt idx="208">
                  <c:v>5599</c:v>
                </c:pt>
                <c:pt idx="209">
                  <c:v>5845</c:v>
                </c:pt>
                <c:pt idx="210">
                  <c:v>5763</c:v>
                </c:pt>
                <c:pt idx="211">
                  <c:v>5676</c:v>
                </c:pt>
                <c:pt idx="212">
                  <c:v>5803</c:v>
                </c:pt>
                <c:pt idx="213">
                  <c:v>5601</c:v>
                </c:pt>
                <c:pt idx="214">
                  <c:v>5867</c:v>
                </c:pt>
                <c:pt idx="215">
                  <c:v>5833</c:v>
                </c:pt>
                <c:pt idx="216">
                  <c:v>5754</c:v>
                </c:pt>
                <c:pt idx="217">
                  <c:v>5778</c:v>
                </c:pt>
                <c:pt idx="218">
                  <c:v>5684</c:v>
                </c:pt>
                <c:pt idx="219">
                  <c:v>5706</c:v>
                </c:pt>
                <c:pt idx="220">
                  <c:v>6010</c:v>
                </c:pt>
                <c:pt idx="221">
                  <c:v>5704</c:v>
                </c:pt>
                <c:pt idx="222">
                  <c:v>5769</c:v>
                </c:pt>
                <c:pt idx="223">
                  <c:v>5928</c:v>
                </c:pt>
                <c:pt idx="224">
                  <c:v>5862</c:v>
                </c:pt>
                <c:pt idx="225">
                  <c:v>5954</c:v>
                </c:pt>
                <c:pt idx="226">
                  <c:v>5779</c:v>
                </c:pt>
                <c:pt idx="227">
                  <c:v>5845</c:v>
                </c:pt>
                <c:pt idx="228">
                  <c:v>5941</c:v>
                </c:pt>
                <c:pt idx="229">
                  <c:v>6005</c:v>
                </c:pt>
                <c:pt idx="230">
                  <c:v>6025</c:v>
                </c:pt>
                <c:pt idx="231">
                  <c:v>5222</c:v>
                </c:pt>
                <c:pt idx="232">
                  <c:v>4031</c:v>
                </c:pt>
                <c:pt idx="233">
                  <c:v>8145</c:v>
                </c:pt>
                <c:pt idx="234">
                  <c:v>7438</c:v>
                </c:pt>
                <c:pt idx="235">
                  <c:v>6188</c:v>
                </c:pt>
                <c:pt idx="236">
                  <c:v>5998</c:v>
                </c:pt>
                <c:pt idx="237">
                  <c:v>5898</c:v>
                </c:pt>
                <c:pt idx="238">
                  <c:v>6105</c:v>
                </c:pt>
                <c:pt idx="239">
                  <c:v>5885</c:v>
                </c:pt>
                <c:pt idx="240">
                  <c:v>5660</c:v>
                </c:pt>
                <c:pt idx="241">
                  <c:v>5719</c:v>
                </c:pt>
                <c:pt idx="242">
                  <c:v>6028</c:v>
                </c:pt>
                <c:pt idx="243">
                  <c:v>6208</c:v>
                </c:pt>
                <c:pt idx="244">
                  <c:v>6121</c:v>
                </c:pt>
                <c:pt idx="245">
                  <c:v>6092</c:v>
                </c:pt>
                <c:pt idx="246">
                  <c:v>6414</c:v>
                </c:pt>
                <c:pt idx="247">
                  <c:v>6556</c:v>
                </c:pt>
                <c:pt idx="248">
                  <c:v>6362</c:v>
                </c:pt>
                <c:pt idx="249">
                  <c:v>6504</c:v>
                </c:pt>
                <c:pt idx="250">
                  <c:v>6460</c:v>
                </c:pt>
                <c:pt idx="251">
                  <c:v>6705</c:v>
                </c:pt>
                <c:pt idx="252">
                  <c:v>6450</c:v>
                </c:pt>
                <c:pt idx="253">
                  <c:v>6426</c:v>
                </c:pt>
                <c:pt idx="254">
                  <c:v>6832</c:v>
                </c:pt>
                <c:pt idx="255">
                  <c:v>6645</c:v>
                </c:pt>
                <c:pt idx="256">
                  <c:v>6527</c:v>
                </c:pt>
                <c:pt idx="257">
                  <c:v>6507</c:v>
                </c:pt>
                <c:pt idx="258">
                  <c:v>6456</c:v>
                </c:pt>
                <c:pt idx="259">
                  <c:v>6238</c:v>
                </c:pt>
                <c:pt idx="260">
                  <c:v>6277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C9-1047-B3DD-2FB6201D7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377359"/>
        <c:axId val="128894207"/>
      </c:lineChart>
      <c:dateAx>
        <c:axId val="172377359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94207"/>
        <c:crosses val="autoZero"/>
        <c:auto val="1"/>
        <c:lblOffset val="100"/>
        <c:baseTimeUnit val="months"/>
      </c:dateAx>
      <c:valAx>
        <c:axId val="128894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37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Series'!$A$10:$A$15</c:f>
              <c:strCache>
                <c:ptCount val="6"/>
                <c:pt idx="0">
                  <c:v>Age 20-24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55-65</c:v>
                </c:pt>
                <c:pt idx="5">
                  <c:v>Age 65 &amp; up</c:v>
                </c:pt>
              </c:strCache>
            </c:strRef>
          </c:cat>
          <c:val>
            <c:numRef>
              <c:f>'BLS Data Series'!$B$10:$B$15</c:f>
              <c:numCache>
                <c:formatCode>#0</c:formatCode>
                <c:ptCount val="6"/>
                <c:pt idx="0">
                  <c:v>-549</c:v>
                </c:pt>
                <c:pt idx="1">
                  <c:v>-704</c:v>
                </c:pt>
                <c:pt idx="4">
                  <c:v>-234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B-604C-BA87-6B53E69927D3}"/>
            </c:ext>
          </c:extLst>
        </c:ser>
        <c:ser>
          <c:idx val="1"/>
          <c:order val="1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Series'!$A$10:$A$15</c:f>
              <c:strCache>
                <c:ptCount val="6"/>
                <c:pt idx="0">
                  <c:v>Age 20-24</c:v>
                </c:pt>
                <c:pt idx="1">
                  <c:v>Age 25-34</c:v>
                </c:pt>
                <c:pt idx="2">
                  <c:v>Age 35-44</c:v>
                </c:pt>
                <c:pt idx="3">
                  <c:v>Age 45-54</c:v>
                </c:pt>
                <c:pt idx="4">
                  <c:v>Age 55-65</c:v>
                </c:pt>
                <c:pt idx="5">
                  <c:v>Age 65 &amp; up</c:v>
                </c:pt>
              </c:strCache>
            </c:strRef>
          </c:cat>
          <c:val>
            <c:numRef>
              <c:f>'BLS Data Series'!$C$10:$C$15</c:f>
              <c:numCache>
                <c:formatCode>General</c:formatCode>
                <c:ptCount val="6"/>
                <c:pt idx="2" formatCode="#0">
                  <c:v>1231</c:v>
                </c:pt>
                <c:pt idx="3" formatCode="#0">
                  <c:v>163</c:v>
                </c:pt>
                <c:pt idx="5" formatCode="#0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B-604C-BA87-6B53E6992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2811936"/>
        <c:axId val="1962147392"/>
      </c:barChart>
      <c:catAx>
        <c:axId val="19528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2147392"/>
        <c:crosses val="autoZero"/>
        <c:auto val="1"/>
        <c:lblAlgn val="ctr"/>
        <c:lblOffset val="100"/>
        <c:noMultiLvlLbl val="0"/>
      </c:catAx>
      <c:valAx>
        <c:axId val="196214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281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'BLS Data Series'!$B$20</c:f>
              <c:strCache>
                <c:ptCount val="1"/>
                <c:pt idx="0">
                  <c:v>Hourly Earnings</c:v>
                </c:pt>
              </c:strCache>
            </c:strRef>
          </c:tx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'BLS Data Series'!$A$21:$A$34</c:f>
              <c:strCache>
                <c:ptCount val="14"/>
                <c:pt idx="0">
                  <c:v>Total</c:v>
                </c:pt>
                <c:pt idx="1">
                  <c:v>Mining and Logging</c:v>
                </c:pt>
                <c:pt idx="2">
                  <c:v>Construction</c:v>
                </c:pt>
                <c:pt idx="3">
                  <c:v>Manufacturing</c:v>
                </c:pt>
                <c:pt idx="4">
                  <c:v>Wholesale Trade</c:v>
                </c:pt>
                <c:pt idx="5">
                  <c:v>Retail trade</c:v>
                </c:pt>
                <c:pt idx="6">
                  <c:v>Transportation and warehousing</c:v>
                </c:pt>
                <c:pt idx="7">
                  <c:v>Utilities</c:v>
                </c:pt>
                <c:pt idx="8">
                  <c:v>Information</c:v>
                </c:pt>
                <c:pt idx="9">
                  <c:v>Professional and business services</c:v>
                </c:pt>
                <c:pt idx="10">
                  <c:v>Leisure and hospitality</c:v>
                </c:pt>
                <c:pt idx="11">
                  <c:v>Other Services</c:v>
                </c:pt>
                <c:pt idx="12">
                  <c:v>Education and Health</c:v>
                </c:pt>
                <c:pt idx="13">
                  <c:v>Financial Actiities</c:v>
                </c:pt>
              </c:strCache>
            </c:strRef>
          </c:cat>
          <c:val>
            <c:numRef>
              <c:f>'BLS Data Series'!$B$21:$B$34</c:f>
              <c:numCache>
                <c:formatCode>General</c:formatCode>
                <c:ptCount val="14"/>
                <c:pt idx="0">
                  <c:v>5.1100000000000003</c:v>
                </c:pt>
                <c:pt idx="1">
                  <c:v>3.68</c:v>
                </c:pt>
                <c:pt idx="2">
                  <c:v>5.57</c:v>
                </c:pt>
                <c:pt idx="3">
                  <c:v>4.1900000000000004</c:v>
                </c:pt>
                <c:pt idx="4">
                  <c:v>4.47</c:v>
                </c:pt>
                <c:pt idx="5">
                  <c:v>4.43</c:v>
                </c:pt>
                <c:pt idx="6">
                  <c:v>5.33</c:v>
                </c:pt>
                <c:pt idx="7">
                  <c:v>6.12</c:v>
                </c:pt>
                <c:pt idx="8">
                  <c:v>4.4000000000000004</c:v>
                </c:pt>
                <c:pt idx="9">
                  <c:v>5.81</c:v>
                </c:pt>
                <c:pt idx="10">
                  <c:v>9.15</c:v>
                </c:pt>
                <c:pt idx="11">
                  <c:v>2.94</c:v>
                </c:pt>
                <c:pt idx="12">
                  <c:v>6.09</c:v>
                </c:pt>
                <c:pt idx="13">
                  <c:v>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2-3D4D-B389-7D72556B8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299552"/>
        <c:axId val="1418190656"/>
      </c:barChart>
      <c:catAx>
        <c:axId val="141129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8190656"/>
        <c:crosses val="autoZero"/>
        <c:auto val="1"/>
        <c:lblAlgn val="ctr"/>
        <c:lblOffset val="100"/>
        <c:noMultiLvlLbl val="0"/>
      </c:catAx>
      <c:valAx>
        <c:axId val="141819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29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Inflation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5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69-4B4D-A9C7-FB6358E7E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Graph'!$A$13:$A$525</c:f>
              <c:numCache>
                <c:formatCode>yyyy\-mm\-dd</c:formatCode>
                <c:ptCount val="513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</c:numCache>
            </c:numRef>
          </c:cat>
          <c:val>
            <c:numRef>
              <c:f>'FRED Graph'!$B$13:$B$525</c:f>
              <c:numCache>
                <c:formatCode>0.0</c:formatCode>
                <c:ptCount val="513"/>
                <c:pt idx="0">
                  <c:v>13.86861</c:v>
                </c:pt>
                <c:pt idx="1">
                  <c:v>14.161849999999999</c:v>
                </c:pt>
                <c:pt idx="2">
                  <c:v>14.592269999999999</c:v>
                </c:pt>
                <c:pt idx="3">
                  <c:v>14.58924</c:v>
                </c:pt>
                <c:pt idx="4">
                  <c:v>14.42577</c:v>
                </c:pt>
                <c:pt idx="5">
                  <c:v>14.265930000000001</c:v>
                </c:pt>
                <c:pt idx="6">
                  <c:v>13.150679999999999</c:v>
                </c:pt>
                <c:pt idx="7">
                  <c:v>12.890090000000001</c:v>
                </c:pt>
                <c:pt idx="8">
                  <c:v>12.76882</c:v>
                </c:pt>
                <c:pt idx="9">
                  <c:v>12.63298</c:v>
                </c:pt>
                <c:pt idx="10">
                  <c:v>12.63158</c:v>
                </c:pt>
                <c:pt idx="11">
                  <c:v>12.35371</c:v>
                </c:pt>
                <c:pt idx="12">
                  <c:v>11.79487</c:v>
                </c:pt>
                <c:pt idx="13">
                  <c:v>11.39241</c:v>
                </c:pt>
                <c:pt idx="14">
                  <c:v>10.611739999999999</c:v>
                </c:pt>
                <c:pt idx="15">
                  <c:v>10.13597</c:v>
                </c:pt>
                <c:pt idx="16">
                  <c:v>9.7919199999999993</c:v>
                </c:pt>
                <c:pt idx="17">
                  <c:v>9.6969700000000003</c:v>
                </c:pt>
                <c:pt idx="18">
                  <c:v>10.77482</c:v>
                </c:pt>
                <c:pt idx="19">
                  <c:v>10.817310000000001</c:v>
                </c:pt>
                <c:pt idx="20">
                  <c:v>10.965439999999999</c:v>
                </c:pt>
                <c:pt idx="21">
                  <c:v>10.27155</c:v>
                </c:pt>
                <c:pt idx="22">
                  <c:v>9.57944</c:v>
                </c:pt>
                <c:pt idx="23">
                  <c:v>8.9120399999999993</c:v>
                </c:pt>
                <c:pt idx="24">
                  <c:v>8.2568800000000007</c:v>
                </c:pt>
                <c:pt idx="25">
                  <c:v>7.6136400000000002</c:v>
                </c:pt>
                <c:pt idx="26">
                  <c:v>6.8848799999999999</c:v>
                </c:pt>
                <c:pt idx="27">
                  <c:v>6.6217699999999997</c:v>
                </c:pt>
                <c:pt idx="28">
                  <c:v>6.9119299999999999</c:v>
                </c:pt>
                <c:pt idx="29">
                  <c:v>7.1823199999999998</c:v>
                </c:pt>
                <c:pt idx="30">
                  <c:v>6.5573800000000002</c:v>
                </c:pt>
                <c:pt idx="31">
                  <c:v>5.9652900000000004</c:v>
                </c:pt>
                <c:pt idx="32">
                  <c:v>4.9409200000000002</c:v>
                </c:pt>
                <c:pt idx="33">
                  <c:v>5.0321199999999999</c:v>
                </c:pt>
                <c:pt idx="34">
                  <c:v>4.4776100000000003</c:v>
                </c:pt>
                <c:pt idx="35">
                  <c:v>3.82572</c:v>
                </c:pt>
                <c:pt idx="36">
                  <c:v>3.70763</c:v>
                </c:pt>
                <c:pt idx="37">
                  <c:v>3.4846900000000001</c:v>
                </c:pt>
                <c:pt idx="38">
                  <c:v>3.59029</c:v>
                </c:pt>
                <c:pt idx="39">
                  <c:v>4</c:v>
                </c:pt>
                <c:pt idx="40">
                  <c:v>3.4410799999999999</c:v>
                </c:pt>
                <c:pt idx="41">
                  <c:v>2.4742299999999999</c:v>
                </c:pt>
                <c:pt idx="42">
                  <c:v>2.3589699999999998</c:v>
                </c:pt>
                <c:pt idx="43">
                  <c:v>2.4565000000000001</c:v>
                </c:pt>
                <c:pt idx="44">
                  <c:v>2.76356</c:v>
                </c:pt>
                <c:pt idx="45">
                  <c:v>2.7522899999999999</c:v>
                </c:pt>
                <c:pt idx="46">
                  <c:v>3.1632699999999998</c:v>
                </c:pt>
                <c:pt idx="47">
                  <c:v>3.7871000000000001</c:v>
                </c:pt>
                <c:pt idx="48">
                  <c:v>4.2900900000000002</c:v>
                </c:pt>
                <c:pt idx="49">
                  <c:v>4.6938800000000001</c:v>
                </c:pt>
                <c:pt idx="50">
                  <c:v>4.89297</c:v>
                </c:pt>
                <c:pt idx="51">
                  <c:v>4.5546600000000002</c:v>
                </c:pt>
                <c:pt idx="52">
                  <c:v>4.3346799999999996</c:v>
                </c:pt>
                <c:pt idx="53">
                  <c:v>4.3259600000000002</c:v>
                </c:pt>
                <c:pt idx="54">
                  <c:v>4.3086200000000003</c:v>
                </c:pt>
                <c:pt idx="55">
                  <c:v>4.2957000000000001</c:v>
                </c:pt>
                <c:pt idx="56">
                  <c:v>4.28287</c:v>
                </c:pt>
                <c:pt idx="57">
                  <c:v>4.2658699999999996</c:v>
                </c:pt>
                <c:pt idx="58">
                  <c:v>4.1543000000000001</c:v>
                </c:pt>
                <c:pt idx="59">
                  <c:v>4.0433899999999996</c:v>
                </c:pt>
                <c:pt idx="60">
                  <c:v>3.5259499999999999</c:v>
                </c:pt>
                <c:pt idx="61">
                  <c:v>3.6062400000000001</c:v>
                </c:pt>
                <c:pt idx="62">
                  <c:v>3.7900900000000002</c:v>
                </c:pt>
                <c:pt idx="63">
                  <c:v>3.5817999999999999</c:v>
                </c:pt>
                <c:pt idx="64">
                  <c:v>3.5748799999999998</c:v>
                </c:pt>
                <c:pt idx="65">
                  <c:v>3.6644199999999998</c:v>
                </c:pt>
                <c:pt idx="66">
                  <c:v>3.4582099999999998</c:v>
                </c:pt>
                <c:pt idx="67">
                  <c:v>3.35249</c:v>
                </c:pt>
                <c:pt idx="68">
                  <c:v>3.2473700000000001</c:v>
                </c:pt>
                <c:pt idx="69">
                  <c:v>3.2350099999999999</c:v>
                </c:pt>
                <c:pt idx="70">
                  <c:v>3.5137700000000001</c:v>
                </c:pt>
                <c:pt idx="71">
                  <c:v>3.7914699999999999</c:v>
                </c:pt>
                <c:pt idx="72">
                  <c:v>3.9735100000000001</c:v>
                </c:pt>
                <c:pt idx="73">
                  <c:v>3.1984900000000001</c:v>
                </c:pt>
                <c:pt idx="74">
                  <c:v>2.1535600000000001</c:v>
                </c:pt>
                <c:pt idx="75">
                  <c:v>1.5887899999999999</c:v>
                </c:pt>
                <c:pt idx="76">
                  <c:v>1.6791</c:v>
                </c:pt>
                <c:pt idx="77">
                  <c:v>1.7674399999999999</c:v>
                </c:pt>
                <c:pt idx="78">
                  <c:v>1.6713100000000001</c:v>
                </c:pt>
                <c:pt idx="79">
                  <c:v>1.5755300000000001</c:v>
                </c:pt>
                <c:pt idx="80">
                  <c:v>1.75763</c:v>
                </c:pt>
                <c:pt idx="81">
                  <c:v>1.5668200000000001</c:v>
                </c:pt>
                <c:pt idx="82">
                  <c:v>1.2844</c:v>
                </c:pt>
                <c:pt idx="83">
                  <c:v>1.1872100000000001</c:v>
                </c:pt>
                <c:pt idx="84">
                  <c:v>1.3648800000000001</c:v>
                </c:pt>
                <c:pt idx="85">
                  <c:v>1.91431</c:v>
                </c:pt>
                <c:pt idx="86">
                  <c:v>2.8414299999999999</c:v>
                </c:pt>
                <c:pt idx="87">
                  <c:v>3.6798500000000001</c:v>
                </c:pt>
                <c:pt idx="88">
                  <c:v>3.6697199999999999</c:v>
                </c:pt>
                <c:pt idx="89">
                  <c:v>3.7477100000000001</c:v>
                </c:pt>
                <c:pt idx="90">
                  <c:v>3.9269400000000001</c:v>
                </c:pt>
                <c:pt idx="91">
                  <c:v>4.2883199999999997</c:v>
                </c:pt>
                <c:pt idx="92">
                  <c:v>4.2727300000000001</c:v>
                </c:pt>
                <c:pt idx="93">
                  <c:v>4.3557199999999998</c:v>
                </c:pt>
                <c:pt idx="94">
                  <c:v>4.5289900000000003</c:v>
                </c:pt>
                <c:pt idx="95">
                  <c:v>4.3321300000000003</c:v>
                </c:pt>
                <c:pt idx="96">
                  <c:v>4.1292600000000004</c:v>
                </c:pt>
                <c:pt idx="97">
                  <c:v>3.9356</c:v>
                </c:pt>
                <c:pt idx="98">
                  <c:v>3.8324400000000001</c:v>
                </c:pt>
                <c:pt idx="99">
                  <c:v>3.9929000000000001</c:v>
                </c:pt>
                <c:pt idx="100">
                  <c:v>3.9823</c:v>
                </c:pt>
                <c:pt idx="101">
                  <c:v>3.9647600000000001</c:v>
                </c:pt>
                <c:pt idx="102">
                  <c:v>4.1300499999999998</c:v>
                </c:pt>
                <c:pt idx="103">
                  <c:v>4.1119899999999996</c:v>
                </c:pt>
                <c:pt idx="104">
                  <c:v>4.1848299999999998</c:v>
                </c:pt>
                <c:pt idx="105">
                  <c:v>4.2608699999999997</c:v>
                </c:pt>
                <c:pt idx="106">
                  <c:v>4.2461000000000002</c:v>
                </c:pt>
                <c:pt idx="107">
                  <c:v>4.4117600000000001</c:v>
                </c:pt>
                <c:pt idx="108">
                  <c:v>4.4827599999999999</c:v>
                </c:pt>
                <c:pt idx="109">
                  <c:v>4.6471600000000004</c:v>
                </c:pt>
                <c:pt idx="110">
                  <c:v>4.8926999999999996</c:v>
                </c:pt>
                <c:pt idx="111">
                  <c:v>5.0341300000000002</c:v>
                </c:pt>
                <c:pt idx="112">
                  <c:v>5.2766000000000002</c:v>
                </c:pt>
                <c:pt idx="113">
                  <c:v>5.1694899999999997</c:v>
                </c:pt>
                <c:pt idx="114">
                  <c:v>5.0632900000000003</c:v>
                </c:pt>
                <c:pt idx="115">
                  <c:v>4.6218500000000002</c:v>
                </c:pt>
                <c:pt idx="116">
                  <c:v>4.4351500000000001</c:v>
                </c:pt>
                <c:pt idx="117">
                  <c:v>4.5871599999999999</c:v>
                </c:pt>
                <c:pt idx="118">
                  <c:v>4.65503</c:v>
                </c:pt>
                <c:pt idx="119">
                  <c:v>4.6395999999999997</c:v>
                </c:pt>
                <c:pt idx="120">
                  <c:v>5.1980199999999996</c:v>
                </c:pt>
                <c:pt idx="121">
                  <c:v>5.2631600000000001</c:v>
                </c:pt>
                <c:pt idx="122">
                  <c:v>5.2373200000000004</c:v>
                </c:pt>
                <c:pt idx="123">
                  <c:v>4.7116199999999999</c:v>
                </c:pt>
                <c:pt idx="124">
                  <c:v>4.3654000000000002</c:v>
                </c:pt>
                <c:pt idx="125">
                  <c:v>4.6736500000000003</c:v>
                </c:pt>
                <c:pt idx="126">
                  <c:v>4.81928</c:v>
                </c:pt>
                <c:pt idx="127">
                  <c:v>5.7028100000000004</c:v>
                </c:pt>
                <c:pt idx="128">
                  <c:v>6.1698700000000004</c:v>
                </c:pt>
                <c:pt idx="129">
                  <c:v>6.3795900000000003</c:v>
                </c:pt>
                <c:pt idx="130">
                  <c:v>6.1953899999999997</c:v>
                </c:pt>
                <c:pt idx="131">
                  <c:v>6.25495</c:v>
                </c:pt>
                <c:pt idx="132">
                  <c:v>5.6470599999999997</c:v>
                </c:pt>
                <c:pt idx="133">
                  <c:v>5.3125</c:v>
                </c:pt>
                <c:pt idx="134">
                  <c:v>4.8211500000000003</c:v>
                </c:pt>
                <c:pt idx="135">
                  <c:v>4.8099299999999996</c:v>
                </c:pt>
                <c:pt idx="136">
                  <c:v>5.0348600000000001</c:v>
                </c:pt>
                <c:pt idx="137">
                  <c:v>4.6959200000000001</c:v>
                </c:pt>
                <c:pt idx="138">
                  <c:v>4.36782</c:v>
                </c:pt>
                <c:pt idx="139">
                  <c:v>3.7993899999999998</c:v>
                </c:pt>
                <c:pt idx="140">
                  <c:v>3.3962300000000001</c:v>
                </c:pt>
                <c:pt idx="141">
                  <c:v>2.8485800000000001</c:v>
                </c:pt>
                <c:pt idx="142">
                  <c:v>3.06657</c:v>
                </c:pt>
                <c:pt idx="143">
                  <c:v>2.9806300000000001</c:v>
                </c:pt>
                <c:pt idx="144">
                  <c:v>2.6726100000000002</c:v>
                </c:pt>
                <c:pt idx="145">
                  <c:v>2.8189899999999999</c:v>
                </c:pt>
                <c:pt idx="146">
                  <c:v>3.1899099999999998</c:v>
                </c:pt>
                <c:pt idx="147">
                  <c:v>3.18283</c:v>
                </c:pt>
                <c:pt idx="148">
                  <c:v>3.0236000000000001</c:v>
                </c:pt>
                <c:pt idx="149">
                  <c:v>3.01471</c:v>
                </c:pt>
                <c:pt idx="150">
                  <c:v>3.1571199999999999</c:v>
                </c:pt>
                <c:pt idx="151">
                  <c:v>3.0746699999999998</c:v>
                </c:pt>
                <c:pt idx="152">
                  <c:v>2.9927000000000001</c:v>
                </c:pt>
                <c:pt idx="153">
                  <c:v>3.2798799999999999</c:v>
                </c:pt>
                <c:pt idx="154">
                  <c:v>3.12046</c:v>
                </c:pt>
                <c:pt idx="155">
                  <c:v>2.96671</c:v>
                </c:pt>
                <c:pt idx="156">
                  <c:v>3.2538</c:v>
                </c:pt>
                <c:pt idx="157">
                  <c:v>3.24675</c:v>
                </c:pt>
                <c:pt idx="158">
                  <c:v>3.0194100000000001</c:v>
                </c:pt>
                <c:pt idx="159">
                  <c:v>3.15638</c:v>
                </c:pt>
                <c:pt idx="160">
                  <c:v>3.22119</c:v>
                </c:pt>
                <c:pt idx="161">
                  <c:v>2.9978600000000002</c:v>
                </c:pt>
                <c:pt idx="162">
                  <c:v>2.8469799999999998</c:v>
                </c:pt>
                <c:pt idx="163">
                  <c:v>2.84091</c:v>
                </c:pt>
                <c:pt idx="164">
                  <c:v>2.7639999999999998</c:v>
                </c:pt>
                <c:pt idx="165">
                  <c:v>2.7522899999999999</c:v>
                </c:pt>
                <c:pt idx="166">
                  <c:v>2.7445499999999998</c:v>
                </c:pt>
                <c:pt idx="167">
                  <c:v>2.8109600000000001</c:v>
                </c:pt>
                <c:pt idx="168">
                  <c:v>2.4509799999999999</c:v>
                </c:pt>
                <c:pt idx="169">
                  <c:v>2.51572</c:v>
                </c:pt>
                <c:pt idx="170">
                  <c:v>2.65178</c:v>
                </c:pt>
                <c:pt idx="171">
                  <c:v>2.3643900000000002</c:v>
                </c:pt>
                <c:pt idx="172">
                  <c:v>2.2884899999999999</c:v>
                </c:pt>
                <c:pt idx="173">
                  <c:v>2.4948000000000001</c:v>
                </c:pt>
                <c:pt idx="174">
                  <c:v>2.69896</c:v>
                </c:pt>
                <c:pt idx="175">
                  <c:v>2.90055</c:v>
                </c:pt>
                <c:pt idx="176">
                  <c:v>2.9655200000000002</c:v>
                </c:pt>
                <c:pt idx="177">
                  <c:v>2.60989</c:v>
                </c:pt>
                <c:pt idx="178">
                  <c:v>2.6027399999999998</c:v>
                </c:pt>
                <c:pt idx="179">
                  <c:v>2.5973999999999999</c:v>
                </c:pt>
                <c:pt idx="180">
                  <c:v>2.8708100000000001</c:v>
                </c:pt>
                <c:pt idx="181">
                  <c:v>2.8629899999999999</c:v>
                </c:pt>
                <c:pt idx="182">
                  <c:v>2.78722</c:v>
                </c:pt>
                <c:pt idx="183">
                  <c:v>3.125</c:v>
                </c:pt>
                <c:pt idx="184">
                  <c:v>3.1186400000000001</c:v>
                </c:pt>
                <c:pt idx="185">
                  <c:v>3.0426000000000002</c:v>
                </c:pt>
                <c:pt idx="186">
                  <c:v>2.83019</c:v>
                </c:pt>
                <c:pt idx="187">
                  <c:v>2.6174499999999998</c:v>
                </c:pt>
                <c:pt idx="188">
                  <c:v>2.54521</c:v>
                </c:pt>
                <c:pt idx="189">
                  <c:v>2.74431</c:v>
                </c:pt>
                <c:pt idx="190">
                  <c:v>2.6034700000000002</c:v>
                </c:pt>
                <c:pt idx="191">
                  <c:v>2.53165</c:v>
                </c:pt>
                <c:pt idx="192">
                  <c:v>2.7907000000000002</c:v>
                </c:pt>
                <c:pt idx="193">
                  <c:v>2.7170299999999998</c:v>
                </c:pt>
                <c:pt idx="194">
                  <c:v>2.8439199999999998</c:v>
                </c:pt>
                <c:pt idx="195">
                  <c:v>2.8326699999999998</c:v>
                </c:pt>
                <c:pt idx="196">
                  <c:v>2.8270900000000001</c:v>
                </c:pt>
                <c:pt idx="197">
                  <c:v>2.82152</c:v>
                </c:pt>
                <c:pt idx="198">
                  <c:v>2.8833600000000001</c:v>
                </c:pt>
                <c:pt idx="199">
                  <c:v>2.8123</c:v>
                </c:pt>
                <c:pt idx="200">
                  <c:v>3.0045700000000002</c:v>
                </c:pt>
                <c:pt idx="201">
                  <c:v>3.06189</c:v>
                </c:pt>
                <c:pt idx="202">
                  <c:v>3.2530899999999998</c:v>
                </c:pt>
                <c:pt idx="203">
                  <c:v>3.3788200000000002</c:v>
                </c:pt>
                <c:pt idx="204">
                  <c:v>3.0381399999999998</c:v>
                </c:pt>
                <c:pt idx="205">
                  <c:v>3.03226</c:v>
                </c:pt>
                <c:pt idx="206">
                  <c:v>2.7652700000000001</c:v>
                </c:pt>
                <c:pt idx="207">
                  <c:v>2.4343400000000002</c:v>
                </c:pt>
                <c:pt idx="208">
                  <c:v>2.2378499999999999</c:v>
                </c:pt>
                <c:pt idx="209">
                  <c:v>2.2335699999999998</c:v>
                </c:pt>
                <c:pt idx="210">
                  <c:v>2.16561</c:v>
                </c:pt>
                <c:pt idx="211">
                  <c:v>2.2900800000000001</c:v>
                </c:pt>
                <c:pt idx="212">
                  <c:v>2.2193999999999998</c:v>
                </c:pt>
                <c:pt idx="213">
                  <c:v>2.0859700000000001</c:v>
                </c:pt>
                <c:pt idx="214">
                  <c:v>1.89036</c:v>
                </c:pt>
                <c:pt idx="215">
                  <c:v>1.6970499999999999</c:v>
                </c:pt>
                <c:pt idx="216">
                  <c:v>1.6311199999999999</c:v>
                </c:pt>
                <c:pt idx="217">
                  <c:v>1.4401999999999999</c:v>
                </c:pt>
                <c:pt idx="218">
                  <c:v>1.3767199999999999</c:v>
                </c:pt>
                <c:pt idx="219">
                  <c:v>1.4383999999999999</c:v>
                </c:pt>
                <c:pt idx="220">
                  <c:v>1.6885600000000001</c:v>
                </c:pt>
                <c:pt idx="221">
                  <c:v>1.62297</c:v>
                </c:pt>
                <c:pt idx="222">
                  <c:v>1.7456400000000001</c:v>
                </c:pt>
                <c:pt idx="223">
                  <c:v>1.6169199999999999</c:v>
                </c:pt>
                <c:pt idx="224">
                  <c:v>1.4268000000000001</c:v>
                </c:pt>
                <c:pt idx="225">
                  <c:v>1.48607</c:v>
                </c:pt>
                <c:pt idx="226">
                  <c:v>1.4842299999999999</c:v>
                </c:pt>
                <c:pt idx="227">
                  <c:v>1.6069199999999999</c:v>
                </c:pt>
                <c:pt idx="228">
                  <c:v>1.6666700000000001</c:v>
                </c:pt>
                <c:pt idx="229">
                  <c:v>1.6666700000000001</c:v>
                </c:pt>
                <c:pt idx="230">
                  <c:v>1.7283999999999999</c:v>
                </c:pt>
                <c:pt idx="231">
                  <c:v>2.2811300000000001</c:v>
                </c:pt>
                <c:pt idx="232">
                  <c:v>2.0910199999999999</c:v>
                </c:pt>
                <c:pt idx="233">
                  <c:v>1.9656</c:v>
                </c:pt>
                <c:pt idx="234">
                  <c:v>2.1446100000000001</c:v>
                </c:pt>
                <c:pt idx="235">
                  <c:v>2.2643800000000001</c:v>
                </c:pt>
                <c:pt idx="236">
                  <c:v>2.6299700000000001</c:v>
                </c:pt>
                <c:pt idx="237">
                  <c:v>2.5625399999999998</c:v>
                </c:pt>
                <c:pt idx="238">
                  <c:v>2.6203500000000002</c:v>
                </c:pt>
                <c:pt idx="239">
                  <c:v>2.6764000000000001</c:v>
                </c:pt>
                <c:pt idx="240">
                  <c:v>2.7929599999999999</c:v>
                </c:pt>
                <c:pt idx="241">
                  <c:v>3.2179700000000002</c:v>
                </c:pt>
                <c:pt idx="242">
                  <c:v>3.76214</c:v>
                </c:pt>
                <c:pt idx="243">
                  <c:v>3.0138600000000002</c:v>
                </c:pt>
                <c:pt idx="244">
                  <c:v>3.13253</c:v>
                </c:pt>
                <c:pt idx="245">
                  <c:v>3.7349399999999999</c:v>
                </c:pt>
                <c:pt idx="246">
                  <c:v>3.5992799999999998</c:v>
                </c:pt>
                <c:pt idx="247">
                  <c:v>3.3512900000000001</c:v>
                </c:pt>
                <c:pt idx="248">
                  <c:v>3.4565000000000001</c:v>
                </c:pt>
                <c:pt idx="249">
                  <c:v>3.4503300000000001</c:v>
                </c:pt>
                <c:pt idx="250">
                  <c:v>3.4441799999999998</c:v>
                </c:pt>
                <c:pt idx="251">
                  <c:v>3.4360200000000001</c:v>
                </c:pt>
                <c:pt idx="252">
                  <c:v>3.7212000000000001</c:v>
                </c:pt>
                <c:pt idx="253">
                  <c:v>3.5294099999999999</c:v>
                </c:pt>
                <c:pt idx="254">
                  <c:v>2.9824600000000001</c:v>
                </c:pt>
                <c:pt idx="255">
                  <c:v>3.2182599999999999</c:v>
                </c:pt>
                <c:pt idx="256">
                  <c:v>3.5630799999999998</c:v>
                </c:pt>
                <c:pt idx="257">
                  <c:v>3.1939600000000001</c:v>
                </c:pt>
                <c:pt idx="258">
                  <c:v>2.7214800000000001</c:v>
                </c:pt>
                <c:pt idx="259">
                  <c:v>2.7214800000000001</c:v>
                </c:pt>
                <c:pt idx="260">
                  <c:v>2.5921699999999999</c:v>
                </c:pt>
                <c:pt idx="261">
                  <c:v>2.1276600000000001</c:v>
                </c:pt>
                <c:pt idx="262">
                  <c:v>1.8943700000000001</c:v>
                </c:pt>
                <c:pt idx="263">
                  <c:v>1.6036699999999999</c:v>
                </c:pt>
                <c:pt idx="264">
                  <c:v>1.1959</c:v>
                </c:pt>
                <c:pt idx="265">
                  <c:v>1.13636</c:v>
                </c:pt>
                <c:pt idx="266">
                  <c:v>1.36286</c:v>
                </c:pt>
                <c:pt idx="267">
                  <c:v>1.6439900000000001</c:v>
                </c:pt>
                <c:pt idx="268">
                  <c:v>1.2408300000000001</c:v>
                </c:pt>
                <c:pt idx="269">
                  <c:v>1.0692200000000001</c:v>
                </c:pt>
                <c:pt idx="270">
                  <c:v>1.4656100000000001</c:v>
                </c:pt>
                <c:pt idx="271">
                  <c:v>1.74746</c:v>
                </c:pt>
                <c:pt idx="272">
                  <c:v>1.516</c:v>
                </c:pt>
                <c:pt idx="273">
                  <c:v>2.0270299999999999</c:v>
                </c:pt>
                <c:pt idx="274">
                  <c:v>2.25352</c:v>
                </c:pt>
                <c:pt idx="275">
                  <c:v>2.48027</c:v>
                </c:pt>
                <c:pt idx="276">
                  <c:v>2.75746</c:v>
                </c:pt>
                <c:pt idx="277">
                  <c:v>3.1460699999999999</c:v>
                </c:pt>
                <c:pt idx="278">
                  <c:v>3.02521</c:v>
                </c:pt>
                <c:pt idx="279">
                  <c:v>2.1751299999999998</c:v>
                </c:pt>
                <c:pt idx="280">
                  <c:v>1.89415</c:v>
                </c:pt>
                <c:pt idx="281">
                  <c:v>1.94878</c:v>
                </c:pt>
                <c:pt idx="282">
                  <c:v>2.0555599999999998</c:v>
                </c:pt>
                <c:pt idx="283">
                  <c:v>2.2160700000000002</c:v>
                </c:pt>
                <c:pt idx="284">
                  <c:v>2.37832</c:v>
                </c:pt>
                <c:pt idx="285">
                  <c:v>2.0419399999999999</c:v>
                </c:pt>
                <c:pt idx="286">
                  <c:v>1.9283699999999999</c:v>
                </c:pt>
                <c:pt idx="287">
                  <c:v>2.0352000000000001</c:v>
                </c:pt>
                <c:pt idx="288">
                  <c:v>2.0262899999999999</c:v>
                </c:pt>
                <c:pt idx="289">
                  <c:v>1.68845</c:v>
                </c:pt>
                <c:pt idx="290">
                  <c:v>1.7400800000000001</c:v>
                </c:pt>
                <c:pt idx="291">
                  <c:v>2.2925800000000001</c:v>
                </c:pt>
                <c:pt idx="292">
                  <c:v>2.8977599999999999</c:v>
                </c:pt>
                <c:pt idx="293">
                  <c:v>3.1676700000000002</c:v>
                </c:pt>
                <c:pt idx="294">
                  <c:v>2.9395799999999999</c:v>
                </c:pt>
                <c:pt idx="295">
                  <c:v>2.5474299999999999</c:v>
                </c:pt>
                <c:pt idx="296">
                  <c:v>2.5391699999999999</c:v>
                </c:pt>
                <c:pt idx="297">
                  <c:v>3.1909100000000001</c:v>
                </c:pt>
                <c:pt idx="298">
                  <c:v>3.6216200000000001</c:v>
                </c:pt>
                <c:pt idx="299">
                  <c:v>3.34232</c:v>
                </c:pt>
                <c:pt idx="300">
                  <c:v>2.8448699999999998</c:v>
                </c:pt>
                <c:pt idx="301">
                  <c:v>3.0530300000000001</c:v>
                </c:pt>
                <c:pt idx="302">
                  <c:v>3.2068400000000001</c:v>
                </c:pt>
                <c:pt idx="303">
                  <c:v>3.3617900000000001</c:v>
                </c:pt>
                <c:pt idx="304">
                  <c:v>2.8692899999999999</c:v>
                </c:pt>
                <c:pt idx="305">
                  <c:v>2.5410300000000001</c:v>
                </c:pt>
                <c:pt idx="306">
                  <c:v>3.0671599999999999</c:v>
                </c:pt>
                <c:pt idx="307">
                  <c:v>3.6469299999999998</c:v>
                </c:pt>
                <c:pt idx="308">
                  <c:v>4.7418300000000002</c:v>
                </c:pt>
                <c:pt idx="309">
                  <c:v>4.3501000000000003</c:v>
                </c:pt>
                <c:pt idx="310">
                  <c:v>3.3385500000000001</c:v>
                </c:pt>
                <c:pt idx="311">
                  <c:v>3.3385500000000001</c:v>
                </c:pt>
                <c:pt idx="312">
                  <c:v>4.0187900000000001</c:v>
                </c:pt>
                <c:pt idx="313">
                  <c:v>3.6382500000000002</c:v>
                </c:pt>
                <c:pt idx="314">
                  <c:v>3.4179200000000001</c:v>
                </c:pt>
                <c:pt idx="315">
                  <c:v>3.6138400000000002</c:v>
                </c:pt>
                <c:pt idx="316">
                  <c:v>3.9772699999999999</c:v>
                </c:pt>
                <c:pt idx="317">
                  <c:v>4.1817200000000003</c:v>
                </c:pt>
                <c:pt idx="318">
                  <c:v>4.1046699999999996</c:v>
                </c:pt>
                <c:pt idx="319">
                  <c:v>3.9265699999999999</c:v>
                </c:pt>
                <c:pt idx="320">
                  <c:v>2.01207</c:v>
                </c:pt>
                <c:pt idx="321">
                  <c:v>1.4063300000000001</c:v>
                </c:pt>
                <c:pt idx="322">
                  <c:v>1.9686999999999999</c:v>
                </c:pt>
                <c:pt idx="323">
                  <c:v>2.5239799999999999</c:v>
                </c:pt>
                <c:pt idx="324">
                  <c:v>2.0757699999999999</c:v>
                </c:pt>
                <c:pt idx="325">
                  <c:v>2.4202599999999999</c:v>
                </c:pt>
                <c:pt idx="326">
                  <c:v>2.7982</c:v>
                </c:pt>
                <c:pt idx="327">
                  <c:v>2.5929199999999999</c:v>
                </c:pt>
                <c:pt idx="328">
                  <c:v>2.7098900000000001</c:v>
                </c:pt>
                <c:pt idx="329">
                  <c:v>2.6927699999999999</c:v>
                </c:pt>
                <c:pt idx="330">
                  <c:v>2.3178899999999998</c:v>
                </c:pt>
                <c:pt idx="331">
                  <c:v>1.8974500000000001</c:v>
                </c:pt>
                <c:pt idx="332">
                  <c:v>2.8338299999999998</c:v>
                </c:pt>
                <c:pt idx="333">
                  <c:v>3.6107</c:v>
                </c:pt>
                <c:pt idx="334">
                  <c:v>4.3732699999999998</c:v>
                </c:pt>
                <c:pt idx="335">
                  <c:v>4.1088100000000001</c:v>
                </c:pt>
                <c:pt idx="336">
                  <c:v>4.2946999999999997</c:v>
                </c:pt>
                <c:pt idx="337">
                  <c:v>4.1429600000000004</c:v>
                </c:pt>
                <c:pt idx="338">
                  <c:v>3.9748999999999999</c:v>
                </c:pt>
                <c:pt idx="339">
                  <c:v>3.9037600000000001</c:v>
                </c:pt>
                <c:pt idx="340">
                  <c:v>4.0884099999999997</c:v>
                </c:pt>
                <c:pt idx="341">
                  <c:v>4.9359700000000002</c:v>
                </c:pt>
                <c:pt idx="342">
                  <c:v>5.4975100000000001</c:v>
                </c:pt>
                <c:pt idx="343">
                  <c:v>5.30802</c:v>
                </c:pt>
                <c:pt idx="344">
                  <c:v>4.9533199999999997</c:v>
                </c:pt>
                <c:pt idx="345">
                  <c:v>3.7310599999999998</c:v>
                </c:pt>
                <c:pt idx="346">
                  <c:v>1.09992</c:v>
                </c:pt>
                <c:pt idx="347">
                  <c:v>-2.223E-2</c:v>
                </c:pt>
                <c:pt idx="348">
                  <c:v>-0.11359</c:v>
                </c:pt>
                <c:pt idx="349">
                  <c:v>8.4600000000000005E-3</c:v>
                </c:pt>
                <c:pt idx="350">
                  <c:v>-0.44647999999999999</c:v>
                </c:pt>
                <c:pt idx="351">
                  <c:v>-0.57632000000000005</c:v>
                </c:pt>
                <c:pt idx="352">
                  <c:v>-1.01576</c:v>
                </c:pt>
                <c:pt idx="353">
                  <c:v>-1.2291700000000001</c:v>
                </c:pt>
                <c:pt idx="354">
                  <c:v>-1.9587600000000001</c:v>
                </c:pt>
                <c:pt idx="355">
                  <c:v>-1.48384</c:v>
                </c:pt>
                <c:pt idx="356">
                  <c:v>-1.3779399999999999</c:v>
                </c:pt>
                <c:pt idx="357">
                  <c:v>-0.22397</c:v>
                </c:pt>
                <c:pt idx="358">
                  <c:v>1.91459</c:v>
                </c:pt>
                <c:pt idx="359">
                  <c:v>2.81412</c:v>
                </c:pt>
                <c:pt idx="360">
                  <c:v>2.6211099999999998</c:v>
                </c:pt>
                <c:pt idx="361">
                  <c:v>2.1513399999999998</c:v>
                </c:pt>
                <c:pt idx="362">
                  <c:v>2.2861699999999998</c:v>
                </c:pt>
                <c:pt idx="363">
                  <c:v>2.2067700000000001</c:v>
                </c:pt>
                <c:pt idx="364">
                  <c:v>2.0035500000000002</c:v>
                </c:pt>
                <c:pt idx="365">
                  <c:v>1.1215599999999999</c:v>
                </c:pt>
                <c:pt idx="366">
                  <c:v>1.3407800000000001</c:v>
                </c:pt>
                <c:pt idx="367">
                  <c:v>1.15018</c:v>
                </c:pt>
                <c:pt idx="368">
                  <c:v>1.1183099999999999</c:v>
                </c:pt>
                <c:pt idx="369">
                  <c:v>1.1667000000000001</c:v>
                </c:pt>
                <c:pt idx="370">
                  <c:v>1.0845400000000001</c:v>
                </c:pt>
                <c:pt idx="371">
                  <c:v>1.4377899999999999</c:v>
                </c:pt>
                <c:pt idx="372">
                  <c:v>1.70078</c:v>
                </c:pt>
                <c:pt idx="373">
                  <c:v>2.1248999999999998</c:v>
                </c:pt>
                <c:pt idx="374">
                  <c:v>2.61924</c:v>
                </c:pt>
                <c:pt idx="375">
                  <c:v>3.0772300000000001</c:v>
                </c:pt>
                <c:pt idx="376">
                  <c:v>3.4589699999999999</c:v>
                </c:pt>
                <c:pt idx="377">
                  <c:v>3.5023200000000001</c:v>
                </c:pt>
                <c:pt idx="378">
                  <c:v>3.5798800000000002</c:v>
                </c:pt>
                <c:pt idx="379">
                  <c:v>3.7549999999999999</c:v>
                </c:pt>
                <c:pt idx="380">
                  <c:v>3.8126199999999999</c:v>
                </c:pt>
                <c:pt idx="381">
                  <c:v>3.5222699999999998</c:v>
                </c:pt>
                <c:pt idx="382">
                  <c:v>3.4514300000000002</c:v>
                </c:pt>
                <c:pt idx="383">
                  <c:v>3.0620699999999998</c:v>
                </c:pt>
                <c:pt idx="384">
                  <c:v>3.0087700000000002</c:v>
                </c:pt>
                <c:pt idx="385">
                  <c:v>2.89818</c:v>
                </c:pt>
                <c:pt idx="386">
                  <c:v>2.5828799999999998</c:v>
                </c:pt>
                <c:pt idx="387">
                  <c:v>2.2731599999999998</c:v>
                </c:pt>
                <c:pt idx="388">
                  <c:v>1.73794</c:v>
                </c:pt>
                <c:pt idx="389">
                  <c:v>1.65387</c:v>
                </c:pt>
                <c:pt idx="390">
                  <c:v>1.41751</c:v>
                </c:pt>
                <c:pt idx="391">
                  <c:v>1.6859299999999999</c:v>
                </c:pt>
                <c:pt idx="392">
                  <c:v>1.9497199999999999</c:v>
                </c:pt>
                <c:pt idx="393">
                  <c:v>2.1556799999999998</c:v>
                </c:pt>
                <c:pt idx="394">
                  <c:v>1.7960199999999999</c:v>
                </c:pt>
                <c:pt idx="395">
                  <c:v>1.7595000000000001</c:v>
                </c:pt>
                <c:pt idx="396">
                  <c:v>1.6840599999999999</c:v>
                </c:pt>
                <c:pt idx="397">
                  <c:v>2.0181399999999998</c:v>
                </c:pt>
                <c:pt idx="398">
                  <c:v>1.51875</c:v>
                </c:pt>
                <c:pt idx="399">
                  <c:v>1.1388100000000001</c:v>
                </c:pt>
                <c:pt idx="400">
                  <c:v>1.39039</c:v>
                </c:pt>
                <c:pt idx="401">
                  <c:v>1.7157899999999999</c:v>
                </c:pt>
                <c:pt idx="402">
                  <c:v>1.88547</c:v>
                </c:pt>
                <c:pt idx="403">
                  <c:v>1.53881</c:v>
                </c:pt>
                <c:pt idx="404">
                  <c:v>1.09473</c:v>
                </c:pt>
                <c:pt idx="405">
                  <c:v>0.87680000000000002</c:v>
                </c:pt>
                <c:pt idx="406">
                  <c:v>1.2328699999999999</c:v>
                </c:pt>
                <c:pt idx="407">
                  <c:v>1.51284</c:v>
                </c:pt>
                <c:pt idx="408">
                  <c:v>1.55776</c:v>
                </c:pt>
                <c:pt idx="409">
                  <c:v>1.1204700000000001</c:v>
                </c:pt>
                <c:pt idx="410">
                  <c:v>1.61269</c:v>
                </c:pt>
                <c:pt idx="411">
                  <c:v>2.0151300000000001</c:v>
                </c:pt>
                <c:pt idx="412">
                  <c:v>2.1669499999999999</c:v>
                </c:pt>
                <c:pt idx="413">
                  <c:v>2.05898</c:v>
                </c:pt>
                <c:pt idx="414">
                  <c:v>1.97424</c:v>
                </c:pt>
                <c:pt idx="415">
                  <c:v>1.7151000000000001</c:v>
                </c:pt>
                <c:pt idx="416">
                  <c:v>1.68405</c:v>
                </c:pt>
                <c:pt idx="417">
                  <c:v>1.60954</c:v>
                </c:pt>
                <c:pt idx="418">
                  <c:v>1.2315199999999999</c:v>
                </c:pt>
                <c:pt idx="419">
                  <c:v>0.65312000000000003</c:v>
                </c:pt>
                <c:pt idx="420">
                  <c:v>-0.22993</c:v>
                </c:pt>
                <c:pt idx="421">
                  <c:v>-8.7029999999999996E-2</c:v>
                </c:pt>
                <c:pt idx="422">
                  <c:v>-2.2030000000000001E-2</c:v>
                </c:pt>
                <c:pt idx="423">
                  <c:v>-0.10403</c:v>
                </c:pt>
                <c:pt idx="424">
                  <c:v>3.5029999999999999E-2</c:v>
                </c:pt>
                <c:pt idx="425">
                  <c:v>0.17957000000000001</c:v>
                </c:pt>
                <c:pt idx="426">
                  <c:v>0.22569</c:v>
                </c:pt>
                <c:pt idx="427">
                  <c:v>0.24129999999999999</c:v>
                </c:pt>
                <c:pt idx="428">
                  <c:v>8.8400000000000006E-3</c:v>
                </c:pt>
                <c:pt idx="429">
                  <c:v>0.12762000000000001</c:v>
                </c:pt>
                <c:pt idx="430">
                  <c:v>0.43631999999999999</c:v>
                </c:pt>
                <c:pt idx="431">
                  <c:v>0.63871999999999995</c:v>
                </c:pt>
                <c:pt idx="432">
                  <c:v>1.2375</c:v>
                </c:pt>
                <c:pt idx="433">
                  <c:v>0.84728000000000003</c:v>
                </c:pt>
                <c:pt idx="434">
                  <c:v>0.89161999999999997</c:v>
                </c:pt>
                <c:pt idx="435">
                  <c:v>1.1726300000000001</c:v>
                </c:pt>
                <c:pt idx="436">
                  <c:v>1.0784800000000001</c:v>
                </c:pt>
                <c:pt idx="437">
                  <c:v>1.0792900000000001</c:v>
                </c:pt>
                <c:pt idx="438">
                  <c:v>0.86836000000000002</c:v>
                </c:pt>
                <c:pt idx="439">
                  <c:v>1.05532</c:v>
                </c:pt>
                <c:pt idx="440">
                  <c:v>1.54864</c:v>
                </c:pt>
                <c:pt idx="441">
                  <c:v>1.6859200000000001</c:v>
                </c:pt>
                <c:pt idx="442">
                  <c:v>1.6843300000000001</c:v>
                </c:pt>
                <c:pt idx="443">
                  <c:v>2.0508000000000002</c:v>
                </c:pt>
                <c:pt idx="444">
                  <c:v>2.5103900000000001</c:v>
                </c:pt>
                <c:pt idx="445">
                  <c:v>2.8103600000000002</c:v>
                </c:pt>
                <c:pt idx="446">
                  <c:v>2.4411999999999998</c:v>
                </c:pt>
                <c:pt idx="447">
                  <c:v>2.1762199999999998</c:v>
                </c:pt>
                <c:pt idx="448">
                  <c:v>1.8563400000000001</c:v>
                </c:pt>
                <c:pt idx="449">
                  <c:v>1.6405700000000001</c:v>
                </c:pt>
                <c:pt idx="450">
                  <c:v>1.7251099999999999</c:v>
                </c:pt>
                <c:pt idx="451">
                  <c:v>1.9281200000000001</c:v>
                </c:pt>
                <c:pt idx="452">
                  <c:v>2.1805699999999999</c:v>
                </c:pt>
                <c:pt idx="453">
                  <c:v>2.0207600000000001</c:v>
                </c:pt>
                <c:pt idx="454">
                  <c:v>2.1724899999999998</c:v>
                </c:pt>
                <c:pt idx="455">
                  <c:v>2.1299299999999999</c:v>
                </c:pt>
                <c:pt idx="456">
                  <c:v>2.1036999999999999</c:v>
                </c:pt>
                <c:pt idx="457">
                  <c:v>2.2265799999999998</c:v>
                </c:pt>
                <c:pt idx="458">
                  <c:v>2.3325900000000002</c:v>
                </c:pt>
                <c:pt idx="459">
                  <c:v>2.4378299999999999</c:v>
                </c:pt>
                <c:pt idx="460">
                  <c:v>2.7765900000000001</c:v>
                </c:pt>
                <c:pt idx="461">
                  <c:v>2.8485100000000001</c:v>
                </c:pt>
                <c:pt idx="462">
                  <c:v>2.8987500000000002</c:v>
                </c:pt>
                <c:pt idx="463">
                  <c:v>2.6779999999999999</c:v>
                </c:pt>
                <c:pt idx="464">
                  <c:v>2.3551799999999998</c:v>
                </c:pt>
                <c:pt idx="465">
                  <c:v>2.5285199999999999</c:v>
                </c:pt>
                <c:pt idx="466">
                  <c:v>2.1728100000000001</c:v>
                </c:pt>
                <c:pt idx="467">
                  <c:v>1.9152199999999999</c:v>
                </c:pt>
                <c:pt idx="468">
                  <c:v>1.4983299999999999</c:v>
                </c:pt>
                <c:pt idx="469">
                  <c:v>1.4817199999999999</c:v>
                </c:pt>
                <c:pt idx="470">
                  <c:v>1.87995</c:v>
                </c:pt>
                <c:pt idx="471">
                  <c:v>2.00563</c:v>
                </c:pt>
                <c:pt idx="472">
                  <c:v>1.8127500000000001</c:v>
                </c:pt>
                <c:pt idx="473">
                  <c:v>1.68964</c:v>
                </c:pt>
                <c:pt idx="474">
                  <c:v>1.8211599999999999</c:v>
                </c:pt>
                <c:pt idx="475">
                  <c:v>1.75969</c:v>
                </c:pt>
                <c:pt idx="476">
                  <c:v>1.72733</c:v>
                </c:pt>
                <c:pt idx="477">
                  <c:v>1.75708</c:v>
                </c:pt>
                <c:pt idx="478">
                  <c:v>2.0308199999999998</c:v>
                </c:pt>
                <c:pt idx="479">
                  <c:v>2.26172</c:v>
                </c:pt>
                <c:pt idx="480">
                  <c:v>2.4604900000000001</c:v>
                </c:pt>
                <c:pt idx="481">
                  <c:v>2.3197100000000002</c:v>
                </c:pt>
                <c:pt idx="482">
                  <c:v>1.53064</c:v>
                </c:pt>
                <c:pt idx="483">
                  <c:v>0.36486000000000002</c:v>
                </c:pt>
                <c:pt idx="484">
                  <c:v>0.24243999999999999</c:v>
                </c:pt>
                <c:pt idx="485">
                  <c:v>0.72680999999999996</c:v>
                </c:pt>
                <c:pt idx="486">
                  <c:v>1.0328299999999999</c:v>
                </c:pt>
                <c:pt idx="487">
                  <c:v>1.32759</c:v>
                </c:pt>
                <c:pt idx="488">
                  <c:v>1.40065</c:v>
                </c:pt>
                <c:pt idx="489">
                  <c:v>1.1841999999999999</c:v>
                </c:pt>
                <c:pt idx="490">
                  <c:v>1.1377600000000001</c:v>
                </c:pt>
                <c:pt idx="491">
                  <c:v>1.2781499999999999</c:v>
                </c:pt>
                <c:pt idx="492">
                  <c:v>1.3599699999999999</c:v>
                </c:pt>
                <c:pt idx="493">
                  <c:v>1.6752400000000001</c:v>
                </c:pt>
                <c:pt idx="494">
                  <c:v>2.6583800000000002</c:v>
                </c:pt>
                <c:pt idx="495">
                  <c:v>4.1519899999999996</c:v>
                </c:pt>
                <c:pt idx="496">
                  <c:v>4.9444400000000002</c:v>
                </c:pt>
                <c:pt idx="497">
                  <c:v>5.3410200000000003</c:v>
                </c:pt>
                <c:pt idx="498">
                  <c:v>5.2760999999999996</c:v>
                </c:pt>
                <c:pt idx="499">
                  <c:v>5.20533</c:v>
                </c:pt>
                <c:pt idx="500">
                  <c:v>5.3899100000000004</c:v>
                </c:pt>
                <c:pt idx="501">
                  <c:v>6.2369399999999997</c:v>
                </c:pt>
                <c:pt idx="502">
                  <c:v>6.8283699999999996</c:v>
                </c:pt>
                <c:pt idx="503">
                  <c:v>7.0965400000000001</c:v>
                </c:pt>
                <c:pt idx="504">
                  <c:v>7.5259299999999998</c:v>
                </c:pt>
                <c:pt idx="505">
                  <c:v>7.9120200000000001</c:v>
                </c:pt>
                <c:pt idx="506">
                  <c:v>8.5575899999999994</c:v>
                </c:pt>
                <c:pt idx="507">
                  <c:v>8.2241400000000002</c:v>
                </c:pt>
                <c:pt idx="508">
                  <c:v>8.5164100000000005</c:v>
                </c:pt>
                <c:pt idx="509">
                  <c:v>8.9952199999999998</c:v>
                </c:pt>
                <c:pt idx="510">
                  <c:v>8.4821299999999997</c:v>
                </c:pt>
                <c:pt idx="511">
                  <c:v>8.2492300000000007</c:v>
                </c:pt>
                <c:pt idx="512">
                  <c:v>8.22241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69-4B4D-A9C7-FB6358E7E4BB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Inlfation (Less Food and Energy)</c:v>
                </c:pt>
              </c:strCache>
            </c:strRef>
          </c:tx>
          <c:spPr>
            <a:ln w="317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512"/>
              <c:layout>
                <c:manualLayout>
                  <c:x val="-2.0693065540720453E-4"/>
                  <c:y val="6.55366828474745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69-4B4D-A9C7-FB6358E7E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Graph'!$A$13:$A$525</c:f>
              <c:numCache>
                <c:formatCode>yyyy\-mm\-dd</c:formatCode>
                <c:ptCount val="513"/>
                <c:pt idx="0">
                  <c:v>29221</c:v>
                </c:pt>
                <c:pt idx="1">
                  <c:v>29252</c:v>
                </c:pt>
                <c:pt idx="2">
                  <c:v>29281</c:v>
                </c:pt>
                <c:pt idx="3">
                  <c:v>29312</c:v>
                </c:pt>
                <c:pt idx="4">
                  <c:v>29342</c:v>
                </c:pt>
                <c:pt idx="5">
                  <c:v>29373</c:v>
                </c:pt>
                <c:pt idx="6">
                  <c:v>29403</c:v>
                </c:pt>
                <c:pt idx="7">
                  <c:v>29434</c:v>
                </c:pt>
                <c:pt idx="8">
                  <c:v>29465</c:v>
                </c:pt>
                <c:pt idx="9">
                  <c:v>29495</c:v>
                </c:pt>
                <c:pt idx="10">
                  <c:v>29526</c:v>
                </c:pt>
                <c:pt idx="11">
                  <c:v>29556</c:v>
                </c:pt>
                <c:pt idx="12">
                  <c:v>29587</c:v>
                </c:pt>
                <c:pt idx="13">
                  <c:v>29618</c:v>
                </c:pt>
                <c:pt idx="14">
                  <c:v>29646</c:v>
                </c:pt>
                <c:pt idx="15">
                  <c:v>29677</c:v>
                </c:pt>
                <c:pt idx="16">
                  <c:v>29707</c:v>
                </c:pt>
                <c:pt idx="17">
                  <c:v>29738</c:v>
                </c:pt>
                <c:pt idx="18">
                  <c:v>29768</c:v>
                </c:pt>
                <c:pt idx="19">
                  <c:v>29799</c:v>
                </c:pt>
                <c:pt idx="20">
                  <c:v>29830</c:v>
                </c:pt>
                <c:pt idx="21">
                  <c:v>29860</c:v>
                </c:pt>
                <c:pt idx="22">
                  <c:v>29891</c:v>
                </c:pt>
                <c:pt idx="23">
                  <c:v>29921</c:v>
                </c:pt>
                <c:pt idx="24">
                  <c:v>29952</c:v>
                </c:pt>
                <c:pt idx="25">
                  <c:v>29983</c:v>
                </c:pt>
                <c:pt idx="26">
                  <c:v>30011</c:v>
                </c:pt>
                <c:pt idx="27">
                  <c:v>30042</c:v>
                </c:pt>
                <c:pt idx="28">
                  <c:v>30072</c:v>
                </c:pt>
                <c:pt idx="29">
                  <c:v>30103</c:v>
                </c:pt>
                <c:pt idx="30">
                  <c:v>30133</c:v>
                </c:pt>
                <c:pt idx="31">
                  <c:v>30164</c:v>
                </c:pt>
                <c:pt idx="32">
                  <c:v>30195</c:v>
                </c:pt>
                <c:pt idx="33">
                  <c:v>30225</c:v>
                </c:pt>
                <c:pt idx="34">
                  <c:v>30256</c:v>
                </c:pt>
                <c:pt idx="35">
                  <c:v>30286</c:v>
                </c:pt>
                <c:pt idx="36">
                  <c:v>30317</c:v>
                </c:pt>
                <c:pt idx="37">
                  <c:v>30348</c:v>
                </c:pt>
                <c:pt idx="38">
                  <c:v>30376</c:v>
                </c:pt>
                <c:pt idx="39">
                  <c:v>30407</c:v>
                </c:pt>
                <c:pt idx="40">
                  <c:v>30437</c:v>
                </c:pt>
                <c:pt idx="41">
                  <c:v>30468</c:v>
                </c:pt>
                <c:pt idx="42">
                  <c:v>30498</c:v>
                </c:pt>
                <c:pt idx="43">
                  <c:v>30529</c:v>
                </c:pt>
                <c:pt idx="44">
                  <c:v>30560</c:v>
                </c:pt>
                <c:pt idx="45">
                  <c:v>30590</c:v>
                </c:pt>
                <c:pt idx="46">
                  <c:v>30621</c:v>
                </c:pt>
                <c:pt idx="47">
                  <c:v>30651</c:v>
                </c:pt>
                <c:pt idx="48">
                  <c:v>30682</c:v>
                </c:pt>
                <c:pt idx="49">
                  <c:v>30713</c:v>
                </c:pt>
                <c:pt idx="50">
                  <c:v>30742</c:v>
                </c:pt>
                <c:pt idx="51">
                  <c:v>30773</c:v>
                </c:pt>
                <c:pt idx="52">
                  <c:v>30803</c:v>
                </c:pt>
                <c:pt idx="53">
                  <c:v>30834</c:v>
                </c:pt>
                <c:pt idx="54">
                  <c:v>30864</c:v>
                </c:pt>
                <c:pt idx="55">
                  <c:v>30895</c:v>
                </c:pt>
                <c:pt idx="56">
                  <c:v>30926</c:v>
                </c:pt>
                <c:pt idx="57">
                  <c:v>30956</c:v>
                </c:pt>
                <c:pt idx="58">
                  <c:v>30987</c:v>
                </c:pt>
                <c:pt idx="59">
                  <c:v>31017</c:v>
                </c:pt>
                <c:pt idx="60">
                  <c:v>31048</c:v>
                </c:pt>
                <c:pt idx="61">
                  <c:v>31079</c:v>
                </c:pt>
                <c:pt idx="62">
                  <c:v>31107</c:v>
                </c:pt>
                <c:pt idx="63">
                  <c:v>31138</c:v>
                </c:pt>
                <c:pt idx="64">
                  <c:v>31168</c:v>
                </c:pt>
                <c:pt idx="65">
                  <c:v>31199</c:v>
                </c:pt>
                <c:pt idx="66">
                  <c:v>31229</c:v>
                </c:pt>
                <c:pt idx="67">
                  <c:v>31260</c:v>
                </c:pt>
                <c:pt idx="68">
                  <c:v>31291</c:v>
                </c:pt>
                <c:pt idx="69">
                  <c:v>31321</c:v>
                </c:pt>
                <c:pt idx="70">
                  <c:v>31352</c:v>
                </c:pt>
                <c:pt idx="71">
                  <c:v>31382</c:v>
                </c:pt>
                <c:pt idx="72">
                  <c:v>31413</c:v>
                </c:pt>
                <c:pt idx="73">
                  <c:v>31444</c:v>
                </c:pt>
                <c:pt idx="74">
                  <c:v>31472</c:v>
                </c:pt>
                <c:pt idx="75">
                  <c:v>31503</c:v>
                </c:pt>
                <c:pt idx="76">
                  <c:v>31533</c:v>
                </c:pt>
                <c:pt idx="77">
                  <c:v>31564</c:v>
                </c:pt>
                <c:pt idx="78">
                  <c:v>31594</c:v>
                </c:pt>
                <c:pt idx="79">
                  <c:v>31625</c:v>
                </c:pt>
                <c:pt idx="80">
                  <c:v>31656</c:v>
                </c:pt>
                <c:pt idx="81">
                  <c:v>31686</c:v>
                </c:pt>
                <c:pt idx="82">
                  <c:v>31717</c:v>
                </c:pt>
                <c:pt idx="83">
                  <c:v>31747</c:v>
                </c:pt>
                <c:pt idx="84">
                  <c:v>31778</c:v>
                </c:pt>
                <c:pt idx="85">
                  <c:v>31809</c:v>
                </c:pt>
                <c:pt idx="86">
                  <c:v>31837</c:v>
                </c:pt>
                <c:pt idx="87">
                  <c:v>31868</c:v>
                </c:pt>
                <c:pt idx="88">
                  <c:v>31898</c:v>
                </c:pt>
                <c:pt idx="89">
                  <c:v>31929</c:v>
                </c:pt>
                <c:pt idx="90">
                  <c:v>31959</c:v>
                </c:pt>
                <c:pt idx="91">
                  <c:v>31990</c:v>
                </c:pt>
                <c:pt idx="92">
                  <c:v>32021</c:v>
                </c:pt>
                <c:pt idx="93">
                  <c:v>32051</c:v>
                </c:pt>
                <c:pt idx="94">
                  <c:v>32082</c:v>
                </c:pt>
                <c:pt idx="95">
                  <c:v>32112</c:v>
                </c:pt>
                <c:pt idx="96">
                  <c:v>32143</c:v>
                </c:pt>
                <c:pt idx="97">
                  <c:v>32174</c:v>
                </c:pt>
                <c:pt idx="98">
                  <c:v>32203</c:v>
                </c:pt>
                <c:pt idx="99">
                  <c:v>32234</c:v>
                </c:pt>
                <c:pt idx="100">
                  <c:v>32264</c:v>
                </c:pt>
                <c:pt idx="101">
                  <c:v>32295</c:v>
                </c:pt>
                <c:pt idx="102">
                  <c:v>32325</c:v>
                </c:pt>
                <c:pt idx="103">
                  <c:v>32356</c:v>
                </c:pt>
                <c:pt idx="104">
                  <c:v>32387</c:v>
                </c:pt>
                <c:pt idx="105">
                  <c:v>32417</c:v>
                </c:pt>
                <c:pt idx="106">
                  <c:v>32448</c:v>
                </c:pt>
                <c:pt idx="107">
                  <c:v>32478</c:v>
                </c:pt>
                <c:pt idx="108">
                  <c:v>32509</c:v>
                </c:pt>
                <c:pt idx="109">
                  <c:v>32540</c:v>
                </c:pt>
                <c:pt idx="110">
                  <c:v>32568</c:v>
                </c:pt>
                <c:pt idx="111">
                  <c:v>32599</c:v>
                </c:pt>
                <c:pt idx="112">
                  <c:v>32629</c:v>
                </c:pt>
                <c:pt idx="113">
                  <c:v>32660</c:v>
                </c:pt>
                <c:pt idx="114">
                  <c:v>32690</c:v>
                </c:pt>
                <c:pt idx="115">
                  <c:v>32721</c:v>
                </c:pt>
                <c:pt idx="116">
                  <c:v>32752</c:v>
                </c:pt>
                <c:pt idx="117">
                  <c:v>32782</c:v>
                </c:pt>
                <c:pt idx="118">
                  <c:v>32813</c:v>
                </c:pt>
                <c:pt idx="119">
                  <c:v>32843</c:v>
                </c:pt>
                <c:pt idx="120">
                  <c:v>32874</c:v>
                </c:pt>
                <c:pt idx="121">
                  <c:v>32905</c:v>
                </c:pt>
                <c:pt idx="122">
                  <c:v>32933</c:v>
                </c:pt>
                <c:pt idx="123">
                  <c:v>32964</c:v>
                </c:pt>
                <c:pt idx="124">
                  <c:v>32994</c:v>
                </c:pt>
                <c:pt idx="125">
                  <c:v>33025</c:v>
                </c:pt>
                <c:pt idx="126">
                  <c:v>33055</c:v>
                </c:pt>
                <c:pt idx="127">
                  <c:v>33086</c:v>
                </c:pt>
                <c:pt idx="128">
                  <c:v>33117</c:v>
                </c:pt>
                <c:pt idx="129">
                  <c:v>33147</c:v>
                </c:pt>
                <c:pt idx="130">
                  <c:v>33178</c:v>
                </c:pt>
                <c:pt idx="131">
                  <c:v>33208</c:v>
                </c:pt>
                <c:pt idx="132">
                  <c:v>33239</c:v>
                </c:pt>
                <c:pt idx="133">
                  <c:v>33270</c:v>
                </c:pt>
                <c:pt idx="134">
                  <c:v>33298</c:v>
                </c:pt>
                <c:pt idx="135">
                  <c:v>33329</c:v>
                </c:pt>
                <c:pt idx="136">
                  <c:v>33359</c:v>
                </c:pt>
                <c:pt idx="137">
                  <c:v>33390</c:v>
                </c:pt>
                <c:pt idx="138">
                  <c:v>33420</c:v>
                </c:pt>
                <c:pt idx="139">
                  <c:v>33451</c:v>
                </c:pt>
                <c:pt idx="140">
                  <c:v>33482</c:v>
                </c:pt>
                <c:pt idx="141">
                  <c:v>33512</c:v>
                </c:pt>
                <c:pt idx="142">
                  <c:v>33543</c:v>
                </c:pt>
                <c:pt idx="143">
                  <c:v>33573</c:v>
                </c:pt>
                <c:pt idx="144">
                  <c:v>33604</c:v>
                </c:pt>
                <c:pt idx="145">
                  <c:v>33635</c:v>
                </c:pt>
                <c:pt idx="146">
                  <c:v>33664</c:v>
                </c:pt>
                <c:pt idx="147">
                  <c:v>33695</c:v>
                </c:pt>
                <c:pt idx="148">
                  <c:v>33725</c:v>
                </c:pt>
                <c:pt idx="149">
                  <c:v>33756</c:v>
                </c:pt>
                <c:pt idx="150">
                  <c:v>33786</c:v>
                </c:pt>
                <c:pt idx="151">
                  <c:v>33817</c:v>
                </c:pt>
                <c:pt idx="152">
                  <c:v>33848</c:v>
                </c:pt>
                <c:pt idx="153">
                  <c:v>33878</c:v>
                </c:pt>
                <c:pt idx="154">
                  <c:v>33909</c:v>
                </c:pt>
                <c:pt idx="155">
                  <c:v>33939</c:v>
                </c:pt>
                <c:pt idx="156">
                  <c:v>33970</c:v>
                </c:pt>
                <c:pt idx="157">
                  <c:v>34001</c:v>
                </c:pt>
                <c:pt idx="158">
                  <c:v>34029</c:v>
                </c:pt>
                <c:pt idx="159">
                  <c:v>34060</c:v>
                </c:pt>
                <c:pt idx="160">
                  <c:v>34090</c:v>
                </c:pt>
                <c:pt idx="161">
                  <c:v>34121</c:v>
                </c:pt>
                <c:pt idx="162">
                  <c:v>34151</c:v>
                </c:pt>
                <c:pt idx="163">
                  <c:v>34182</c:v>
                </c:pt>
                <c:pt idx="164">
                  <c:v>34213</c:v>
                </c:pt>
                <c:pt idx="165">
                  <c:v>34243</c:v>
                </c:pt>
                <c:pt idx="166">
                  <c:v>34274</c:v>
                </c:pt>
                <c:pt idx="167">
                  <c:v>34304</c:v>
                </c:pt>
                <c:pt idx="168">
                  <c:v>34335</c:v>
                </c:pt>
                <c:pt idx="169">
                  <c:v>34366</c:v>
                </c:pt>
                <c:pt idx="170">
                  <c:v>34394</c:v>
                </c:pt>
                <c:pt idx="171">
                  <c:v>34425</c:v>
                </c:pt>
                <c:pt idx="172">
                  <c:v>34455</c:v>
                </c:pt>
                <c:pt idx="173">
                  <c:v>34486</c:v>
                </c:pt>
                <c:pt idx="174">
                  <c:v>34516</c:v>
                </c:pt>
                <c:pt idx="175">
                  <c:v>34547</c:v>
                </c:pt>
                <c:pt idx="176">
                  <c:v>34578</c:v>
                </c:pt>
                <c:pt idx="177">
                  <c:v>34608</c:v>
                </c:pt>
                <c:pt idx="178">
                  <c:v>34639</c:v>
                </c:pt>
                <c:pt idx="179">
                  <c:v>34669</c:v>
                </c:pt>
                <c:pt idx="180">
                  <c:v>34700</c:v>
                </c:pt>
                <c:pt idx="181">
                  <c:v>34731</c:v>
                </c:pt>
                <c:pt idx="182">
                  <c:v>34759</c:v>
                </c:pt>
                <c:pt idx="183">
                  <c:v>34790</c:v>
                </c:pt>
                <c:pt idx="184">
                  <c:v>34820</c:v>
                </c:pt>
                <c:pt idx="185">
                  <c:v>34851</c:v>
                </c:pt>
                <c:pt idx="186">
                  <c:v>34881</c:v>
                </c:pt>
                <c:pt idx="187">
                  <c:v>34912</c:v>
                </c:pt>
                <c:pt idx="188">
                  <c:v>34943</c:v>
                </c:pt>
                <c:pt idx="189">
                  <c:v>34973</c:v>
                </c:pt>
                <c:pt idx="190">
                  <c:v>35004</c:v>
                </c:pt>
                <c:pt idx="191">
                  <c:v>35034</c:v>
                </c:pt>
                <c:pt idx="192">
                  <c:v>35065</c:v>
                </c:pt>
                <c:pt idx="193">
                  <c:v>35096</c:v>
                </c:pt>
                <c:pt idx="194">
                  <c:v>35125</c:v>
                </c:pt>
                <c:pt idx="195">
                  <c:v>35156</c:v>
                </c:pt>
                <c:pt idx="196">
                  <c:v>35186</c:v>
                </c:pt>
                <c:pt idx="197">
                  <c:v>35217</c:v>
                </c:pt>
                <c:pt idx="198">
                  <c:v>35247</c:v>
                </c:pt>
                <c:pt idx="199">
                  <c:v>35278</c:v>
                </c:pt>
                <c:pt idx="200">
                  <c:v>35309</c:v>
                </c:pt>
                <c:pt idx="201">
                  <c:v>35339</c:v>
                </c:pt>
                <c:pt idx="202">
                  <c:v>35370</c:v>
                </c:pt>
                <c:pt idx="203">
                  <c:v>35400</c:v>
                </c:pt>
                <c:pt idx="204">
                  <c:v>35431</c:v>
                </c:pt>
                <c:pt idx="205">
                  <c:v>35462</c:v>
                </c:pt>
                <c:pt idx="206">
                  <c:v>35490</c:v>
                </c:pt>
                <c:pt idx="207">
                  <c:v>35521</c:v>
                </c:pt>
                <c:pt idx="208">
                  <c:v>35551</c:v>
                </c:pt>
                <c:pt idx="209">
                  <c:v>35582</c:v>
                </c:pt>
                <c:pt idx="210">
                  <c:v>35612</c:v>
                </c:pt>
                <c:pt idx="211">
                  <c:v>35643</c:v>
                </c:pt>
                <c:pt idx="212">
                  <c:v>35674</c:v>
                </c:pt>
                <c:pt idx="213">
                  <c:v>35704</c:v>
                </c:pt>
                <c:pt idx="214">
                  <c:v>35735</c:v>
                </c:pt>
                <c:pt idx="215">
                  <c:v>35765</c:v>
                </c:pt>
                <c:pt idx="216">
                  <c:v>35796</c:v>
                </c:pt>
                <c:pt idx="217">
                  <c:v>35827</c:v>
                </c:pt>
                <c:pt idx="218">
                  <c:v>35855</c:v>
                </c:pt>
                <c:pt idx="219">
                  <c:v>35886</c:v>
                </c:pt>
                <c:pt idx="220">
                  <c:v>35916</c:v>
                </c:pt>
                <c:pt idx="221">
                  <c:v>35947</c:v>
                </c:pt>
                <c:pt idx="222">
                  <c:v>35977</c:v>
                </c:pt>
                <c:pt idx="223">
                  <c:v>36008</c:v>
                </c:pt>
                <c:pt idx="224">
                  <c:v>36039</c:v>
                </c:pt>
                <c:pt idx="225">
                  <c:v>36069</c:v>
                </c:pt>
                <c:pt idx="226">
                  <c:v>36100</c:v>
                </c:pt>
                <c:pt idx="227">
                  <c:v>36130</c:v>
                </c:pt>
                <c:pt idx="228">
                  <c:v>36161</c:v>
                </c:pt>
                <c:pt idx="229">
                  <c:v>36192</c:v>
                </c:pt>
                <c:pt idx="230">
                  <c:v>36220</c:v>
                </c:pt>
                <c:pt idx="231">
                  <c:v>36251</c:v>
                </c:pt>
                <c:pt idx="232">
                  <c:v>36281</c:v>
                </c:pt>
                <c:pt idx="233">
                  <c:v>36312</c:v>
                </c:pt>
                <c:pt idx="234">
                  <c:v>36342</c:v>
                </c:pt>
                <c:pt idx="235">
                  <c:v>36373</c:v>
                </c:pt>
                <c:pt idx="236">
                  <c:v>36404</c:v>
                </c:pt>
                <c:pt idx="237">
                  <c:v>36434</c:v>
                </c:pt>
                <c:pt idx="238">
                  <c:v>36465</c:v>
                </c:pt>
                <c:pt idx="239">
                  <c:v>36495</c:v>
                </c:pt>
                <c:pt idx="240">
                  <c:v>36526</c:v>
                </c:pt>
                <c:pt idx="241">
                  <c:v>36557</c:v>
                </c:pt>
                <c:pt idx="242">
                  <c:v>36586</c:v>
                </c:pt>
                <c:pt idx="243">
                  <c:v>36617</c:v>
                </c:pt>
                <c:pt idx="244">
                  <c:v>36647</c:v>
                </c:pt>
                <c:pt idx="245">
                  <c:v>36678</c:v>
                </c:pt>
                <c:pt idx="246">
                  <c:v>36708</c:v>
                </c:pt>
                <c:pt idx="247">
                  <c:v>36739</c:v>
                </c:pt>
                <c:pt idx="248">
                  <c:v>36770</c:v>
                </c:pt>
                <c:pt idx="249">
                  <c:v>36800</c:v>
                </c:pt>
                <c:pt idx="250">
                  <c:v>36831</c:v>
                </c:pt>
                <c:pt idx="251">
                  <c:v>36861</c:v>
                </c:pt>
                <c:pt idx="252">
                  <c:v>36892</c:v>
                </c:pt>
                <c:pt idx="253">
                  <c:v>36923</c:v>
                </c:pt>
                <c:pt idx="254">
                  <c:v>36951</c:v>
                </c:pt>
                <c:pt idx="255">
                  <c:v>36982</c:v>
                </c:pt>
                <c:pt idx="256">
                  <c:v>37012</c:v>
                </c:pt>
                <c:pt idx="257">
                  <c:v>37043</c:v>
                </c:pt>
                <c:pt idx="258">
                  <c:v>37073</c:v>
                </c:pt>
                <c:pt idx="259">
                  <c:v>37104</c:v>
                </c:pt>
                <c:pt idx="260">
                  <c:v>37135</c:v>
                </c:pt>
                <c:pt idx="261">
                  <c:v>37165</c:v>
                </c:pt>
                <c:pt idx="262">
                  <c:v>37196</c:v>
                </c:pt>
                <c:pt idx="263">
                  <c:v>37226</c:v>
                </c:pt>
                <c:pt idx="264">
                  <c:v>37257</c:v>
                </c:pt>
                <c:pt idx="265">
                  <c:v>37288</c:v>
                </c:pt>
                <c:pt idx="266">
                  <c:v>37316</c:v>
                </c:pt>
                <c:pt idx="267">
                  <c:v>37347</c:v>
                </c:pt>
                <c:pt idx="268">
                  <c:v>37377</c:v>
                </c:pt>
                <c:pt idx="269">
                  <c:v>37408</c:v>
                </c:pt>
                <c:pt idx="270">
                  <c:v>37438</c:v>
                </c:pt>
                <c:pt idx="271">
                  <c:v>37469</c:v>
                </c:pt>
                <c:pt idx="272">
                  <c:v>37500</c:v>
                </c:pt>
                <c:pt idx="273">
                  <c:v>37530</c:v>
                </c:pt>
                <c:pt idx="274">
                  <c:v>37561</c:v>
                </c:pt>
                <c:pt idx="275">
                  <c:v>37591</c:v>
                </c:pt>
                <c:pt idx="276">
                  <c:v>37622</c:v>
                </c:pt>
                <c:pt idx="277">
                  <c:v>37653</c:v>
                </c:pt>
                <c:pt idx="278">
                  <c:v>37681</c:v>
                </c:pt>
                <c:pt idx="279">
                  <c:v>37712</c:v>
                </c:pt>
                <c:pt idx="280">
                  <c:v>37742</c:v>
                </c:pt>
                <c:pt idx="281">
                  <c:v>37773</c:v>
                </c:pt>
                <c:pt idx="282">
                  <c:v>37803</c:v>
                </c:pt>
                <c:pt idx="283">
                  <c:v>37834</c:v>
                </c:pt>
                <c:pt idx="284">
                  <c:v>37865</c:v>
                </c:pt>
                <c:pt idx="285">
                  <c:v>37895</c:v>
                </c:pt>
                <c:pt idx="286">
                  <c:v>37926</c:v>
                </c:pt>
                <c:pt idx="287">
                  <c:v>37956</c:v>
                </c:pt>
                <c:pt idx="288">
                  <c:v>37987</c:v>
                </c:pt>
                <c:pt idx="289">
                  <c:v>38018</c:v>
                </c:pt>
                <c:pt idx="290">
                  <c:v>38047</c:v>
                </c:pt>
                <c:pt idx="291">
                  <c:v>38078</c:v>
                </c:pt>
                <c:pt idx="292">
                  <c:v>38108</c:v>
                </c:pt>
                <c:pt idx="293">
                  <c:v>38139</c:v>
                </c:pt>
                <c:pt idx="294">
                  <c:v>38169</c:v>
                </c:pt>
                <c:pt idx="295">
                  <c:v>38200</c:v>
                </c:pt>
                <c:pt idx="296">
                  <c:v>38231</c:v>
                </c:pt>
                <c:pt idx="297">
                  <c:v>38261</c:v>
                </c:pt>
                <c:pt idx="298">
                  <c:v>38292</c:v>
                </c:pt>
                <c:pt idx="299">
                  <c:v>38322</c:v>
                </c:pt>
                <c:pt idx="300">
                  <c:v>38353</c:v>
                </c:pt>
                <c:pt idx="301">
                  <c:v>38384</c:v>
                </c:pt>
                <c:pt idx="302">
                  <c:v>38412</c:v>
                </c:pt>
                <c:pt idx="303">
                  <c:v>38443</c:v>
                </c:pt>
                <c:pt idx="304">
                  <c:v>38473</c:v>
                </c:pt>
                <c:pt idx="305">
                  <c:v>38504</c:v>
                </c:pt>
                <c:pt idx="306">
                  <c:v>38534</c:v>
                </c:pt>
                <c:pt idx="307">
                  <c:v>38565</c:v>
                </c:pt>
                <c:pt idx="308">
                  <c:v>38596</c:v>
                </c:pt>
                <c:pt idx="309">
                  <c:v>38626</c:v>
                </c:pt>
                <c:pt idx="310">
                  <c:v>38657</c:v>
                </c:pt>
                <c:pt idx="311">
                  <c:v>38687</c:v>
                </c:pt>
                <c:pt idx="312">
                  <c:v>38718</c:v>
                </c:pt>
                <c:pt idx="313">
                  <c:v>38749</c:v>
                </c:pt>
                <c:pt idx="314">
                  <c:v>38777</c:v>
                </c:pt>
                <c:pt idx="315">
                  <c:v>38808</c:v>
                </c:pt>
                <c:pt idx="316">
                  <c:v>38838</c:v>
                </c:pt>
                <c:pt idx="317">
                  <c:v>38869</c:v>
                </c:pt>
                <c:pt idx="318">
                  <c:v>38899</c:v>
                </c:pt>
                <c:pt idx="319">
                  <c:v>38930</c:v>
                </c:pt>
                <c:pt idx="320">
                  <c:v>38961</c:v>
                </c:pt>
                <c:pt idx="321">
                  <c:v>38991</c:v>
                </c:pt>
                <c:pt idx="322">
                  <c:v>39022</c:v>
                </c:pt>
                <c:pt idx="323">
                  <c:v>39052</c:v>
                </c:pt>
                <c:pt idx="324">
                  <c:v>39083</c:v>
                </c:pt>
                <c:pt idx="325">
                  <c:v>39114</c:v>
                </c:pt>
                <c:pt idx="326">
                  <c:v>39142</c:v>
                </c:pt>
                <c:pt idx="327">
                  <c:v>39173</c:v>
                </c:pt>
                <c:pt idx="328">
                  <c:v>39203</c:v>
                </c:pt>
                <c:pt idx="329">
                  <c:v>39234</c:v>
                </c:pt>
                <c:pt idx="330">
                  <c:v>39264</c:v>
                </c:pt>
                <c:pt idx="331">
                  <c:v>39295</c:v>
                </c:pt>
                <c:pt idx="332">
                  <c:v>39326</c:v>
                </c:pt>
                <c:pt idx="333">
                  <c:v>39356</c:v>
                </c:pt>
                <c:pt idx="334">
                  <c:v>39387</c:v>
                </c:pt>
                <c:pt idx="335">
                  <c:v>39417</c:v>
                </c:pt>
                <c:pt idx="336">
                  <c:v>39448</c:v>
                </c:pt>
                <c:pt idx="337">
                  <c:v>39479</c:v>
                </c:pt>
                <c:pt idx="338">
                  <c:v>39508</c:v>
                </c:pt>
                <c:pt idx="339">
                  <c:v>39539</c:v>
                </c:pt>
                <c:pt idx="340">
                  <c:v>39569</c:v>
                </c:pt>
                <c:pt idx="341">
                  <c:v>39600</c:v>
                </c:pt>
                <c:pt idx="342">
                  <c:v>39630</c:v>
                </c:pt>
                <c:pt idx="343">
                  <c:v>39661</c:v>
                </c:pt>
                <c:pt idx="344">
                  <c:v>39692</c:v>
                </c:pt>
                <c:pt idx="345">
                  <c:v>39722</c:v>
                </c:pt>
                <c:pt idx="346">
                  <c:v>39753</c:v>
                </c:pt>
                <c:pt idx="347">
                  <c:v>39783</c:v>
                </c:pt>
                <c:pt idx="348">
                  <c:v>39814</c:v>
                </c:pt>
                <c:pt idx="349">
                  <c:v>39845</c:v>
                </c:pt>
                <c:pt idx="350">
                  <c:v>39873</c:v>
                </c:pt>
                <c:pt idx="351">
                  <c:v>39904</c:v>
                </c:pt>
                <c:pt idx="352">
                  <c:v>39934</c:v>
                </c:pt>
                <c:pt idx="353">
                  <c:v>39965</c:v>
                </c:pt>
                <c:pt idx="354">
                  <c:v>39995</c:v>
                </c:pt>
                <c:pt idx="355">
                  <c:v>40026</c:v>
                </c:pt>
                <c:pt idx="356">
                  <c:v>40057</c:v>
                </c:pt>
                <c:pt idx="357">
                  <c:v>40087</c:v>
                </c:pt>
                <c:pt idx="358">
                  <c:v>40118</c:v>
                </c:pt>
                <c:pt idx="359">
                  <c:v>40148</c:v>
                </c:pt>
                <c:pt idx="360">
                  <c:v>40179</c:v>
                </c:pt>
                <c:pt idx="361">
                  <c:v>40210</c:v>
                </c:pt>
                <c:pt idx="362">
                  <c:v>40238</c:v>
                </c:pt>
                <c:pt idx="363">
                  <c:v>40269</c:v>
                </c:pt>
                <c:pt idx="364">
                  <c:v>40299</c:v>
                </c:pt>
                <c:pt idx="365">
                  <c:v>40330</c:v>
                </c:pt>
                <c:pt idx="366">
                  <c:v>40360</c:v>
                </c:pt>
                <c:pt idx="367">
                  <c:v>40391</c:v>
                </c:pt>
                <c:pt idx="368">
                  <c:v>40422</c:v>
                </c:pt>
                <c:pt idx="369">
                  <c:v>40452</c:v>
                </c:pt>
                <c:pt idx="370">
                  <c:v>40483</c:v>
                </c:pt>
                <c:pt idx="371">
                  <c:v>40513</c:v>
                </c:pt>
                <c:pt idx="372">
                  <c:v>40544</c:v>
                </c:pt>
                <c:pt idx="373">
                  <c:v>40575</c:v>
                </c:pt>
                <c:pt idx="374">
                  <c:v>40603</c:v>
                </c:pt>
                <c:pt idx="375">
                  <c:v>40634</c:v>
                </c:pt>
                <c:pt idx="376">
                  <c:v>40664</c:v>
                </c:pt>
                <c:pt idx="377">
                  <c:v>40695</c:v>
                </c:pt>
                <c:pt idx="378">
                  <c:v>40725</c:v>
                </c:pt>
                <c:pt idx="379">
                  <c:v>40756</c:v>
                </c:pt>
                <c:pt idx="380">
                  <c:v>40787</c:v>
                </c:pt>
                <c:pt idx="381">
                  <c:v>40817</c:v>
                </c:pt>
                <c:pt idx="382">
                  <c:v>40848</c:v>
                </c:pt>
                <c:pt idx="383">
                  <c:v>40878</c:v>
                </c:pt>
                <c:pt idx="384">
                  <c:v>40909</c:v>
                </c:pt>
                <c:pt idx="385">
                  <c:v>40940</c:v>
                </c:pt>
                <c:pt idx="386">
                  <c:v>40969</c:v>
                </c:pt>
                <c:pt idx="387">
                  <c:v>41000</c:v>
                </c:pt>
                <c:pt idx="388">
                  <c:v>41030</c:v>
                </c:pt>
                <c:pt idx="389">
                  <c:v>41061</c:v>
                </c:pt>
                <c:pt idx="390">
                  <c:v>41091</c:v>
                </c:pt>
                <c:pt idx="391">
                  <c:v>41122</c:v>
                </c:pt>
                <c:pt idx="392">
                  <c:v>41153</c:v>
                </c:pt>
                <c:pt idx="393">
                  <c:v>41183</c:v>
                </c:pt>
                <c:pt idx="394">
                  <c:v>41214</c:v>
                </c:pt>
                <c:pt idx="395">
                  <c:v>41244</c:v>
                </c:pt>
                <c:pt idx="396">
                  <c:v>41275</c:v>
                </c:pt>
                <c:pt idx="397">
                  <c:v>41306</c:v>
                </c:pt>
                <c:pt idx="398">
                  <c:v>41334</c:v>
                </c:pt>
                <c:pt idx="399">
                  <c:v>41365</c:v>
                </c:pt>
                <c:pt idx="400">
                  <c:v>41395</c:v>
                </c:pt>
                <c:pt idx="401">
                  <c:v>41426</c:v>
                </c:pt>
                <c:pt idx="402">
                  <c:v>41456</c:v>
                </c:pt>
                <c:pt idx="403">
                  <c:v>41487</c:v>
                </c:pt>
                <c:pt idx="404">
                  <c:v>41518</c:v>
                </c:pt>
                <c:pt idx="405">
                  <c:v>41548</c:v>
                </c:pt>
                <c:pt idx="406">
                  <c:v>41579</c:v>
                </c:pt>
                <c:pt idx="407">
                  <c:v>41609</c:v>
                </c:pt>
                <c:pt idx="408">
                  <c:v>41640</c:v>
                </c:pt>
                <c:pt idx="409">
                  <c:v>41671</c:v>
                </c:pt>
                <c:pt idx="410">
                  <c:v>41699</c:v>
                </c:pt>
                <c:pt idx="411">
                  <c:v>41730</c:v>
                </c:pt>
                <c:pt idx="412">
                  <c:v>41760</c:v>
                </c:pt>
                <c:pt idx="413">
                  <c:v>41791</c:v>
                </c:pt>
                <c:pt idx="414">
                  <c:v>41821</c:v>
                </c:pt>
                <c:pt idx="415">
                  <c:v>41852</c:v>
                </c:pt>
                <c:pt idx="416">
                  <c:v>41883</c:v>
                </c:pt>
                <c:pt idx="417">
                  <c:v>41913</c:v>
                </c:pt>
                <c:pt idx="418">
                  <c:v>41944</c:v>
                </c:pt>
                <c:pt idx="419">
                  <c:v>41974</c:v>
                </c:pt>
                <c:pt idx="420">
                  <c:v>42005</c:v>
                </c:pt>
                <c:pt idx="421">
                  <c:v>42036</c:v>
                </c:pt>
                <c:pt idx="422">
                  <c:v>42064</c:v>
                </c:pt>
                <c:pt idx="423">
                  <c:v>42095</c:v>
                </c:pt>
                <c:pt idx="424">
                  <c:v>42125</c:v>
                </c:pt>
                <c:pt idx="425">
                  <c:v>42156</c:v>
                </c:pt>
                <c:pt idx="426">
                  <c:v>42186</c:v>
                </c:pt>
                <c:pt idx="427">
                  <c:v>42217</c:v>
                </c:pt>
                <c:pt idx="428">
                  <c:v>42248</c:v>
                </c:pt>
                <c:pt idx="429">
                  <c:v>42278</c:v>
                </c:pt>
                <c:pt idx="430">
                  <c:v>42309</c:v>
                </c:pt>
                <c:pt idx="431">
                  <c:v>42339</c:v>
                </c:pt>
                <c:pt idx="432">
                  <c:v>42370</c:v>
                </c:pt>
                <c:pt idx="433">
                  <c:v>42401</c:v>
                </c:pt>
                <c:pt idx="434">
                  <c:v>42430</c:v>
                </c:pt>
                <c:pt idx="435">
                  <c:v>42461</c:v>
                </c:pt>
                <c:pt idx="436">
                  <c:v>42491</c:v>
                </c:pt>
                <c:pt idx="437">
                  <c:v>42522</c:v>
                </c:pt>
                <c:pt idx="438">
                  <c:v>42552</c:v>
                </c:pt>
                <c:pt idx="439">
                  <c:v>42583</c:v>
                </c:pt>
                <c:pt idx="440">
                  <c:v>42614</c:v>
                </c:pt>
                <c:pt idx="441">
                  <c:v>42644</c:v>
                </c:pt>
                <c:pt idx="442">
                  <c:v>42675</c:v>
                </c:pt>
                <c:pt idx="443">
                  <c:v>42705</c:v>
                </c:pt>
                <c:pt idx="444">
                  <c:v>42736</c:v>
                </c:pt>
                <c:pt idx="445">
                  <c:v>42767</c:v>
                </c:pt>
                <c:pt idx="446">
                  <c:v>42795</c:v>
                </c:pt>
                <c:pt idx="447">
                  <c:v>42826</c:v>
                </c:pt>
                <c:pt idx="448">
                  <c:v>42856</c:v>
                </c:pt>
                <c:pt idx="449">
                  <c:v>42887</c:v>
                </c:pt>
                <c:pt idx="450">
                  <c:v>42917</c:v>
                </c:pt>
                <c:pt idx="451">
                  <c:v>42948</c:v>
                </c:pt>
                <c:pt idx="452">
                  <c:v>42979</c:v>
                </c:pt>
                <c:pt idx="453">
                  <c:v>43009</c:v>
                </c:pt>
                <c:pt idx="454">
                  <c:v>43040</c:v>
                </c:pt>
                <c:pt idx="455">
                  <c:v>43070</c:v>
                </c:pt>
                <c:pt idx="456">
                  <c:v>43101</c:v>
                </c:pt>
                <c:pt idx="457">
                  <c:v>43132</c:v>
                </c:pt>
                <c:pt idx="458">
                  <c:v>43160</c:v>
                </c:pt>
                <c:pt idx="459">
                  <c:v>43191</c:v>
                </c:pt>
                <c:pt idx="460">
                  <c:v>43221</c:v>
                </c:pt>
                <c:pt idx="461">
                  <c:v>43252</c:v>
                </c:pt>
                <c:pt idx="462">
                  <c:v>43282</c:v>
                </c:pt>
                <c:pt idx="463">
                  <c:v>43313</c:v>
                </c:pt>
                <c:pt idx="464">
                  <c:v>43344</c:v>
                </c:pt>
                <c:pt idx="465">
                  <c:v>43374</c:v>
                </c:pt>
                <c:pt idx="466">
                  <c:v>43405</c:v>
                </c:pt>
                <c:pt idx="467">
                  <c:v>43435</c:v>
                </c:pt>
                <c:pt idx="468">
                  <c:v>43466</c:v>
                </c:pt>
                <c:pt idx="469">
                  <c:v>43497</c:v>
                </c:pt>
                <c:pt idx="470">
                  <c:v>43525</c:v>
                </c:pt>
                <c:pt idx="471">
                  <c:v>43556</c:v>
                </c:pt>
                <c:pt idx="472">
                  <c:v>43586</c:v>
                </c:pt>
                <c:pt idx="473">
                  <c:v>43617</c:v>
                </c:pt>
                <c:pt idx="474">
                  <c:v>43647</c:v>
                </c:pt>
                <c:pt idx="475">
                  <c:v>43678</c:v>
                </c:pt>
                <c:pt idx="476">
                  <c:v>43709</c:v>
                </c:pt>
                <c:pt idx="477">
                  <c:v>43739</c:v>
                </c:pt>
                <c:pt idx="478">
                  <c:v>43770</c:v>
                </c:pt>
                <c:pt idx="479">
                  <c:v>43800</c:v>
                </c:pt>
                <c:pt idx="480">
                  <c:v>43831</c:v>
                </c:pt>
                <c:pt idx="481">
                  <c:v>43862</c:v>
                </c:pt>
                <c:pt idx="482">
                  <c:v>43891</c:v>
                </c:pt>
                <c:pt idx="483">
                  <c:v>43922</c:v>
                </c:pt>
                <c:pt idx="484">
                  <c:v>43952</c:v>
                </c:pt>
                <c:pt idx="485">
                  <c:v>43983</c:v>
                </c:pt>
                <c:pt idx="486">
                  <c:v>44013</c:v>
                </c:pt>
                <c:pt idx="487">
                  <c:v>44044</c:v>
                </c:pt>
                <c:pt idx="488">
                  <c:v>44075</c:v>
                </c:pt>
                <c:pt idx="489">
                  <c:v>44105</c:v>
                </c:pt>
                <c:pt idx="490">
                  <c:v>44136</c:v>
                </c:pt>
                <c:pt idx="491">
                  <c:v>44166</c:v>
                </c:pt>
                <c:pt idx="492">
                  <c:v>44197</c:v>
                </c:pt>
                <c:pt idx="493">
                  <c:v>44228</c:v>
                </c:pt>
                <c:pt idx="494">
                  <c:v>44256</c:v>
                </c:pt>
                <c:pt idx="495">
                  <c:v>44287</c:v>
                </c:pt>
                <c:pt idx="496">
                  <c:v>44317</c:v>
                </c:pt>
                <c:pt idx="497">
                  <c:v>44348</c:v>
                </c:pt>
                <c:pt idx="498">
                  <c:v>44378</c:v>
                </c:pt>
                <c:pt idx="499">
                  <c:v>44409</c:v>
                </c:pt>
                <c:pt idx="500">
                  <c:v>44440</c:v>
                </c:pt>
                <c:pt idx="501">
                  <c:v>44470</c:v>
                </c:pt>
                <c:pt idx="502">
                  <c:v>44501</c:v>
                </c:pt>
                <c:pt idx="503">
                  <c:v>44531</c:v>
                </c:pt>
                <c:pt idx="504">
                  <c:v>44562</c:v>
                </c:pt>
                <c:pt idx="505">
                  <c:v>44593</c:v>
                </c:pt>
                <c:pt idx="506">
                  <c:v>44621</c:v>
                </c:pt>
                <c:pt idx="507">
                  <c:v>44652</c:v>
                </c:pt>
                <c:pt idx="508">
                  <c:v>44682</c:v>
                </c:pt>
                <c:pt idx="509">
                  <c:v>44713</c:v>
                </c:pt>
                <c:pt idx="510">
                  <c:v>44743</c:v>
                </c:pt>
                <c:pt idx="511">
                  <c:v>44774</c:v>
                </c:pt>
                <c:pt idx="512">
                  <c:v>44805</c:v>
                </c:pt>
              </c:numCache>
            </c:numRef>
          </c:cat>
          <c:val>
            <c:numRef>
              <c:f>'FRED Graph'!$C$13:$C$525</c:f>
              <c:numCache>
                <c:formatCode>0.0</c:formatCode>
                <c:ptCount val="513"/>
                <c:pt idx="0">
                  <c:v>11.970800000000001</c:v>
                </c:pt>
                <c:pt idx="1">
                  <c:v>11.99422</c:v>
                </c:pt>
                <c:pt idx="2">
                  <c:v>12.60745</c:v>
                </c:pt>
                <c:pt idx="3">
                  <c:v>13.08677</c:v>
                </c:pt>
                <c:pt idx="4">
                  <c:v>13.135590000000001</c:v>
                </c:pt>
                <c:pt idx="5">
                  <c:v>13.60449</c:v>
                </c:pt>
                <c:pt idx="6">
                  <c:v>12.378299999999999</c:v>
                </c:pt>
                <c:pt idx="7">
                  <c:v>11.82944</c:v>
                </c:pt>
                <c:pt idx="8">
                  <c:v>12.005459999999999</c:v>
                </c:pt>
                <c:pt idx="9">
                  <c:v>12.16216</c:v>
                </c:pt>
                <c:pt idx="10">
                  <c:v>12.16578</c:v>
                </c:pt>
                <c:pt idx="11">
                  <c:v>12.15324</c:v>
                </c:pt>
                <c:pt idx="12">
                  <c:v>11.342890000000001</c:v>
                </c:pt>
                <c:pt idx="13">
                  <c:v>10.838710000000001</c:v>
                </c:pt>
                <c:pt idx="14">
                  <c:v>9.9236599999999999</c:v>
                </c:pt>
                <c:pt idx="15">
                  <c:v>9.4339600000000008</c:v>
                </c:pt>
                <c:pt idx="16">
                  <c:v>9.6129800000000003</c:v>
                </c:pt>
                <c:pt idx="17">
                  <c:v>9.3827200000000008</c:v>
                </c:pt>
                <c:pt idx="18">
                  <c:v>11.13861</c:v>
                </c:pt>
                <c:pt idx="19">
                  <c:v>11.56212</c:v>
                </c:pt>
                <c:pt idx="20">
                  <c:v>11.814859999999999</c:v>
                </c:pt>
                <c:pt idx="21">
                  <c:v>10.96386</c:v>
                </c:pt>
                <c:pt idx="22">
                  <c:v>10.250299999999999</c:v>
                </c:pt>
                <c:pt idx="23">
                  <c:v>9.5406399999999998</c:v>
                </c:pt>
                <c:pt idx="24">
                  <c:v>9.2505900000000008</c:v>
                </c:pt>
                <c:pt idx="25">
                  <c:v>9.1967400000000001</c:v>
                </c:pt>
                <c:pt idx="26">
                  <c:v>8.6805599999999998</c:v>
                </c:pt>
                <c:pt idx="27">
                  <c:v>8.8505699999999994</c:v>
                </c:pt>
                <c:pt idx="28">
                  <c:v>8.6560400000000008</c:v>
                </c:pt>
                <c:pt idx="29">
                  <c:v>8.4650099999999995</c:v>
                </c:pt>
                <c:pt idx="30">
                  <c:v>7.6837400000000002</c:v>
                </c:pt>
                <c:pt idx="31">
                  <c:v>7.0562300000000002</c:v>
                </c:pt>
                <c:pt idx="32">
                  <c:v>5.8823499999999997</c:v>
                </c:pt>
                <c:pt idx="33">
                  <c:v>5.8631900000000003</c:v>
                </c:pt>
                <c:pt idx="34">
                  <c:v>5.18919</c:v>
                </c:pt>
                <c:pt idx="35">
                  <c:v>4.5161300000000004</c:v>
                </c:pt>
                <c:pt idx="36">
                  <c:v>4.6087899999999999</c:v>
                </c:pt>
                <c:pt idx="37">
                  <c:v>4.4776100000000003</c:v>
                </c:pt>
                <c:pt idx="38">
                  <c:v>4.5793400000000002</c:v>
                </c:pt>
                <c:pt idx="39">
                  <c:v>4.1182699999999999</c:v>
                </c:pt>
                <c:pt idx="40">
                  <c:v>3.6687599999999998</c:v>
                </c:pt>
                <c:pt idx="41">
                  <c:v>3.2258100000000001</c:v>
                </c:pt>
                <c:pt idx="42">
                  <c:v>3.2057899999999999</c:v>
                </c:pt>
                <c:pt idx="43">
                  <c:v>3.0895999999999999</c:v>
                </c:pt>
                <c:pt idx="44">
                  <c:v>3.39506</c:v>
                </c:pt>
                <c:pt idx="45">
                  <c:v>3.5897399999999999</c:v>
                </c:pt>
                <c:pt idx="46">
                  <c:v>4.3165500000000003</c:v>
                </c:pt>
                <c:pt idx="47">
                  <c:v>4.7325100000000004</c:v>
                </c:pt>
                <c:pt idx="48">
                  <c:v>5.0204899999999997</c:v>
                </c:pt>
                <c:pt idx="49">
                  <c:v>4.8979600000000003</c:v>
                </c:pt>
                <c:pt idx="50">
                  <c:v>5.0916499999999996</c:v>
                </c:pt>
                <c:pt idx="51">
                  <c:v>5.1724100000000002</c:v>
                </c:pt>
                <c:pt idx="52">
                  <c:v>5.2578399999999998</c:v>
                </c:pt>
                <c:pt idx="53">
                  <c:v>5.34274</c:v>
                </c:pt>
                <c:pt idx="54">
                  <c:v>5.2104200000000001</c:v>
                </c:pt>
                <c:pt idx="55">
                  <c:v>5.2947100000000002</c:v>
                </c:pt>
                <c:pt idx="56">
                  <c:v>5.2736299999999998</c:v>
                </c:pt>
                <c:pt idx="57">
                  <c:v>5.1485099999999999</c:v>
                </c:pt>
                <c:pt idx="58">
                  <c:v>4.8275899999999998</c:v>
                </c:pt>
                <c:pt idx="59">
                  <c:v>4.9115900000000003</c:v>
                </c:pt>
                <c:pt idx="60">
                  <c:v>4.4878</c:v>
                </c:pt>
                <c:pt idx="61">
                  <c:v>4.76654</c:v>
                </c:pt>
                <c:pt idx="62">
                  <c:v>4.7480599999999997</c:v>
                </c:pt>
                <c:pt idx="63">
                  <c:v>4.5323000000000002</c:v>
                </c:pt>
                <c:pt idx="64">
                  <c:v>4.5148900000000003</c:v>
                </c:pt>
                <c:pt idx="65">
                  <c:v>4.40191</c:v>
                </c:pt>
                <c:pt idx="66">
                  <c:v>4.19048</c:v>
                </c:pt>
                <c:pt idx="67">
                  <c:v>4.1745700000000001</c:v>
                </c:pt>
                <c:pt idx="68">
                  <c:v>3.9697499999999999</c:v>
                </c:pt>
                <c:pt idx="69">
                  <c:v>4.0489600000000001</c:v>
                </c:pt>
                <c:pt idx="70">
                  <c:v>4.4172900000000004</c:v>
                </c:pt>
                <c:pt idx="71">
                  <c:v>4.3071200000000003</c:v>
                </c:pt>
                <c:pt idx="72">
                  <c:v>4.4817900000000002</c:v>
                </c:pt>
                <c:pt idx="73">
                  <c:v>4.1782700000000004</c:v>
                </c:pt>
                <c:pt idx="74">
                  <c:v>4.0703100000000001</c:v>
                </c:pt>
                <c:pt idx="75">
                  <c:v>4.1512900000000004</c:v>
                </c:pt>
                <c:pt idx="76">
                  <c:v>3.95221</c:v>
                </c:pt>
                <c:pt idx="77">
                  <c:v>3.9413399999999998</c:v>
                </c:pt>
                <c:pt idx="78">
                  <c:v>4.0219399999999998</c:v>
                </c:pt>
                <c:pt idx="79">
                  <c:v>4.0072900000000002</c:v>
                </c:pt>
                <c:pt idx="80">
                  <c:v>4.1818200000000001</c:v>
                </c:pt>
                <c:pt idx="81">
                  <c:v>4.0724</c:v>
                </c:pt>
                <c:pt idx="82">
                  <c:v>3.7803800000000001</c:v>
                </c:pt>
                <c:pt idx="83">
                  <c:v>3.7702</c:v>
                </c:pt>
                <c:pt idx="84">
                  <c:v>3.5746199999999999</c:v>
                </c:pt>
                <c:pt idx="85">
                  <c:v>3.5650599999999999</c:v>
                </c:pt>
                <c:pt idx="86">
                  <c:v>3.6444399999999999</c:v>
                </c:pt>
                <c:pt idx="87">
                  <c:v>3.8972500000000001</c:v>
                </c:pt>
                <c:pt idx="88">
                  <c:v>4.0671999999999997</c:v>
                </c:pt>
                <c:pt idx="89">
                  <c:v>3.9682499999999998</c:v>
                </c:pt>
                <c:pt idx="90">
                  <c:v>3.95431</c:v>
                </c:pt>
                <c:pt idx="91">
                  <c:v>3.9404599999999999</c:v>
                </c:pt>
                <c:pt idx="92">
                  <c:v>4.01396</c:v>
                </c:pt>
                <c:pt idx="93">
                  <c:v>4.1739100000000002</c:v>
                </c:pt>
                <c:pt idx="94">
                  <c:v>4.1630500000000001</c:v>
                </c:pt>
                <c:pt idx="95">
                  <c:v>4.1522500000000004</c:v>
                </c:pt>
                <c:pt idx="96">
                  <c:v>4.3140599999999996</c:v>
                </c:pt>
                <c:pt idx="97">
                  <c:v>4.3029299999999999</c:v>
                </c:pt>
                <c:pt idx="98">
                  <c:v>4.3739299999999997</c:v>
                </c:pt>
                <c:pt idx="99">
                  <c:v>4.2625700000000002</c:v>
                </c:pt>
                <c:pt idx="100">
                  <c:v>4.2480900000000004</c:v>
                </c:pt>
                <c:pt idx="101">
                  <c:v>4.4953399999999997</c:v>
                </c:pt>
                <c:pt idx="102">
                  <c:v>4.4801399999999996</c:v>
                </c:pt>
                <c:pt idx="103">
                  <c:v>4.4650400000000001</c:v>
                </c:pt>
                <c:pt idx="104">
                  <c:v>4.61409</c:v>
                </c:pt>
                <c:pt idx="105">
                  <c:v>4.5075099999999999</c:v>
                </c:pt>
                <c:pt idx="106">
                  <c:v>4.5795199999999996</c:v>
                </c:pt>
                <c:pt idx="107">
                  <c:v>4.65116</c:v>
                </c:pt>
                <c:pt idx="108">
                  <c:v>4.6319299999999997</c:v>
                </c:pt>
                <c:pt idx="109">
                  <c:v>4.7029699999999997</c:v>
                </c:pt>
                <c:pt idx="110">
                  <c:v>4.6836500000000001</c:v>
                </c:pt>
                <c:pt idx="111">
                  <c:v>4.4971399999999999</c:v>
                </c:pt>
                <c:pt idx="112">
                  <c:v>4.5639799999999999</c:v>
                </c:pt>
                <c:pt idx="113">
                  <c:v>4.5454499999999998</c:v>
                </c:pt>
                <c:pt idx="114">
                  <c:v>4.5307399999999998</c:v>
                </c:pt>
                <c:pt idx="115">
                  <c:v>4.4354800000000001</c:v>
                </c:pt>
                <c:pt idx="116">
                  <c:v>4.1700100000000004</c:v>
                </c:pt>
                <c:pt idx="117">
                  <c:v>4.3131000000000004</c:v>
                </c:pt>
                <c:pt idx="118">
                  <c:v>4.3789800000000003</c:v>
                </c:pt>
                <c:pt idx="119">
                  <c:v>4.4444400000000002</c:v>
                </c:pt>
                <c:pt idx="120">
                  <c:v>4.4268799999999997</c:v>
                </c:pt>
                <c:pt idx="121">
                  <c:v>4.5705299999999998</c:v>
                </c:pt>
                <c:pt idx="122">
                  <c:v>4.7880700000000003</c:v>
                </c:pt>
                <c:pt idx="123">
                  <c:v>4.8513299999999999</c:v>
                </c:pt>
                <c:pt idx="124">
                  <c:v>4.75448</c:v>
                </c:pt>
                <c:pt idx="125">
                  <c:v>4.8913000000000002</c:v>
                </c:pt>
                <c:pt idx="126">
                  <c:v>5.1083600000000002</c:v>
                </c:pt>
                <c:pt idx="127">
                  <c:v>5.4826300000000003</c:v>
                </c:pt>
                <c:pt idx="128">
                  <c:v>5.5427299999999997</c:v>
                </c:pt>
                <c:pt idx="129">
                  <c:v>5.3598800000000004</c:v>
                </c:pt>
                <c:pt idx="130">
                  <c:v>5.2631600000000001</c:v>
                </c:pt>
                <c:pt idx="131">
                  <c:v>5.3191499999999996</c:v>
                </c:pt>
                <c:pt idx="132">
                  <c:v>5.60182</c:v>
                </c:pt>
                <c:pt idx="133">
                  <c:v>5.6518499999999996</c:v>
                </c:pt>
                <c:pt idx="134">
                  <c:v>5.2434500000000002</c:v>
                </c:pt>
                <c:pt idx="135">
                  <c:v>5.1492500000000003</c:v>
                </c:pt>
                <c:pt idx="136">
                  <c:v>5.1339300000000003</c:v>
                </c:pt>
                <c:pt idx="137">
                  <c:v>4.9592900000000002</c:v>
                </c:pt>
                <c:pt idx="138">
                  <c:v>4.7864500000000003</c:v>
                </c:pt>
                <c:pt idx="139">
                  <c:v>4.6120099999999997</c:v>
                </c:pt>
                <c:pt idx="140">
                  <c:v>4.5951899999999997</c:v>
                </c:pt>
                <c:pt idx="141">
                  <c:v>4.4331399999999999</c:v>
                </c:pt>
                <c:pt idx="142">
                  <c:v>4.49275</c:v>
                </c:pt>
                <c:pt idx="143">
                  <c:v>4.4011500000000003</c:v>
                </c:pt>
                <c:pt idx="144">
                  <c:v>4.0143399999999998</c:v>
                </c:pt>
                <c:pt idx="145">
                  <c:v>3.70899</c:v>
                </c:pt>
                <c:pt idx="146">
                  <c:v>3.8434200000000001</c:v>
                </c:pt>
                <c:pt idx="147">
                  <c:v>3.8325100000000001</c:v>
                </c:pt>
                <c:pt idx="148">
                  <c:v>3.8924300000000001</c:v>
                </c:pt>
                <c:pt idx="149">
                  <c:v>3.73766</c:v>
                </c:pt>
                <c:pt idx="150">
                  <c:v>3.7245300000000001</c:v>
                </c:pt>
                <c:pt idx="151">
                  <c:v>3.4989499999999998</c:v>
                </c:pt>
                <c:pt idx="152">
                  <c:v>3.2775500000000002</c:v>
                </c:pt>
                <c:pt idx="153">
                  <c:v>3.5490599999999999</c:v>
                </c:pt>
                <c:pt idx="154">
                  <c:v>3.4674100000000001</c:v>
                </c:pt>
                <c:pt idx="155">
                  <c:v>3.38632</c:v>
                </c:pt>
                <c:pt idx="156">
                  <c:v>3.4459</c:v>
                </c:pt>
                <c:pt idx="157">
                  <c:v>3.5763400000000001</c:v>
                </c:pt>
                <c:pt idx="158">
                  <c:v>3.35846</c:v>
                </c:pt>
                <c:pt idx="159">
                  <c:v>3.4859900000000001</c:v>
                </c:pt>
                <c:pt idx="160">
                  <c:v>3.4059900000000001</c:v>
                </c:pt>
                <c:pt idx="161">
                  <c:v>3.3990499999999999</c:v>
                </c:pt>
                <c:pt idx="162">
                  <c:v>3.1842800000000002</c:v>
                </c:pt>
                <c:pt idx="163">
                  <c:v>3.3130500000000001</c:v>
                </c:pt>
                <c:pt idx="164">
                  <c:v>3.24105</c:v>
                </c:pt>
                <c:pt idx="165">
                  <c:v>3.0914000000000001</c:v>
                </c:pt>
                <c:pt idx="166">
                  <c:v>3.1501299999999999</c:v>
                </c:pt>
                <c:pt idx="167">
                  <c:v>3.1417099999999998</c:v>
                </c:pt>
                <c:pt idx="168">
                  <c:v>2.9313799999999999</c:v>
                </c:pt>
                <c:pt idx="169">
                  <c:v>2.78884</c:v>
                </c:pt>
                <c:pt idx="170">
                  <c:v>2.9840800000000001</c:v>
                </c:pt>
                <c:pt idx="171">
                  <c:v>2.7080600000000001</c:v>
                </c:pt>
                <c:pt idx="172">
                  <c:v>2.70092</c:v>
                </c:pt>
                <c:pt idx="173">
                  <c:v>2.8270900000000001</c:v>
                </c:pt>
                <c:pt idx="174">
                  <c:v>2.88903</c:v>
                </c:pt>
                <c:pt idx="175">
                  <c:v>2.8141400000000001</c:v>
                </c:pt>
                <c:pt idx="176">
                  <c:v>3.0085000000000002</c:v>
                </c:pt>
                <c:pt idx="177">
                  <c:v>2.8683200000000002</c:v>
                </c:pt>
                <c:pt idx="178">
                  <c:v>2.7940200000000002</c:v>
                </c:pt>
                <c:pt idx="179">
                  <c:v>2.5923500000000002</c:v>
                </c:pt>
                <c:pt idx="180">
                  <c:v>2.91262</c:v>
                </c:pt>
                <c:pt idx="181">
                  <c:v>2.9715799999999999</c:v>
                </c:pt>
                <c:pt idx="182">
                  <c:v>2.9620099999999998</c:v>
                </c:pt>
                <c:pt idx="183">
                  <c:v>3.1511300000000002</c:v>
                </c:pt>
                <c:pt idx="184">
                  <c:v>3.0789</c:v>
                </c:pt>
                <c:pt idx="185">
                  <c:v>3.0051199999999998</c:v>
                </c:pt>
                <c:pt idx="186">
                  <c:v>2.9993599999999998</c:v>
                </c:pt>
                <c:pt idx="187">
                  <c:v>2.99173</c:v>
                </c:pt>
                <c:pt idx="188">
                  <c:v>2.9841299999999999</c:v>
                </c:pt>
                <c:pt idx="189">
                  <c:v>3.1052</c:v>
                </c:pt>
                <c:pt idx="190">
                  <c:v>3.0341300000000002</c:v>
                </c:pt>
                <c:pt idx="191">
                  <c:v>3.0322200000000001</c:v>
                </c:pt>
                <c:pt idx="192">
                  <c:v>2.9559700000000002</c:v>
                </c:pt>
                <c:pt idx="193">
                  <c:v>2.8858199999999998</c:v>
                </c:pt>
                <c:pt idx="194">
                  <c:v>2.81426</c:v>
                </c:pt>
                <c:pt idx="195">
                  <c:v>2.6184500000000002</c:v>
                </c:pt>
                <c:pt idx="196">
                  <c:v>2.6757900000000001</c:v>
                </c:pt>
                <c:pt idx="197">
                  <c:v>2.6691500000000001</c:v>
                </c:pt>
                <c:pt idx="198">
                  <c:v>2.6641900000000001</c:v>
                </c:pt>
                <c:pt idx="199">
                  <c:v>2.5958000000000001</c:v>
                </c:pt>
                <c:pt idx="200">
                  <c:v>2.6510500000000001</c:v>
                </c:pt>
                <c:pt idx="201">
                  <c:v>2.5199799999999999</c:v>
                </c:pt>
                <c:pt idx="202">
                  <c:v>2.5766900000000001</c:v>
                </c:pt>
                <c:pt idx="203">
                  <c:v>2.6364200000000002</c:v>
                </c:pt>
                <c:pt idx="204">
                  <c:v>2.5045799999999998</c:v>
                </c:pt>
                <c:pt idx="205">
                  <c:v>2.5</c:v>
                </c:pt>
                <c:pt idx="206">
                  <c:v>2.43309</c:v>
                </c:pt>
                <c:pt idx="207">
                  <c:v>2.61239</c:v>
                </c:pt>
                <c:pt idx="208">
                  <c:v>2.5454500000000002</c:v>
                </c:pt>
                <c:pt idx="209">
                  <c:v>2.41838</c:v>
                </c:pt>
                <c:pt idx="210">
                  <c:v>2.4140000000000001</c:v>
                </c:pt>
                <c:pt idx="211">
                  <c:v>2.2891599999999999</c:v>
                </c:pt>
                <c:pt idx="212">
                  <c:v>2.2222200000000001</c:v>
                </c:pt>
                <c:pt idx="213">
                  <c:v>2.2781799999999999</c:v>
                </c:pt>
                <c:pt idx="214">
                  <c:v>2.1531099999999999</c:v>
                </c:pt>
                <c:pt idx="215">
                  <c:v>2.2700100000000001</c:v>
                </c:pt>
                <c:pt idx="216">
                  <c:v>2.2646000000000002</c:v>
                </c:pt>
                <c:pt idx="217">
                  <c:v>2.2605599999999999</c:v>
                </c:pt>
                <c:pt idx="218">
                  <c:v>2.2565300000000001</c:v>
                </c:pt>
                <c:pt idx="219">
                  <c:v>2.13144</c:v>
                </c:pt>
                <c:pt idx="220">
                  <c:v>2.18676</c:v>
                </c:pt>
                <c:pt idx="221">
                  <c:v>2.2432099999999999</c:v>
                </c:pt>
                <c:pt idx="222">
                  <c:v>2.2392500000000002</c:v>
                </c:pt>
                <c:pt idx="223">
                  <c:v>2.4735</c:v>
                </c:pt>
                <c:pt idx="224">
                  <c:v>2.3501799999999999</c:v>
                </c:pt>
                <c:pt idx="225">
                  <c:v>2.22743</c:v>
                </c:pt>
                <c:pt idx="226">
                  <c:v>2.34192</c:v>
                </c:pt>
                <c:pt idx="227">
                  <c:v>2.4532699999999998</c:v>
                </c:pt>
                <c:pt idx="228">
                  <c:v>2.331</c:v>
                </c:pt>
                <c:pt idx="229">
                  <c:v>2.1524100000000002</c:v>
                </c:pt>
                <c:pt idx="230">
                  <c:v>2.0325199999999999</c:v>
                </c:pt>
                <c:pt idx="231">
                  <c:v>2.2029000000000001</c:v>
                </c:pt>
                <c:pt idx="232">
                  <c:v>2.0821299999999998</c:v>
                </c:pt>
                <c:pt idx="233">
                  <c:v>1.96305</c:v>
                </c:pt>
                <c:pt idx="234">
                  <c:v>2.0749300000000002</c:v>
                </c:pt>
                <c:pt idx="235">
                  <c:v>1.89655</c:v>
                </c:pt>
                <c:pt idx="236">
                  <c:v>2.0665900000000001</c:v>
                </c:pt>
                <c:pt idx="237">
                  <c:v>2.1215600000000001</c:v>
                </c:pt>
                <c:pt idx="238">
                  <c:v>2.0594999999999999</c:v>
                </c:pt>
                <c:pt idx="239">
                  <c:v>1.88141</c:v>
                </c:pt>
                <c:pt idx="240">
                  <c:v>2.1070600000000002</c:v>
                </c:pt>
                <c:pt idx="241">
                  <c:v>2.1640100000000002</c:v>
                </c:pt>
                <c:pt idx="242">
                  <c:v>2.4473500000000001</c:v>
                </c:pt>
                <c:pt idx="243">
                  <c:v>2.2688600000000001</c:v>
                </c:pt>
                <c:pt idx="244">
                  <c:v>2.3795999999999999</c:v>
                </c:pt>
                <c:pt idx="245">
                  <c:v>2.54813</c:v>
                </c:pt>
                <c:pt idx="246">
                  <c:v>2.48447</c:v>
                </c:pt>
                <c:pt idx="247">
                  <c:v>2.5944699999999998</c:v>
                </c:pt>
                <c:pt idx="248">
                  <c:v>2.5309300000000001</c:v>
                </c:pt>
                <c:pt idx="249">
                  <c:v>2.5266700000000002</c:v>
                </c:pt>
                <c:pt idx="250">
                  <c:v>2.6345299999999998</c:v>
                </c:pt>
                <c:pt idx="251">
                  <c:v>2.5741499999999999</c:v>
                </c:pt>
                <c:pt idx="252">
                  <c:v>2.5655299999999999</c:v>
                </c:pt>
                <c:pt idx="253">
                  <c:v>2.7870699999999999</c:v>
                </c:pt>
                <c:pt idx="254">
                  <c:v>2.61111</c:v>
                </c:pt>
                <c:pt idx="255">
                  <c:v>2.6622300000000001</c:v>
                </c:pt>
                <c:pt idx="256">
                  <c:v>2.5456599999999998</c:v>
                </c:pt>
                <c:pt idx="257">
                  <c:v>2.7056900000000002</c:v>
                </c:pt>
                <c:pt idx="258">
                  <c:v>2.6997200000000001</c:v>
                </c:pt>
                <c:pt idx="259">
                  <c:v>2.6388099999999999</c:v>
                </c:pt>
                <c:pt idx="260">
                  <c:v>2.6330200000000001</c:v>
                </c:pt>
                <c:pt idx="261">
                  <c:v>2.6286999999999998</c:v>
                </c:pt>
                <c:pt idx="262">
                  <c:v>2.73075</c:v>
                </c:pt>
                <c:pt idx="263">
                  <c:v>2.7823199999999999</c:v>
                </c:pt>
                <c:pt idx="264">
                  <c:v>2.6101100000000002</c:v>
                </c:pt>
                <c:pt idx="265">
                  <c:v>2.54881</c:v>
                </c:pt>
                <c:pt idx="266">
                  <c:v>2.4363800000000002</c:v>
                </c:pt>
                <c:pt idx="267">
                  <c:v>2.4851399999999999</c:v>
                </c:pt>
                <c:pt idx="268">
                  <c:v>2.5364300000000002</c:v>
                </c:pt>
                <c:pt idx="269">
                  <c:v>2.25806</c:v>
                </c:pt>
                <c:pt idx="270">
                  <c:v>2.19957</c:v>
                </c:pt>
                <c:pt idx="271">
                  <c:v>2.3567200000000001</c:v>
                </c:pt>
                <c:pt idx="272">
                  <c:v>2.2447900000000001</c:v>
                </c:pt>
                <c:pt idx="273">
                  <c:v>2.1878299999999999</c:v>
                </c:pt>
                <c:pt idx="274">
                  <c:v>2.0202</c:v>
                </c:pt>
                <c:pt idx="275">
                  <c:v>1.96391</c:v>
                </c:pt>
                <c:pt idx="276">
                  <c:v>1.96078</c:v>
                </c:pt>
                <c:pt idx="277">
                  <c:v>1.79799</c:v>
                </c:pt>
                <c:pt idx="278">
                  <c:v>1.7441899999999999</c:v>
                </c:pt>
                <c:pt idx="279">
                  <c:v>1.47601</c:v>
                </c:pt>
                <c:pt idx="280">
                  <c:v>1.5263199999999999</c:v>
                </c:pt>
                <c:pt idx="281">
                  <c:v>1.4721299999999999</c:v>
                </c:pt>
                <c:pt idx="282">
                  <c:v>1.5223100000000001</c:v>
                </c:pt>
                <c:pt idx="283">
                  <c:v>1.3082199999999999</c:v>
                </c:pt>
                <c:pt idx="284">
                  <c:v>1.25457</c:v>
                </c:pt>
                <c:pt idx="285">
                  <c:v>1.30548</c:v>
                </c:pt>
                <c:pt idx="286">
                  <c:v>1.09432</c:v>
                </c:pt>
                <c:pt idx="287">
                  <c:v>1.09318</c:v>
                </c:pt>
                <c:pt idx="288">
                  <c:v>1.1434500000000001</c:v>
                </c:pt>
                <c:pt idx="289">
                  <c:v>1.24675</c:v>
                </c:pt>
                <c:pt idx="290">
                  <c:v>1.55844</c:v>
                </c:pt>
                <c:pt idx="291">
                  <c:v>1.76623</c:v>
                </c:pt>
                <c:pt idx="292">
                  <c:v>1.7107300000000001</c:v>
                </c:pt>
                <c:pt idx="293">
                  <c:v>1.86528</c:v>
                </c:pt>
                <c:pt idx="294">
                  <c:v>1.7580100000000001</c:v>
                </c:pt>
                <c:pt idx="295">
                  <c:v>1.70455</c:v>
                </c:pt>
                <c:pt idx="296">
                  <c:v>1.9618</c:v>
                </c:pt>
                <c:pt idx="297">
                  <c:v>2.01031</c:v>
                </c:pt>
                <c:pt idx="298">
                  <c:v>2.2164899999999998</c:v>
                </c:pt>
                <c:pt idx="299">
                  <c:v>2.2657099999999999</c:v>
                </c:pt>
                <c:pt idx="300">
                  <c:v>2.26105</c:v>
                </c:pt>
                <c:pt idx="301">
                  <c:v>2.3088799999999998</c:v>
                </c:pt>
                <c:pt idx="302">
                  <c:v>2.3529399999999998</c:v>
                </c:pt>
                <c:pt idx="303">
                  <c:v>2.1949999999999998</c:v>
                </c:pt>
                <c:pt idx="304">
                  <c:v>2.19164</c:v>
                </c:pt>
                <c:pt idx="305">
                  <c:v>2.0345900000000001</c:v>
                </c:pt>
                <c:pt idx="306">
                  <c:v>2.0833300000000001</c:v>
                </c:pt>
                <c:pt idx="307">
                  <c:v>2.13306</c:v>
                </c:pt>
                <c:pt idx="308">
                  <c:v>1.92405</c:v>
                </c:pt>
                <c:pt idx="309">
                  <c:v>2.0717500000000002</c:v>
                </c:pt>
                <c:pt idx="310">
                  <c:v>2.1179999999999999</c:v>
                </c:pt>
                <c:pt idx="311">
                  <c:v>2.1147999999999998</c:v>
                </c:pt>
                <c:pt idx="312">
                  <c:v>2.1105499999999999</c:v>
                </c:pt>
                <c:pt idx="313">
                  <c:v>2.1063200000000002</c:v>
                </c:pt>
                <c:pt idx="314">
                  <c:v>2.0989499999999999</c:v>
                </c:pt>
                <c:pt idx="315">
                  <c:v>2.2976999999999999</c:v>
                </c:pt>
                <c:pt idx="316">
                  <c:v>2.4438900000000001</c:v>
                </c:pt>
                <c:pt idx="317">
                  <c:v>2.6420699999999999</c:v>
                </c:pt>
                <c:pt idx="318">
                  <c:v>2.6879</c:v>
                </c:pt>
                <c:pt idx="319">
                  <c:v>2.8344100000000001</c:v>
                </c:pt>
                <c:pt idx="320">
                  <c:v>2.9309500000000002</c:v>
                </c:pt>
                <c:pt idx="321">
                  <c:v>2.7722799999999999</c:v>
                </c:pt>
                <c:pt idx="322">
                  <c:v>2.6172800000000001</c:v>
                </c:pt>
                <c:pt idx="323">
                  <c:v>2.61341</c:v>
                </c:pt>
                <c:pt idx="324">
                  <c:v>2.6574800000000001</c:v>
                </c:pt>
                <c:pt idx="325">
                  <c:v>2.7185700000000002</c:v>
                </c:pt>
                <c:pt idx="326">
                  <c:v>2.5051399999999999</c:v>
                </c:pt>
                <c:pt idx="327">
                  <c:v>2.41553</c:v>
                </c:pt>
                <c:pt idx="328">
                  <c:v>2.2677700000000001</c:v>
                </c:pt>
                <c:pt idx="329">
                  <c:v>2.1816399999999998</c:v>
                </c:pt>
                <c:pt idx="330">
                  <c:v>2.1682000000000001</c:v>
                </c:pt>
                <c:pt idx="331">
                  <c:v>2.0884900000000002</c:v>
                </c:pt>
                <c:pt idx="332">
                  <c:v>2.1013500000000001</c:v>
                </c:pt>
                <c:pt idx="333">
                  <c:v>2.1565500000000002</c:v>
                </c:pt>
                <c:pt idx="334">
                  <c:v>2.3387899999999999</c:v>
                </c:pt>
                <c:pt idx="335">
                  <c:v>2.4353699999999998</c:v>
                </c:pt>
                <c:pt idx="336">
                  <c:v>2.4789099999999999</c:v>
                </c:pt>
                <c:pt idx="337">
                  <c:v>2.2970799999999998</c:v>
                </c:pt>
                <c:pt idx="338">
                  <c:v>2.3885200000000002</c:v>
                </c:pt>
                <c:pt idx="339">
                  <c:v>2.29467</c:v>
                </c:pt>
                <c:pt idx="340">
                  <c:v>2.3222200000000002</c:v>
                </c:pt>
                <c:pt idx="341">
                  <c:v>2.3917299999999999</c:v>
                </c:pt>
                <c:pt idx="342">
                  <c:v>2.4633099999999999</c:v>
                </c:pt>
                <c:pt idx="343">
                  <c:v>2.4981200000000001</c:v>
                </c:pt>
                <c:pt idx="344">
                  <c:v>2.4386199999999998</c:v>
                </c:pt>
                <c:pt idx="345">
                  <c:v>2.2213599999999998</c:v>
                </c:pt>
                <c:pt idx="346">
                  <c:v>2.0158900000000002</c:v>
                </c:pt>
                <c:pt idx="347">
                  <c:v>1.7624599999999999</c:v>
                </c:pt>
                <c:pt idx="348">
                  <c:v>1.67235</c:v>
                </c:pt>
                <c:pt idx="349">
                  <c:v>1.80098</c:v>
                </c:pt>
                <c:pt idx="350">
                  <c:v>1.7876099999999999</c:v>
                </c:pt>
                <c:pt idx="351">
                  <c:v>1.9323300000000001</c:v>
                </c:pt>
                <c:pt idx="352">
                  <c:v>1.84613</c:v>
                </c:pt>
                <c:pt idx="353">
                  <c:v>1.71197</c:v>
                </c:pt>
                <c:pt idx="354">
                  <c:v>1.5270999999999999</c:v>
                </c:pt>
                <c:pt idx="355">
                  <c:v>1.43397</c:v>
                </c:pt>
                <c:pt idx="356">
                  <c:v>1.47984</c:v>
                </c:pt>
                <c:pt idx="357">
                  <c:v>1.7127300000000001</c:v>
                </c:pt>
                <c:pt idx="358">
                  <c:v>1.71424</c:v>
                </c:pt>
                <c:pt idx="359">
                  <c:v>1.8236699999999999</c:v>
                </c:pt>
                <c:pt idx="360">
                  <c:v>1.51234</c:v>
                </c:pt>
                <c:pt idx="361">
                  <c:v>1.34945</c:v>
                </c:pt>
                <c:pt idx="362">
                  <c:v>1.1592100000000001</c:v>
                </c:pt>
                <c:pt idx="363">
                  <c:v>0.96750999999999998</c:v>
                </c:pt>
                <c:pt idx="364">
                  <c:v>0.94013999999999998</c:v>
                </c:pt>
                <c:pt idx="365">
                  <c:v>0.95020000000000004</c:v>
                </c:pt>
                <c:pt idx="366">
                  <c:v>0.95774999999999999</c:v>
                </c:pt>
                <c:pt idx="367">
                  <c:v>0.91710000000000003</c:v>
                </c:pt>
                <c:pt idx="368">
                  <c:v>0.81438999999999995</c:v>
                </c:pt>
                <c:pt idx="369">
                  <c:v>0.60272000000000003</c:v>
                </c:pt>
                <c:pt idx="370">
                  <c:v>0.67205999999999999</c:v>
                </c:pt>
                <c:pt idx="371">
                  <c:v>0.66188999999999998</c:v>
                </c:pt>
                <c:pt idx="372">
                  <c:v>0.98353000000000002</c:v>
                </c:pt>
                <c:pt idx="373">
                  <c:v>1.1244499999999999</c:v>
                </c:pt>
                <c:pt idx="374">
                  <c:v>1.2097899999999999</c:v>
                </c:pt>
                <c:pt idx="375">
                  <c:v>1.3155399999999999</c:v>
                </c:pt>
                <c:pt idx="376">
                  <c:v>1.4540999999999999</c:v>
                </c:pt>
                <c:pt idx="377">
                  <c:v>1.58368</c:v>
                </c:pt>
                <c:pt idx="378">
                  <c:v>1.7414799999999999</c:v>
                </c:pt>
                <c:pt idx="379">
                  <c:v>1.96516</c:v>
                </c:pt>
                <c:pt idx="380">
                  <c:v>1.9877199999999999</c:v>
                </c:pt>
                <c:pt idx="381">
                  <c:v>2.10792</c:v>
                </c:pt>
                <c:pt idx="382">
                  <c:v>2.1381999999999999</c:v>
                </c:pt>
                <c:pt idx="383">
                  <c:v>2.2766600000000001</c:v>
                </c:pt>
                <c:pt idx="384">
                  <c:v>2.2773500000000002</c:v>
                </c:pt>
                <c:pt idx="385">
                  <c:v>2.1598199999999999</c:v>
                </c:pt>
                <c:pt idx="386">
                  <c:v>2.2483399999999998</c:v>
                </c:pt>
                <c:pt idx="387">
                  <c:v>2.3144300000000002</c:v>
                </c:pt>
                <c:pt idx="388">
                  <c:v>2.2522600000000002</c:v>
                </c:pt>
                <c:pt idx="389">
                  <c:v>2.1922899999999998</c:v>
                </c:pt>
                <c:pt idx="390">
                  <c:v>2.1099600000000001</c:v>
                </c:pt>
                <c:pt idx="391">
                  <c:v>1.9352499999999999</c:v>
                </c:pt>
                <c:pt idx="392">
                  <c:v>2.0082399999999998</c:v>
                </c:pt>
                <c:pt idx="393">
                  <c:v>1.99465</c:v>
                </c:pt>
                <c:pt idx="394">
                  <c:v>1.95285</c:v>
                </c:pt>
                <c:pt idx="395">
                  <c:v>1.8996900000000001</c:v>
                </c:pt>
                <c:pt idx="396">
                  <c:v>1.9097999999999999</c:v>
                </c:pt>
                <c:pt idx="397">
                  <c:v>1.98874</c:v>
                </c:pt>
                <c:pt idx="398">
                  <c:v>1.8890199999999999</c:v>
                </c:pt>
                <c:pt idx="399">
                  <c:v>1.71556</c:v>
                </c:pt>
                <c:pt idx="400">
                  <c:v>1.6455500000000001</c:v>
                </c:pt>
                <c:pt idx="401">
                  <c:v>1.6231</c:v>
                </c:pt>
                <c:pt idx="402">
                  <c:v>1.7002200000000001</c:v>
                </c:pt>
                <c:pt idx="403">
                  <c:v>1.7821100000000001</c:v>
                </c:pt>
                <c:pt idx="404">
                  <c:v>1.7519400000000001</c:v>
                </c:pt>
                <c:pt idx="405">
                  <c:v>1.6868399999999999</c:v>
                </c:pt>
                <c:pt idx="406">
                  <c:v>1.7416700000000001</c:v>
                </c:pt>
                <c:pt idx="407">
                  <c:v>1.7408600000000001</c:v>
                </c:pt>
                <c:pt idx="408">
                  <c:v>1.60703</c:v>
                </c:pt>
                <c:pt idx="409">
                  <c:v>1.55481</c:v>
                </c:pt>
                <c:pt idx="410">
                  <c:v>1.6456599999999999</c:v>
                </c:pt>
                <c:pt idx="411">
                  <c:v>1.8210599999999999</c:v>
                </c:pt>
                <c:pt idx="412">
                  <c:v>1.94553</c:v>
                </c:pt>
                <c:pt idx="413">
                  <c:v>1.92286</c:v>
                </c:pt>
                <c:pt idx="414">
                  <c:v>1.8449599999999999</c:v>
                </c:pt>
                <c:pt idx="415">
                  <c:v>1.7363999999999999</c:v>
                </c:pt>
                <c:pt idx="416">
                  <c:v>1.74095</c:v>
                </c:pt>
                <c:pt idx="417">
                  <c:v>1.8176300000000001</c:v>
                </c:pt>
                <c:pt idx="418">
                  <c:v>1.74159</c:v>
                </c:pt>
                <c:pt idx="419">
                  <c:v>1.62242</c:v>
                </c:pt>
                <c:pt idx="420">
                  <c:v>1.6316299999999999</c:v>
                </c:pt>
                <c:pt idx="421">
                  <c:v>1.68808</c:v>
                </c:pt>
                <c:pt idx="422">
                  <c:v>1.7453799999999999</c:v>
                </c:pt>
                <c:pt idx="423">
                  <c:v>1.8028299999999999</c:v>
                </c:pt>
                <c:pt idx="424">
                  <c:v>1.7509399999999999</c:v>
                </c:pt>
                <c:pt idx="425">
                  <c:v>1.7772699999999999</c:v>
                </c:pt>
                <c:pt idx="426">
                  <c:v>1.83463</c:v>
                </c:pt>
                <c:pt idx="427">
                  <c:v>1.85063</c:v>
                </c:pt>
                <c:pt idx="428">
                  <c:v>1.8971</c:v>
                </c:pt>
                <c:pt idx="429">
                  <c:v>1.91353</c:v>
                </c:pt>
                <c:pt idx="430">
                  <c:v>1.99743</c:v>
                </c:pt>
                <c:pt idx="431">
                  <c:v>2.07151</c:v>
                </c:pt>
                <c:pt idx="432">
                  <c:v>2.1450200000000001</c:v>
                </c:pt>
                <c:pt idx="433">
                  <c:v>2.2225700000000002</c:v>
                </c:pt>
                <c:pt idx="434">
                  <c:v>2.1424300000000001</c:v>
                </c:pt>
                <c:pt idx="435">
                  <c:v>2.15665</c:v>
                </c:pt>
                <c:pt idx="436">
                  <c:v>2.2545600000000001</c:v>
                </c:pt>
                <c:pt idx="437">
                  <c:v>2.2622100000000001</c:v>
                </c:pt>
                <c:pt idx="438">
                  <c:v>2.17014</c:v>
                </c:pt>
                <c:pt idx="439">
                  <c:v>2.3087300000000002</c:v>
                </c:pt>
                <c:pt idx="440">
                  <c:v>2.2711199999999998</c:v>
                </c:pt>
                <c:pt idx="441">
                  <c:v>2.2045599999999999</c:v>
                </c:pt>
                <c:pt idx="442">
                  <c:v>2.1454200000000001</c:v>
                </c:pt>
                <c:pt idx="443">
                  <c:v>2.19712</c:v>
                </c:pt>
                <c:pt idx="444">
                  <c:v>2.25021</c:v>
                </c:pt>
                <c:pt idx="445">
                  <c:v>2.2353499999999999</c:v>
                </c:pt>
                <c:pt idx="446">
                  <c:v>2.0458500000000002</c:v>
                </c:pt>
                <c:pt idx="447">
                  <c:v>1.8965700000000001</c:v>
                </c:pt>
                <c:pt idx="448">
                  <c:v>1.73709</c:v>
                </c:pt>
                <c:pt idx="449">
                  <c:v>1.69912</c:v>
                </c:pt>
                <c:pt idx="450">
                  <c:v>1.67696</c:v>
                </c:pt>
                <c:pt idx="451">
                  <c:v>1.65524</c:v>
                </c:pt>
                <c:pt idx="452">
                  <c:v>1.5953900000000001</c:v>
                </c:pt>
                <c:pt idx="453">
                  <c:v>1.7596400000000001</c:v>
                </c:pt>
                <c:pt idx="454">
                  <c:v>1.7376100000000001</c:v>
                </c:pt>
                <c:pt idx="455">
                  <c:v>1.77017</c:v>
                </c:pt>
                <c:pt idx="456">
                  <c:v>1.83857</c:v>
                </c:pt>
                <c:pt idx="457">
                  <c:v>1.82073</c:v>
                </c:pt>
                <c:pt idx="458">
                  <c:v>2.0657999999999999</c:v>
                </c:pt>
                <c:pt idx="459">
                  <c:v>2.1398999999999999</c:v>
                </c:pt>
                <c:pt idx="460">
                  <c:v>2.2753800000000002</c:v>
                </c:pt>
                <c:pt idx="461">
                  <c:v>2.2653799999999999</c:v>
                </c:pt>
                <c:pt idx="462">
                  <c:v>2.32673</c:v>
                </c:pt>
                <c:pt idx="463">
                  <c:v>2.1751399999999999</c:v>
                </c:pt>
                <c:pt idx="464">
                  <c:v>2.2518699999999998</c:v>
                </c:pt>
                <c:pt idx="465">
                  <c:v>2.1579600000000001</c:v>
                </c:pt>
                <c:pt idx="466">
                  <c:v>2.2216900000000002</c:v>
                </c:pt>
                <c:pt idx="467">
                  <c:v>2.19781</c:v>
                </c:pt>
                <c:pt idx="468">
                  <c:v>2.1413600000000002</c:v>
                </c:pt>
                <c:pt idx="469">
                  <c:v>2.08046</c:v>
                </c:pt>
                <c:pt idx="470">
                  <c:v>2.05132</c:v>
                </c:pt>
                <c:pt idx="471">
                  <c:v>2.0868799999999998</c:v>
                </c:pt>
                <c:pt idx="472">
                  <c:v>2.0104899999999999</c:v>
                </c:pt>
                <c:pt idx="473">
                  <c:v>2.1347900000000002</c:v>
                </c:pt>
                <c:pt idx="474">
                  <c:v>2.1884999999999999</c:v>
                </c:pt>
                <c:pt idx="475">
                  <c:v>2.3668</c:v>
                </c:pt>
                <c:pt idx="476">
                  <c:v>2.3531499999999999</c:v>
                </c:pt>
                <c:pt idx="477">
                  <c:v>2.3251200000000001</c:v>
                </c:pt>
                <c:pt idx="478">
                  <c:v>2.3148499999999999</c:v>
                </c:pt>
                <c:pt idx="479">
                  <c:v>2.23441</c:v>
                </c:pt>
                <c:pt idx="480">
                  <c:v>2.2584399999999998</c:v>
                </c:pt>
                <c:pt idx="481">
                  <c:v>2.3757600000000001</c:v>
                </c:pt>
                <c:pt idx="482">
                  <c:v>2.11721</c:v>
                </c:pt>
                <c:pt idx="483">
                  <c:v>1.4555800000000001</c:v>
                </c:pt>
                <c:pt idx="484">
                  <c:v>1.2522800000000001</c:v>
                </c:pt>
                <c:pt idx="485">
                  <c:v>1.1953100000000001</c:v>
                </c:pt>
                <c:pt idx="486">
                  <c:v>1.5412300000000001</c:v>
                </c:pt>
                <c:pt idx="487">
                  <c:v>1.7139</c:v>
                </c:pt>
                <c:pt idx="488">
                  <c:v>1.72495</c:v>
                </c:pt>
                <c:pt idx="489">
                  <c:v>1.6274299999999999</c:v>
                </c:pt>
                <c:pt idx="490">
                  <c:v>1.6405400000000001</c:v>
                </c:pt>
                <c:pt idx="491">
                  <c:v>1.59629</c:v>
                </c:pt>
                <c:pt idx="492">
                  <c:v>1.3872899999999999</c:v>
                </c:pt>
                <c:pt idx="493">
                  <c:v>1.2876099999999999</c:v>
                </c:pt>
                <c:pt idx="494">
                  <c:v>1.6600699999999999</c:v>
                </c:pt>
                <c:pt idx="495">
                  <c:v>2.97173</c:v>
                </c:pt>
                <c:pt idx="496">
                  <c:v>3.8060100000000001</c:v>
                </c:pt>
                <c:pt idx="497">
                  <c:v>4.4474</c:v>
                </c:pt>
                <c:pt idx="498">
                  <c:v>4.2018000000000004</c:v>
                </c:pt>
                <c:pt idx="499">
                  <c:v>3.9618600000000002</c:v>
                </c:pt>
                <c:pt idx="500">
                  <c:v>4.0367499999999996</c:v>
                </c:pt>
                <c:pt idx="501">
                  <c:v>4.59396</c:v>
                </c:pt>
                <c:pt idx="502">
                  <c:v>4.9526300000000001</c:v>
                </c:pt>
                <c:pt idx="503">
                  <c:v>5.4766199999999996</c:v>
                </c:pt>
                <c:pt idx="504">
                  <c:v>6.0407799999999998</c:v>
                </c:pt>
                <c:pt idx="505">
                  <c:v>6.4157400000000004</c:v>
                </c:pt>
                <c:pt idx="506">
                  <c:v>6.4360400000000002</c:v>
                </c:pt>
                <c:pt idx="507">
                  <c:v>6.1336899999999996</c:v>
                </c:pt>
                <c:pt idx="508">
                  <c:v>6.0112800000000002</c:v>
                </c:pt>
                <c:pt idx="509">
                  <c:v>5.9124499999999998</c:v>
                </c:pt>
                <c:pt idx="510">
                  <c:v>5.91153</c:v>
                </c:pt>
                <c:pt idx="511">
                  <c:v>6.3170900000000003</c:v>
                </c:pt>
                <c:pt idx="512">
                  <c:v>6.6578099999999996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69-4B4D-A9C7-FB6358E7E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054367"/>
        <c:axId val="1921928800"/>
      </c:lineChart>
      <c:dateAx>
        <c:axId val="15405436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928800"/>
        <c:crosses val="autoZero"/>
        <c:auto val="1"/>
        <c:lblOffset val="100"/>
        <c:baseTimeUnit val="months"/>
      </c:dateAx>
      <c:valAx>
        <c:axId val="19219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54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Supply Chain Pressure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'GSCPI Monthly Data'!$E$7</c:f>
              <c:strCache>
                <c:ptCount val="1"/>
                <c:pt idx="0">
                  <c:v>Supply Chain Pressure</c:v>
                </c:pt>
              </c:strCache>
            </c:strRef>
          </c:tx>
          <c:spPr>
            <a:ln w="3810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strRef>
              <c:f>'GSCPI Monthly Data'!$D$8:$D$100</c:f>
              <c:strCache>
                <c:ptCount val="93"/>
                <c:pt idx="0">
                  <c:v>31-Jan-2015</c:v>
                </c:pt>
                <c:pt idx="1">
                  <c:v>28-Feb-2015</c:v>
                </c:pt>
                <c:pt idx="2">
                  <c:v>31-Mar-2015</c:v>
                </c:pt>
                <c:pt idx="3">
                  <c:v>30-Apr-2015</c:v>
                </c:pt>
                <c:pt idx="4">
                  <c:v>31-May-2015</c:v>
                </c:pt>
                <c:pt idx="5">
                  <c:v>30-Jun-2015</c:v>
                </c:pt>
                <c:pt idx="6">
                  <c:v>31-Jul-2015</c:v>
                </c:pt>
                <c:pt idx="7">
                  <c:v>31-Aug-2015</c:v>
                </c:pt>
                <c:pt idx="8">
                  <c:v>30-Sep-2015</c:v>
                </c:pt>
                <c:pt idx="9">
                  <c:v>31-Oct-2015</c:v>
                </c:pt>
                <c:pt idx="10">
                  <c:v>30-Nov-2015</c:v>
                </c:pt>
                <c:pt idx="11">
                  <c:v>31-Dec-2015</c:v>
                </c:pt>
                <c:pt idx="12">
                  <c:v>31-Jan-2016</c:v>
                </c:pt>
                <c:pt idx="13">
                  <c:v>29-Feb-2016</c:v>
                </c:pt>
                <c:pt idx="14">
                  <c:v>31-Mar-2016</c:v>
                </c:pt>
                <c:pt idx="15">
                  <c:v>30-Apr-2016</c:v>
                </c:pt>
                <c:pt idx="16">
                  <c:v>31-May-2016</c:v>
                </c:pt>
                <c:pt idx="17">
                  <c:v>30-Jun-2016</c:v>
                </c:pt>
                <c:pt idx="18">
                  <c:v>31-Jul-2016</c:v>
                </c:pt>
                <c:pt idx="19">
                  <c:v>31-Aug-2016</c:v>
                </c:pt>
                <c:pt idx="20">
                  <c:v>30-Sep-2016</c:v>
                </c:pt>
                <c:pt idx="21">
                  <c:v>31-Oct-2016</c:v>
                </c:pt>
                <c:pt idx="22">
                  <c:v>30-Nov-2016</c:v>
                </c:pt>
                <c:pt idx="23">
                  <c:v>31-Dec-2016</c:v>
                </c:pt>
                <c:pt idx="24">
                  <c:v>31-Jan-2017</c:v>
                </c:pt>
                <c:pt idx="25">
                  <c:v>28-Feb-2017</c:v>
                </c:pt>
                <c:pt idx="26">
                  <c:v>31-Mar-2017</c:v>
                </c:pt>
                <c:pt idx="27">
                  <c:v>30-Apr-2017</c:v>
                </c:pt>
                <c:pt idx="28">
                  <c:v>31-May-2017</c:v>
                </c:pt>
                <c:pt idx="29">
                  <c:v>30-Jun-2017</c:v>
                </c:pt>
                <c:pt idx="30">
                  <c:v>31-Jul-2017</c:v>
                </c:pt>
                <c:pt idx="31">
                  <c:v>31-Aug-2017</c:v>
                </c:pt>
                <c:pt idx="32">
                  <c:v>30-Sep-2017</c:v>
                </c:pt>
                <c:pt idx="33">
                  <c:v>31-Oct-2017</c:v>
                </c:pt>
                <c:pt idx="34">
                  <c:v>30-Nov-2017</c:v>
                </c:pt>
                <c:pt idx="35">
                  <c:v>31-Dec-2017</c:v>
                </c:pt>
                <c:pt idx="36">
                  <c:v>31-Jan-2018</c:v>
                </c:pt>
                <c:pt idx="37">
                  <c:v>28-Feb-2018</c:v>
                </c:pt>
                <c:pt idx="38">
                  <c:v>31-Mar-2018</c:v>
                </c:pt>
                <c:pt idx="39">
                  <c:v>30-Apr-2018</c:v>
                </c:pt>
                <c:pt idx="40">
                  <c:v>31-May-2018</c:v>
                </c:pt>
                <c:pt idx="41">
                  <c:v>30-Jun-2018</c:v>
                </c:pt>
                <c:pt idx="42">
                  <c:v>31-Jul-2018</c:v>
                </c:pt>
                <c:pt idx="43">
                  <c:v>31-Aug-2018</c:v>
                </c:pt>
                <c:pt idx="44">
                  <c:v>30-Sep-2018</c:v>
                </c:pt>
                <c:pt idx="45">
                  <c:v>31-Oct-2018</c:v>
                </c:pt>
                <c:pt idx="46">
                  <c:v>30-Nov-2018</c:v>
                </c:pt>
                <c:pt idx="47">
                  <c:v>31-Dec-2018</c:v>
                </c:pt>
                <c:pt idx="48">
                  <c:v>31-Jan-2019</c:v>
                </c:pt>
                <c:pt idx="49">
                  <c:v>28-Feb-2019</c:v>
                </c:pt>
                <c:pt idx="50">
                  <c:v>31-Mar-2019</c:v>
                </c:pt>
                <c:pt idx="51">
                  <c:v>30-Apr-2019</c:v>
                </c:pt>
                <c:pt idx="52">
                  <c:v>31-May-2019</c:v>
                </c:pt>
                <c:pt idx="53">
                  <c:v>30-Jun-2019</c:v>
                </c:pt>
                <c:pt idx="54">
                  <c:v>31-Jul-2019</c:v>
                </c:pt>
                <c:pt idx="55">
                  <c:v>31-Aug-2019</c:v>
                </c:pt>
                <c:pt idx="56">
                  <c:v>30-Sep-2019</c:v>
                </c:pt>
                <c:pt idx="57">
                  <c:v>31-Oct-2019</c:v>
                </c:pt>
                <c:pt idx="58">
                  <c:v>30-Nov-2019</c:v>
                </c:pt>
                <c:pt idx="59">
                  <c:v>31-Dec-2019</c:v>
                </c:pt>
                <c:pt idx="60">
                  <c:v>31-Jan-2020</c:v>
                </c:pt>
                <c:pt idx="61">
                  <c:v>29-Feb-2020</c:v>
                </c:pt>
                <c:pt idx="62">
                  <c:v>31-Mar-2020</c:v>
                </c:pt>
                <c:pt idx="63">
                  <c:v>30-Apr-2020</c:v>
                </c:pt>
                <c:pt idx="64">
                  <c:v>31-May-2020</c:v>
                </c:pt>
                <c:pt idx="65">
                  <c:v>30-Jun-2020</c:v>
                </c:pt>
                <c:pt idx="66">
                  <c:v>31-Jul-2020</c:v>
                </c:pt>
                <c:pt idx="67">
                  <c:v>31-Aug-2020</c:v>
                </c:pt>
                <c:pt idx="68">
                  <c:v>30-Sep-2020</c:v>
                </c:pt>
                <c:pt idx="69">
                  <c:v>31-Oct-2020</c:v>
                </c:pt>
                <c:pt idx="70">
                  <c:v>30-Nov-2020</c:v>
                </c:pt>
                <c:pt idx="71">
                  <c:v>31-Dec-2020</c:v>
                </c:pt>
                <c:pt idx="72">
                  <c:v>31-Jan-2021</c:v>
                </c:pt>
                <c:pt idx="73">
                  <c:v>28-Feb-2021</c:v>
                </c:pt>
                <c:pt idx="74">
                  <c:v>31-Mar-2021</c:v>
                </c:pt>
                <c:pt idx="75">
                  <c:v>30-Apr-2021</c:v>
                </c:pt>
                <c:pt idx="76">
                  <c:v>31-May-2021</c:v>
                </c:pt>
                <c:pt idx="77">
                  <c:v>30-Jun-2021</c:v>
                </c:pt>
                <c:pt idx="78">
                  <c:v>31-Jul-2021</c:v>
                </c:pt>
                <c:pt idx="79">
                  <c:v>31-Aug-2021</c:v>
                </c:pt>
                <c:pt idx="80">
                  <c:v>30-Sep-2021</c:v>
                </c:pt>
                <c:pt idx="81">
                  <c:v>31-Oct-2021</c:v>
                </c:pt>
                <c:pt idx="82">
                  <c:v>30-Nov-2021</c:v>
                </c:pt>
                <c:pt idx="83">
                  <c:v>31-Dec-2021</c:v>
                </c:pt>
                <c:pt idx="84">
                  <c:v>31-Jan-2022</c:v>
                </c:pt>
                <c:pt idx="85">
                  <c:v>28-Feb-2022</c:v>
                </c:pt>
                <c:pt idx="86">
                  <c:v>31-Mar-2022</c:v>
                </c:pt>
                <c:pt idx="87">
                  <c:v>30-Apr-2022</c:v>
                </c:pt>
                <c:pt idx="88">
                  <c:v>31-May-2022</c:v>
                </c:pt>
                <c:pt idx="89">
                  <c:v>30-Jun-2022</c:v>
                </c:pt>
                <c:pt idx="90">
                  <c:v>31-Jul-2022</c:v>
                </c:pt>
                <c:pt idx="91">
                  <c:v>31-Aug-2022</c:v>
                </c:pt>
                <c:pt idx="92">
                  <c:v>30-Sep-2022</c:v>
                </c:pt>
              </c:strCache>
            </c:strRef>
          </c:cat>
          <c:val>
            <c:numRef>
              <c:f>'GSCPI Monthly Data'!$E$8:$E$100</c:f>
              <c:numCache>
                <c:formatCode>0.00</c:formatCode>
                <c:ptCount val="93"/>
                <c:pt idx="0">
                  <c:v>-0.5244733123205525</c:v>
                </c:pt>
                <c:pt idx="1">
                  <c:v>-0.3066587718694343</c:v>
                </c:pt>
                <c:pt idx="2">
                  <c:v>-0.39336051439181496</c:v>
                </c:pt>
                <c:pt idx="3">
                  <c:v>-0.29028025719168571</c:v>
                </c:pt>
                <c:pt idx="4">
                  <c:v>-0.52410084159820602</c:v>
                </c:pt>
                <c:pt idx="5">
                  <c:v>-0.83020168731020527</c:v>
                </c:pt>
                <c:pt idx="6">
                  <c:v>-0.38476641153263608</c:v>
                </c:pt>
                <c:pt idx="7">
                  <c:v>-0.65828154190809518</c:v>
                </c:pt>
                <c:pt idx="8">
                  <c:v>-0.41408324497122484</c:v>
                </c:pt>
                <c:pt idx="9">
                  <c:v>-0.23139440043538834</c:v>
                </c:pt>
                <c:pt idx="10">
                  <c:v>-0.63028514477794573</c:v>
                </c:pt>
                <c:pt idx="11">
                  <c:v>-0.58503792081644201</c:v>
                </c:pt>
                <c:pt idx="12">
                  <c:v>-0.7429543689484841</c:v>
                </c:pt>
                <c:pt idx="13">
                  <c:v>-0.7082387912259468</c:v>
                </c:pt>
                <c:pt idx="14">
                  <c:v>-0.62178798740991215</c:v>
                </c:pt>
                <c:pt idx="15">
                  <c:v>-0.23644983411685591</c:v>
                </c:pt>
                <c:pt idx="16">
                  <c:v>-0.71108647409646308</c:v>
                </c:pt>
                <c:pt idx="17">
                  <c:v>-0.27806062025952133</c:v>
                </c:pt>
                <c:pt idx="18">
                  <c:v>-0.17910414282986714</c:v>
                </c:pt>
                <c:pt idx="19">
                  <c:v>9.4728789913076178E-2</c:v>
                </c:pt>
                <c:pt idx="20">
                  <c:v>-0.28639903065208905</c:v>
                </c:pt>
                <c:pt idx="21">
                  <c:v>-4.1532821708161673E-2</c:v>
                </c:pt>
                <c:pt idx="22">
                  <c:v>-0.28753861224591176</c:v>
                </c:pt>
                <c:pt idx="23">
                  <c:v>-0.22407022487155909</c:v>
                </c:pt>
                <c:pt idx="24">
                  <c:v>0.20075656802989569</c:v>
                </c:pt>
                <c:pt idx="25">
                  <c:v>0.22128512905680237</c:v>
                </c:pt>
                <c:pt idx="26">
                  <c:v>0.1127932638599036</c:v>
                </c:pt>
                <c:pt idx="27">
                  <c:v>5.0208711984094781E-2</c:v>
                </c:pt>
                <c:pt idx="28">
                  <c:v>-8.1547524954816791E-2</c:v>
                </c:pt>
                <c:pt idx="29">
                  <c:v>0.14325424558804101</c:v>
                </c:pt>
                <c:pt idx="30">
                  <c:v>0.14611346111319307</c:v>
                </c:pt>
                <c:pt idx="31">
                  <c:v>0.4416484193709197</c:v>
                </c:pt>
                <c:pt idx="32">
                  <c:v>0.54762718568286994</c:v>
                </c:pt>
                <c:pt idx="33">
                  <c:v>0.80294995284064485</c:v>
                </c:pt>
                <c:pt idx="34">
                  <c:v>0.86017322312811251</c:v>
                </c:pt>
                <c:pt idx="35">
                  <c:v>0.70977106889942931</c:v>
                </c:pt>
                <c:pt idx="36">
                  <c:v>0.60123341886579462</c:v>
                </c:pt>
                <c:pt idx="37">
                  <c:v>0.11693671178194244</c:v>
                </c:pt>
                <c:pt idx="38">
                  <c:v>0.47190005888774816</c:v>
                </c:pt>
                <c:pt idx="39">
                  <c:v>0.55982674640677876</c:v>
                </c:pt>
                <c:pt idx="40">
                  <c:v>0.37161106123623583</c:v>
                </c:pt>
                <c:pt idx="41">
                  <c:v>0.41478315123256387</c:v>
                </c:pt>
                <c:pt idx="42">
                  <c:v>0.42823382208028465</c:v>
                </c:pt>
                <c:pt idx="43">
                  <c:v>0.53291524090675058</c:v>
                </c:pt>
                <c:pt idx="44">
                  <c:v>0.47325824923896564</c:v>
                </c:pt>
                <c:pt idx="45">
                  <c:v>0.53402369761595236</c:v>
                </c:pt>
                <c:pt idx="46">
                  <c:v>0.43618025342659056</c:v>
                </c:pt>
                <c:pt idx="47">
                  <c:v>0.44677410727234096</c:v>
                </c:pt>
                <c:pt idx="48">
                  <c:v>0.52048777393979651</c:v>
                </c:pt>
                <c:pt idx="49">
                  <c:v>0.12037766735857691</c:v>
                </c:pt>
                <c:pt idx="50">
                  <c:v>0.20027955295798472</c:v>
                </c:pt>
                <c:pt idx="51">
                  <c:v>2.1128970416989634E-2</c:v>
                </c:pt>
                <c:pt idx="52">
                  <c:v>-0.6493562731218302</c:v>
                </c:pt>
                <c:pt idx="53">
                  <c:v>-0.4911140906566539</c:v>
                </c:pt>
                <c:pt idx="54">
                  <c:v>-0.45541277097079813</c:v>
                </c:pt>
                <c:pt idx="55">
                  <c:v>-0.32705199286945763</c:v>
                </c:pt>
                <c:pt idx="56">
                  <c:v>0.10660143247421994</c:v>
                </c:pt>
                <c:pt idx="57">
                  <c:v>3.4496954622935214E-2</c:v>
                </c:pt>
                <c:pt idx="58">
                  <c:v>9.6380743655452461E-2</c:v>
                </c:pt>
                <c:pt idx="59">
                  <c:v>7.3820247805163964E-3</c:v>
                </c:pt>
                <c:pt idx="60">
                  <c:v>4.3359376115647386E-2</c:v>
                </c:pt>
                <c:pt idx="61">
                  <c:v>1.1032844097146604</c:v>
                </c:pt>
                <c:pt idx="62">
                  <c:v>2.4615694787933338</c:v>
                </c:pt>
                <c:pt idx="63">
                  <c:v>3.0952235139877358</c:v>
                </c:pt>
                <c:pt idx="64">
                  <c:v>2.5544909961821354</c:v>
                </c:pt>
                <c:pt idx="65">
                  <c:v>2.2975425954780153</c:v>
                </c:pt>
                <c:pt idx="66">
                  <c:v>2.7975425852619717</c:v>
                </c:pt>
                <c:pt idx="67">
                  <c:v>1.3332814436432303</c:v>
                </c:pt>
                <c:pt idx="68">
                  <c:v>0.59917455909314965</c:v>
                </c:pt>
                <c:pt idx="69">
                  <c:v>0.10546688471750347</c:v>
                </c:pt>
                <c:pt idx="70">
                  <c:v>0.69523635933643257</c:v>
                </c:pt>
                <c:pt idx="71">
                  <c:v>1.6438053498378049</c:v>
                </c:pt>
                <c:pt idx="72">
                  <c:v>1.4218152904681203</c:v>
                </c:pt>
                <c:pt idx="73">
                  <c:v>1.8967433890241767</c:v>
                </c:pt>
                <c:pt idx="74">
                  <c:v>2.1810519030851494</c:v>
                </c:pt>
                <c:pt idx="75">
                  <c:v>2.5222681725903198</c:v>
                </c:pt>
                <c:pt idx="76">
                  <c:v>2.9729321010841856</c:v>
                </c:pt>
                <c:pt idx="77">
                  <c:v>2.6960187521542895</c:v>
                </c:pt>
                <c:pt idx="78">
                  <c:v>2.9400500360116082</c:v>
                </c:pt>
                <c:pt idx="79">
                  <c:v>3.2331099089406088</c:v>
                </c:pt>
                <c:pt idx="80">
                  <c:v>3.2383264620264134</c:v>
                </c:pt>
                <c:pt idx="81">
                  <c:v>3.7869070443618655</c:v>
                </c:pt>
                <c:pt idx="82">
                  <c:v>4.2185301635079142</c:v>
                </c:pt>
                <c:pt idx="83">
                  <c:v>4.302158149343084</c:v>
                </c:pt>
                <c:pt idx="84">
                  <c:v>3.6428650324458602</c:v>
                </c:pt>
                <c:pt idx="85">
                  <c:v>2.7552322159225282</c:v>
                </c:pt>
                <c:pt idx="86">
                  <c:v>2.7810010436050345</c:v>
                </c:pt>
                <c:pt idx="87">
                  <c:v>3.4168056932082926</c:v>
                </c:pt>
                <c:pt idx="88">
                  <c:v>2.6193885293611494</c:v>
                </c:pt>
                <c:pt idx="89">
                  <c:v>2.3167403969406108</c:v>
                </c:pt>
                <c:pt idx="90">
                  <c:v>1.7453824434257508</c:v>
                </c:pt>
                <c:pt idx="91">
                  <c:v>1.5089237609187292</c:v>
                </c:pt>
                <c:pt idx="92">
                  <c:v>1.0478496080087192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7-F144-B9DD-F8FA3C4C4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6986976"/>
        <c:axId val="2128429184"/>
      </c:lineChart>
      <c:catAx>
        <c:axId val="207698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429184"/>
        <c:crosses val="autoZero"/>
        <c:auto val="1"/>
        <c:lblAlgn val="ctr"/>
        <c:lblOffset val="100"/>
        <c:noMultiLvlLbl val="0"/>
      </c:catAx>
      <c:valAx>
        <c:axId val="212842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698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Goods</c:v>
                </c:pt>
              </c:strCache>
            </c:strRef>
          </c:tx>
          <c:spPr>
            <a:ln w="31750" cap="rnd">
              <a:solidFill>
                <a:srgbClr val="521B93"/>
              </a:solidFill>
              <a:round/>
            </a:ln>
            <a:effectLst/>
          </c:spPr>
          <c:marker>
            <c:symbol val="none"/>
          </c:marker>
          <c:dLbls>
            <c:dLbl>
              <c:idx val="16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61-3C4E-8195-186A14A03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Graph'!$E$13:$E$176</c:f>
              <c:numCache>
                <c:formatCode>0.0</c:formatCode>
                <c:ptCount val="164"/>
                <c:pt idx="0">
                  <c:v>70.881420000000006</c:v>
                </c:pt>
                <c:pt idx="1">
                  <c:v>70.484269999999995</c:v>
                </c:pt>
                <c:pt idx="2">
                  <c:v>69.563140000000004</c:v>
                </c:pt>
                <c:pt idx="3">
                  <c:v>69.519469999999998</c:v>
                </c:pt>
                <c:pt idx="4">
                  <c:v>70.080879999999993</c:v>
                </c:pt>
                <c:pt idx="5">
                  <c:v>69.970680000000002</c:v>
                </c:pt>
                <c:pt idx="6">
                  <c:v>70.621499999999997</c:v>
                </c:pt>
                <c:pt idx="7">
                  <c:v>72.320300000000003</c:v>
                </c:pt>
                <c:pt idx="8">
                  <c:v>70.284660000000002</c:v>
                </c:pt>
                <c:pt idx="9">
                  <c:v>70.554969999999997</c:v>
                </c:pt>
                <c:pt idx="10">
                  <c:v>70.588239999999999</c:v>
                </c:pt>
                <c:pt idx="11">
                  <c:v>70.939639999999997</c:v>
                </c:pt>
                <c:pt idx="12">
                  <c:v>70.683880000000002</c:v>
                </c:pt>
                <c:pt idx="13">
                  <c:v>70.962509999999995</c:v>
                </c:pt>
                <c:pt idx="14">
                  <c:v>72.031270000000006</c:v>
                </c:pt>
                <c:pt idx="15">
                  <c:v>72.241280000000003</c:v>
                </c:pt>
                <c:pt idx="16">
                  <c:v>72.008399999999995</c:v>
                </c:pt>
                <c:pt idx="17">
                  <c:v>72.343170000000001</c:v>
                </c:pt>
                <c:pt idx="18">
                  <c:v>72.409710000000004</c:v>
                </c:pt>
                <c:pt idx="19">
                  <c:v>72.759029999999996</c:v>
                </c:pt>
                <c:pt idx="20">
                  <c:v>73.052210000000002</c:v>
                </c:pt>
                <c:pt idx="21">
                  <c:v>73.580349999999996</c:v>
                </c:pt>
                <c:pt idx="22">
                  <c:v>73.844430000000003</c:v>
                </c:pt>
                <c:pt idx="23">
                  <c:v>73.82987</c:v>
                </c:pt>
                <c:pt idx="24">
                  <c:v>74.133449999999996</c:v>
                </c:pt>
                <c:pt idx="25">
                  <c:v>73.946309999999997</c:v>
                </c:pt>
                <c:pt idx="26">
                  <c:v>74.278999999999996</c:v>
                </c:pt>
                <c:pt idx="27">
                  <c:v>74.131370000000004</c:v>
                </c:pt>
                <c:pt idx="28">
                  <c:v>73.515900000000002</c:v>
                </c:pt>
                <c:pt idx="29">
                  <c:v>73.890169999999998</c:v>
                </c:pt>
                <c:pt idx="30">
                  <c:v>73.792439999999999</c:v>
                </c:pt>
                <c:pt idx="31">
                  <c:v>73.667689999999993</c:v>
                </c:pt>
                <c:pt idx="32">
                  <c:v>74.156319999999994</c:v>
                </c:pt>
                <c:pt idx="33">
                  <c:v>74.451580000000007</c:v>
                </c:pt>
                <c:pt idx="34">
                  <c:v>74.328900000000004</c:v>
                </c:pt>
                <c:pt idx="35">
                  <c:v>74.439109999999999</c:v>
                </c:pt>
                <c:pt idx="36">
                  <c:v>74.985960000000006</c:v>
                </c:pt>
                <c:pt idx="37">
                  <c:v>75.709559999999996</c:v>
                </c:pt>
                <c:pt idx="38">
                  <c:v>75.351920000000007</c:v>
                </c:pt>
                <c:pt idx="39">
                  <c:v>75.360240000000005</c:v>
                </c:pt>
                <c:pt idx="40">
                  <c:v>75.433019999999999</c:v>
                </c:pt>
                <c:pt idx="41">
                  <c:v>75.212609999999998</c:v>
                </c:pt>
                <c:pt idx="42">
                  <c:v>75.399749999999997</c:v>
                </c:pt>
                <c:pt idx="43">
                  <c:v>75.76155</c:v>
                </c:pt>
                <c:pt idx="44">
                  <c:v>75.840559999999996</c:v>
                </c:pt>
                <c:pt idx="45">
                  <c:v>75.655500000000004</c:v>
                </c:pt>
                <c:pt idx="46">
                  <c:v>76.362459999999999</c:v>
                </c:pt>
                <c:pt idx="47">
                  <c:v>76.599509999999995</c:v>
                </c:pt>
                <c:pt idx="48">
                  <c:v>77.716089999999994</c:v>
                </c:pt>
                <c:pt idx="49">
                  <c:v>77.539349999999999</c:v>
                </c:pt>
                <c:pt idx="50">
                  <c:v>77.291910000000001</c:v>
                </c:pt>
                <c:pt idx="51">
                  <c:v>77.248249999999999</c:v>
                </c:pt>
                <c:pt idx="52">
                  <c:v>77.809659999999994</c:v>
                </c:pt>
                <c:pt idx="53">
                  <c:v>77.657870000000003</c:v>
                </c:pt>
                <c:pt idx="54">
                  <c:v>78.098680000000002</c:v>
                </c:pt>
                <c:pt idx="55">
                  <c:v>77.938580000000002</c:v>
                </c:pt>
                <c:pt idx="56">
                  <c:v>78.346119999999999</c:v>
                </c:pt>
                <c:pt idx="57">
                  <c:v>78.572770000000006</c:v>
                </c:pt>
                <c:pt idx="58">
                  <c:v>79.036450000000002</c:v>
                </c:pt>
                <c:pt idx="59">
                  <c:v>78.984470000000002</c:v>
                </c:pt>
                <c:pt idx="60">
                  <c:v>78.306610000000006</c:v>
                </c:pt>
                <c:pt idx="61">
                  <c:v>79.658159999999995</c:v>
                </c:pt>
                <c:pt idx="62">
                  <c:v>80.202939999999998</c:v>
                </c:pt>
                <c:pt idx="63">
                  <c:v>80.568899999999999</c:v>
                </c:pt>
                <c:pt idx="64">
                  <c:v>80.699889999999996</c:v>
                </c:pt>
                <c:pt idx="65">
                  <c:v>81.180210000000002</c:v>
                </c:pt>
                <c:pt idx="66">
                  <c:v>81.392300000000006</c:v>
                </c:pt>
                <c:pt idx="67">
                  <c:v>82.016090000000005</c:v>
                </c:pt>
                <c:pt idx="68">
                  <c:v>81.833119999999994</c:v>
                </c:pt>
                <c:pt idx="69">
                  <c:v>82.384129999999999</c:v>
                </c:pt>
                <c:pt idx="70">
                  <c:v>82.924750000000003</c:v>
                </c:pt>
                <c:pt idx="71">
                  <c:v>83.230410000000006</c:v>
                </c:pt>
                <c:pt idx="72">
                  <c:v>83.484080000000006</c:v>
                </c:pt>
                <c:pt idx="73">
                  <c:v>83.646270000000001</c:v>
                </c:pt>
                <c:pt idx="74">
                  <c:v>84.382339999999999</c:v>
                </c:pt>
                <c:pt idx="75">
                  <c:v>84.473830000000007</c:v>
                </c:pt>
                <c:pt idx="76">
                  <c:v>84.816919999999996</c:v>
                </c:pt>
                <c:pt idx="77">
                  <c:v>84.885530000000003</c:v>
                </c:pt>
                <c:pt idx="78">
                  <c:v>85.463579999999993</c:v>
                </c:pt>
                <c:pt idx="79">
                  <c:v>85.748450000000005</c:v>
                </c:pt>
                <c:pt idx="80">
                  <c:v>85.814980000000006</c:v>
                </c:pt>
                <c:pt idx="81">
                  <c:v>85.440709999999996</c:v>
                </c:pt>
                <c:pt idx="82">
                  <c:v>86.118560000000002</c:v>
                </c:pt>
                <c:pt idx="83">
                  <c:v>86.46996</c:v>
                </c:pt>
                <c:pt idx="84">
                  <c:v>86.401349999999994</c:v>
                </c:pt>
                <c:pt idx="85">
                  <c:v>87.389020000000002</c:v>
                </c:pt>
                <c:pt idx="86">
                  <c:v>86.821370000000002</c:v>
                </c:pt>
                <c:pt idx="87">
                  <c:v>87.060490000000001</c:v>
                </c:pt>
                <c:pt idx="88">
                  <c:v>87.453479999999999</c:v>
                </c:pt>
                <c:pt idx="89">
                  <c:v>88.374610000000004</c:v>
                </c:pt>
                <c:pt idx="90">
                  <c:v>88.382919999999999</c:v>
                </c:pt>
                <c:pt idx="91">
                  <c:v>88.464020000000005</c:v>
                </c:pt>
                <c:pt idx="92">
                  <c:v>88.630359999999996</c:v>
                </c:pt>
                <c:pt idx="93">
                  <c:v>88.653229999999994</c:v>
                </c:pt>
                <c:pt idx="94">
                  <c:v>88.518079999999998</c:v>
                </c:pt>
                <c:pt idx="95">
                  <c:v>89.734470000000002</c:v>
                </c:pt>
                <c:pt idx="96">
                  <c:v>89.484960000000001</c:v>
                </c:pt>
                <c:pt idx="97">
                  <c:v>89.694969999999998</c:v>
                </c:pt>
                <c:pt idx="98">
                  <c:v>89.894580000000005</c:v>
                </c:pt>
                <c:pt idx="99">
                  <c:v>90.364500000000007</c:v>
                </c:pt>
                <c:pt idx="100">
                  <c:v>90.372820000000004</c:v>
                </c:pt>
                <c:pt idx="101">
                  <c:v>91.146320000000003</c:v>
                </c:pt>
                <c:pt idx="102">
                  <c:v>91.21078</c:v>
                </c:pt>
                <c:pt idx="103">
                  <c:v>91.306430000000006</c:v>
                </c:pt>
                <c:pt idx="104">
                  <c:v>92.529060000000001</c:v>
                </c:pt>
                <c:pt idx="105">
                  <c:v>92.520740000000004</c:v>
                </c:pt>
                <c:pt idx="106">
                  <c:v>93.59366</c:v>
                </c:pt>
                <c:pt idx="107">
                  <c:v>94.712329999999994</c:v>
                </c:pt>
                <c:pt idx="108">
                  <c:v>93.714259999999996</c:v>
                </c:pt>
                <c:pt idx="109">
                  <c:v>93.886840000000007</c:v>
                </c:pt>
                <c:pt idx="110">
                  <c:v>93.97833</c:v>
                </c:pt>
                <c:pt idx="111">
                  <c:v>94.040710000000004</c:v>
                </c:pt>
                <c:pt idx="112">
                  <c:v>95.074129999999997</c:v>
                </c:pt>
                <c:pt idx="113">
                  <c:v>94.606279999999998</c:v>
                </c:pt>
                <c:pt idx="114">
                  <c:v>95.234229999999997</c:v>
                </c:pt>
                <c:pt idx="115">
                  <c:v>95.512860000000003</c:v>
                </c:pt>
                <c:pt idx="116">
                  <c:v>95.386020000000002</c:v>
                </c:pt>
                <c:pt idx="117">
                  <c:v>95.899609999999996</c:v>
                </c:pt>
                <c:pt idx="118">
                  <c:v>97.257400000000004</c:v>
                </c:pt>
                <c:pt idx="119">
                  <c:v>95.288300000000007</c:v>
                </c:pt>
                <c:pt idx="120">
                  <c:v>95.930800000000005</c:v>
                </c:pt>
                <c:pt idx="121">
                  <c:v>95.687520000000006</c:v>
                </c:pt>
                <c:pt idx="122">
                  <c:v>96.795789999999997</c:v>
                </c:pt>
                <c:pt idx="123">
                  <c:v>96.901840000000007</c:v>
                </c:pt>
                <c:pt idx="124">
                  <c:v>97.436220000000006</c:v>
                </c:pt>
                <c:pt idx="125">
                  <c:v>97.937330000000003</c:v>
                </c:pt>
                <c:pt idx="126">
                  <c:v>98.783609999999996</c:v>
                </c:pt>
                <c:pt idx="127">
                  <c:v>98.841830000000002</c:v>
                </c:pt>
                <c:pt idx="128">
                  <c:v>98.796080000000003</c:v>
                </c:pt>
                <c:pt idx="129">
                  <c:v>98.802319999999995</c:v>
                </c:pt>
                <c:pt idx="130">
                  <c:v>99.415719999999993</c:v>
                </c:pt>
                <c:pt idx="131">
                  <c:v>100.27863000000001</c:v>
                </c:pt>
                <c:pt idx="132">
                  <c:v>99.536320000000003</c:v>
                </c:pt>
                <c:pt idx="133">
                  <c:v>100</c:v>
                </c:pt>
                <c:pt idx="134">
                  <c:v>98.949950000000001</c:v>
                </c:pt>
                <c:pt idx="135">
                  <c:v>86.083209999999994</c:v>
                </c:pt>
                <c:pt idx="136">
                  <c:v>98.976979999999998</c:v>
                </c:pt>
                <c:pt idx="137">
                  <c:v>105.06934</c:v>
                </c:pt>
                <c:pt idx="138">
                  <c:v>107.74124999999999</c:v>
                </c:pt>
                <c:pt idx="139">
                  <c:v>106.92616</c:v>
                </c:pt>
                <c:pt idx="140">
                  <c:v>109.15725999999999</c:v>
                </c:pt>
                <c:pt idx="141">
                  <c:v>108.87447</c:v>
                </c:pt>
                <c:pt idx="142">
                  <c:v>108.01988</c:v>
                </c:pt>
                <c:pt idx="143">
                  <c:v>107.19855</c:v>
                </c:pt>
                <c:pt idx="144">
                  <c:v>112.32196</c:v>
                </c:pt>
                <c:pt idx="145">
                  <c:v>109.85175</c:v>
                </c:pt>
                <c:pt idx="146">
                  <c:v>120.69116</c:v>
                </c:pt>
                <c:pt idx="147">
                  <c:v>118.91543</c:v>
                </c:pt>
                <c:pt idx="148">
                  <c:v>116.7384</c:v>
                </c:pt>
                <c:pt idx="149">
                  <c:v>116.77999</c:v>
                </c:pt>
                <c:pt idx="150">
                  <c:v>114.93565</c:v>
                </c:pt>
                <c:pt idx="151">
                  <c:v>114.81297000000001</c:v>
                </c:pt>
                <c:pt idx="152">
                  <c:v>115.49498</c:v>
                </c:pt>
                <c:pt idx="153">
                  <c:v>116.83613</c:v>
                </c:pt>
                <c:pt idx="154">
                  <c:v>116.40987</c:v>
                </c:pt>
                <c:pt idx="155">
                  <c:v>114.00203999999999</c:v>
                </c:pt>
                <c:pt idx="156">
                  <c:v>116.74048000000001</c:v>
                </c:pt>
                <c:pt idx="157">
                  <c:v>115.3224</c:v>
                </c:pt>
                <c:pt idx="158">
                  <c:v>115.12278000000001</c:v>
                </c:pt>
                <c:pt idx="159">
                  <c:v>115.30992000000001</c:v>
                </c:pt>
                <c:pt idx="160">
                  <c:v>114.67780999999999</c:v>
                </c:pt>
                <c:pt idx="161">
                  <c:v>114.94396</c:v>
                </c:pt>
                <c:pt idx="162">
                  <c:v>114.60919</c:v>
                </c:pt>
                <c:pt idx="163">
                  <c:v>114.40958000000001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19-F045-950E-35F6D6CE2E2A}"/>
            </c:ext>
          </c:extLst>
        </c:ser>
        <c:ser>
          <c:idx val="1"/>
          <c:order val="1"/>
          <c:tx>
            <c:strRef>
              <c:f>'FRED Graph'!$F$12</c:f>
              <c:strCache>
                <c:ptCount val="1"/>
                <c:pt idx="0">
                  <c:v>Services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6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61-3C4E-8195-186A14A039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Graph'!$D$13:$D$176</c:f>
              <c:numCache>
                <c:formatCode>yyyy\-mm\-dd</c:formatCode>
                <c:ptCount val="164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</c:numCache>
            </c:numRef>
          </c:cat>
          <c:val>
            <c:numRef>
              <c:f>'FRED Graph'!$F$13:$F$176</c:f>
              <c:numCache>
                <c:formatCode>0.0</c:formatCode>
                <c:ptCount val="164"/>
                <c:pt idx="0">
                  <c:v>83.742450000000005</c:v>
                </c:pt>
                <c:pt idx="1">
                  <c:v>83.456969999999998</c:v>
                </c:pt>
                <c:pt idx="2">
                  <c:v>83.459310000000002</c:v>
                </c:pt>
                <c:pt idx="3">
                  <c:v>83.299009999999996</c:v>
                </c:pt>
                <c:pt idx="4">
                  <c:v>83.097769999999997</c:v>
                </c:pt>
                <c:pt idx="5">
                  <c:v>83.191370000000006</c:v>
                </c:pt>
                <c:pt idx="6">
                  <c:v>83.232320000000001</c:v>
                </c:pt>
                <c:pt idx="7">
                  <c:v>83.38091</c:v>
                </c:pt>
                <c:pt idx="8">
                  <c:v>83.384420000000006</c:v>
                </c:pt>
                <c:pt idx="9">
                  <c:v>83.370379999999997</c:v>
                </c:pt>
                <c:pt idx="10">
                  <c:v>83.155100000000004</c:v>
                </c:pt>
                <c:pt idx="11">
                  <c:v>83.708519999999993</c:v>
                </c:pt>
                <c:pt idx="12">
                  <c:v>83.626620000000003</c:v>
                </c:pt>
                <c:pt idx="13">
                  <c:v>83.933170000000004</c:v>
                </c:pt>
                <c:pt idx="14">
                  <c:v>83.924980000000005</c:v>
                </c:pt>
                <c:pt idx="15">
                  <c:v>84.063040000000001</c:v>
                </c:pt>
                <c:pt idx="16">
                  <c:v>84.502970000000005</c:v>
                </c:pt>
                <c:pt idx="17">
                  <c:v>84.618799999999993</c:v>
                </c:pt>
                <c:pt idx="18">
                  <c:v>84.924180000000007</c:v>
                </c:pt>
                <c:pt idx="19">
                  <c:v>85.031819999999996</c:v>
                </c:pt>
                <c:pt idx="20">
                  <c:v>84.988529999999997</c:v>
                </c:pt>
                <c:pt idx="21">
                  <c:v>85.013099999999994</c:v>
                </c:pt>
                <c:pt idx="22">
                  <c:v>85.186269999999993</c:v>
                </c:pt>
                <c:pt idx="23">
                  <c:v>85.360600000000005</c:v>
                </c:pt>
                <c:pt idx="24">
                  <c:v>85.33135</c:v>
                </c:pt>
                <c:pt idx="25">
                  <c:v>85.40155</c:v>
                </c:pt>
                <c:pt idx="26">
                  <c:v>85.653109999999998</c:v>
                </c:pt>
                <c:pt idx="27">
                  <c:v>85.58408</c:v>
                </c:pt>
                <c:pt idx="28">
                  <c:v>85.786490000000001</c:v>
                </c:pt>
                <c:pt idx="29">
                  <c:v>85.868399999999994</c:v>
                </c:pt>
                <c:pt idx="30">
                  <c:v>86.146860000000004</c:v>
                </c:pt>
                <c:pt idx="31">
                  <c:v>86.138670000000005</c:v>
                </c:pt>
                <c:pt idx="32">
                  <c:v>86.071979999999996</c:v>
                </c:pt>
                <c:pt idx="33">
                  <c:v>86.135159999999999</c:v>
                </c:pt>
                <c:pt idx="34">
                  <c:v>85.990080000000006</c:v>
                </c:pt>
                <c:pt idx="35">
                  <c:v>85.985399999999998</c:v>
                </c:pt>
                <c:pt idx="36">
                  <c:v>86.170259999999999</c:v>
                </c:pt>
                <c:pt idx="37">
                  <c:v>86.538820000000001</c:v>
                </c:pt>
                <c:pt idx="38">
                  <c:v>86.572749999999999</c:v>
                </c:pt>
                <c:pt idx="39">
                  <c:v>86.688590000000005</c:v>
                </c:pt>
                <c:pt idx="40">
                  <c:v>86.654650000000004</c:v>
                </c:pt>
                <c:pt idx="41">
                  <c:v>86.644120000000001</c:v>
                </c:pt>
                <c:pt idx="42">
                  <c:v>86.810270000000003</c:v>
                </c:pt>
                <c:pt idx="43">
                  <c:v>86.632419999999996</c:v>
                </c:pt>
                <c:pt idx="44">
                  <c:v>86.770489999999995</c:v>
                </c:pt>
                <c:pt idx="45">
                  <c:v>86.865260000000006</c:v>
                </c:pt>
                <c:pt idx="46">
                  <c:v>87.032570000000007</c:v>
                </c:pt>
                <c:pt idx="47">
                  <c:v>86.955349999999996</c:v>
                </c:pt>
                <c:pt idx="48">
                  <c:v>86.831329999999994</c:v>
                </c:pt>
                <c:pt idx="49">
                  <c:v>86.874619999999993</c:v>
                </c:pt>
                <c:pt idx="50">
                  <c:v>87.029060000000001</c:v>
                </c:pt>
                <c:pt idx="51">
                  <c:v>87.044269999999997</c:v>
                </c:pt>
                <c:pt idx="52">
                  <c:v>87.062989999999999</c:v>
                </c:pt>
                <c:pt idx="53">
                  <c:v>87.135540000000006</c:v>
                </c:pt>
                <c:pt idx="54">
                  <c:v>87.055970000000002</c:v>
                </c:pt>
                <c:pt idx="55">
                  <c:v>87.288809999999998</c:v>
                </c:pt>
                <c:pt idx="56">
                  <c:v>87.437399999999997</c:v>
                </c:pt>
                <c:pt idx="57">
                  <c:v>87.677260000000004</c:v>
                </c:pt>
                <c:pt idx="58">
                  <c:v>87.972110000000001</c:v>
                </c:pt>
                <c:pt idx="59">
                  <c:v>88.046989999999994</c:v>
                </c:pt>
                <c:pt idx="60">
                  <c:v>88.000190000000003</c:v>
                </c:pt>
                <c:pt idx="61">
                  <c:v>88.001360000000005</c:v>
                </c:pt>
                <c:pt idx="62">
                  <c:v>88.346519999999998</c:v>
                </c:pt>
                <c:pt idx="63">
                  <c:v>88.367580000000004</c:v>
                </c:pt>
                <c:pt idx="64">
                  <c:v>88.532550000000001</c:v>
                </c:pt>
                <c:pt idx="65">
                  <c:v>88.792299999999997</c:v>
                </c:pt>
                <c:pt idx="66">
                  <c:v>88.939719999999994</c:v>
                </c:pt>
                <c:pt idx="67">
                  <c:v>89.509519999999995</c:v>
                </c:pt>
                <c:pt idx="68">
                  <c:v>89.639399999999995</c:v>
                </c:pt>
                <c:pt idx="69">
                  <c:v>90.167079999999999</c:v>
                </c:pt>
                <c:pt idx="70">
                  <c:v>90.23845</c:v>
                </c:pt>
                <c:pt idx="71">
                  <c:v>90.387050000000002</c:v>
                </c:pt>
                <c:pt idx="72">
                  <c:v>90.528620000000004</c:v>
                </c:pt>
                <c:pt idx="73">
                  <c:v>90.741560000000007</c:v>
                </c:pt>
                <c:pt idx="74">
                  <c:v>90.651470000000003</c:v>
                </c:pt>
                <c:pt idx="75">
                  <c:v>90.922920000000005</c:v>
                </c:pt>
                <c:pt idx="76">
                  <c:v>91.12182</c:v>
                </c:pt>
                <c:pt idx="77">
                  <c:v>91.230639999999994</c:v>
                </c:pt>
                <c:pt idx="78">
                  <c:v>91.451769999999996</c:v>
                </c:pt>
                <c:pt idx="79">
                  <c:v>91.65419</c:v>
                </c:pt>
                <c:pt idx="80">
                  <c:v>91.788740000000004</c:v>
                </c:pt>
                <c:pt idx="81">
                  <c:v>92.060190000000006</c:v>
                </c:pt>
                <c:pt idx="82">
                  <c:v>92.022750000000002</c:v>
                </c:pt>
                <c:pt idx="83">
                  <c:v>92.342160000000007</c:v>
                </c:pt>
                <c:pt idx="84">
                  <c:v>92.515330000000006</c:v>
                </c:pt>
                <c:pt idx="85">
                  <c:v>92.920159999999996</c:v>
                </c:pt>
                <c:pt idx="86">
                  <c:v>92.673280000000005</c:v>
                </c:pt>
                <c:pt idx="87">
                  <c:v>92.964619999999996</c:v>
                </c:pt>
                <c:pt idx="88">
                  <c:v>92.98451</c:v>
                </c:pt>
                <c:pt idx="89">
                  <c:v>93.106189999999998</c:v>
                </c:pt>
                <c:pt idx="90">
                  <c:v>93.250110000000006</c:v>
                </c:pt>
                <c:pt idx="91">
                  <c:v>93.319140000000004</c:v>
                </c:pt>
                <c:pt idx="92">
                  <c:v>93.609300000000005</c:v>
                </c:pt>
                <c:pt idx="93">
                  <c:v>93.525059999999996</c:v>
                </c:pt>
                <c:pt idx="94">
                  <c:v>93.809380000000004</c:v>
                </c:pt>
                <c:pt idx="95">
                  <c:v>94.132310000000004</c:v>
                </c:pt>
                <c:pt idx="96">
                  <c:v>94.347589999999997</c:v>
                </c:pt>
                <c:pt idx="97">
                  <c:v>94.225909999999999</c:v>
                </c:pt>
                <c:pt idx="98">
                  <c:v>94.740719999999996</c:v>
                </c:pt>
                <c:pt idx="99">
                  <c:v>94.473960000000005</c:v>
                </c:pt>
                <c:pt idx="100">
                  <c:v>94.545330000000007</c:v>
                </c:pt>
                <c:pt idx="101">
                  <c:v>94.597980000000007</c:v>
                </c:pt>
                <c:pt idx="102">
                  <c:v>94.774649999999994</c:v>
                </c:pt>
                <c:pt idx="103">
                  <c:v>94.828469999999996</c:v>
                </c:pt>
                <c:pt idx="104">
                  <c:v>94.973560000000006</c:v>
                </c:pt>
                <c:pt idx="105">
                  <c:v>95.083539999999999</c:v>
                </c:pt>
                <c:pt idx="106">
                  <c:v>95.34563</c:v>
                </c:pt>
                <c:pt idx="107">
                  <c:v>95.951700000000002</c:v>
                </c:pt>
                <c:pt idx="108">
                  <c:v>96.120189999999994</c:v>
                </c:pt>
                <c:pt idx="109">
                  <c:v>96.107320000000001</c:v>
                </c:pt>
                <c:pt idx="110">
                  <c:v>96.553100000000001</c:v>
                </c:pt>
                <c:pt idx="111">
                  <c:v>96.830389999999994</c:v>
                </c:pt>
                <c:pt idx="112">
                  <c:v>96.771889999999999</c:v>
                </c:pt>
                <c:pt idx="113">
                  <c:v>97.23639</c:v>
                </c:pt>
                <c:pt idx="114">
                  <c:v>97.341700000000003</c:v>
                </c:pt>
                <c:pt idx="115">
                  <c:v>97.597930000000005</c:v>
                </c:pt>
                <c:pt idx="116">
                  <c:v>97.469229999999996</c:v>
                </c:pt>
                <c:pt idx="117">
                  <c:v>97.831940000000003</c:v>
                </c:pt>
                <c:pt idx="118">
                  <c:v>97.792159999999996</c:v>
                </c:pt>
                <c:pt idx="119">
                  <c:v>97.573359999999994</c:v>
                </c:pt>
                <c:pt idx="120">
                  <c:v>97.683340000000001</c:v>
                </c:pt>
                <c:pt idx="121">
                  <c:v>97.815560000000005</c:v>
                </c:pt>
                <c:pt idx="122">
                  <c:v>98.123270000000005</c:v>
                </c:pt>
                <c:pt idx="123">
                  <c:v>98.023820000000001</c:v>
                </c:pt>
                <c:pt idx="124">
                  <c:v>98.174760000000006</c:v>
                </c:pt>
                <c:pt idx="125">
                  <c:v>98.384190000000004</c:v>
                </c:pt>
                <c:pt idx="126">
                  <c:v>98.505870000000002</c:v>
                </c:pt>
                <c:pt idx="127">
                  <c:v>98.812420000000003</c:v>
                </c:pt>
                <c:pt idx="128">
                  <c:v>98.973879999999994</c:v>
                </c:pt>
                <c:pt idx="129">
                  <c:v>99.114289999999997</c:v>
                </c:pt>
                <c:pt idx="130">
                  <c:v>99.364670000000004</c:v>
                </c:pt>
                <c:pt idx="131">
                  <c:v>99.367009999999993</c:v>
                </c:pt>
                <c:pt idx="132">
                  <c:v>99.816310000000001</c:v>
                </c:pt>
                <c:pt idx="133">
                  <c:v>100</c:v>
                </c:pt>
                <c:pt idx="134">
                  <c:v>91.193200000000004</c:v>
                </c:pt>
                <c:pt idx="135">
                  <c:v>80.667619999999999</c:v>
                </c:pt>
                <c:pt idx="136">
                  <c:v>85.134789999999995</c:v>
                </c:pt>
                <c:pt idx="137">
                  <c:v>89.88861</c:v>
                </c:pt>
                <c:pt idx="138">
                  <c:v>91.152240000000006</c:v>
                </c:pt>
                <c:pt idx="139">
                  <c:v>92.275469999999999</c:v>
                </c:pt>
                <c:pt idx="140">
                  <c:v>93.27</c:v>
                </c:pt>
                <c:pt idx="141">
                  <c:v>93.763750000000002</c:v>
                </c:pt>
                <c:pt idx="142">
                  <c:v>93.487620000000007</c:v>
                </c:pt>
                <c:pt idx="143">
                  <c:v>93.341369999999998</c:v>
                </c:pt>
                <c:pt idx="144">
                  <c:v>94.023489999999995</c:v>
                </c:pt>
                <c:pt idx="145">
                  <c:v>93.78013</c:v>
                </c:pt>
                <c:pt idx="146">
                  <c:v>95.543360000000007</c:v>
                </c:pt>
                <c:pt idx="147">
                  <c:v>96.417370000000005</c:v>
                </c:pt>
                <c:pt idx="148">
                  <c:v>97.145129999999995</c:v>
                </c:pt>
                <c:pt idx="149">
                  <c:v>98.109229999999997</c:v>
                </c:pt>
                <c:pt idx="150">
                  <c:v>98.887299999999996</c:v>
                </c:pt>
                <c:pt idx="151">
                  <c:v>99.454769999999996</c:v>
                </c:pt>
                <c:pt idx="152">
                  <c:v>99.816310000000001</c:v>
                </c:pt>
                <c:pt idx="153">
                  <c:v>100.24805000000001</c:v>
                </c:pt>
                <c:pt idx="154">
                  <c:v>100.28315000000001</c:v>
                </c:pt>
                <c:pt idx="155">
                  <c:v>100.22230999999999</c:v>
                </c:pt>
                <c:pt idx="156">
                  <c:v>100.03861000000001</c:v>
                </c:pt>
                <c:pt idx="157">
                  <c:v>100.87050000000001</c:v>
                </c:pt>
                <c:pt idx="158">
                  <c:v>101.41339000000001</c:v>
                </c:pt>
                <c:pt idx="159">
                  <c:v>101.57369</c:v>
                </c:pt>
                <c:pt idx="160">
                  <c:v>101.97501</c:v>
                </c:pt>
                <c:pt idx="161">
                  <c:v>102.16806</c:v>
                </c:pt>
                <c:pt idx="162">
                  <c:v>102.19497</c:v>
                </c:pt>
                <c:pt idx="163">
                  <c:v>102.44653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9-F045-950E-35F6D6CE2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2948704"/>
        <c:axId val="2077949808"/>
      </c:lineChart>
      <c:dateAx>
        <c:axId val="21329487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7949808"/>
        <c:crosses val="autoZero"/>
        <c:auto val="1"/>
        <c:lblOffset val="100"/>
        <c:baseTimeUnit val="months"/>
      </c:dateAx>
      <c:valAx>
        <c:axId val="2077949808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9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Graph'!$E$11</c:f>
              <c:strCache>
                <c:ptCount val="1"/>
                <c:pt idx="0">
                  <c:v>Real GDP 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Graph'!$D$12:$D$101</c:f>
              <c:numCache>
                <c:formatCode>yyyy\-mm\-dd</c:formatCode>
                <c:ptCount val="90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</c:numCache>
            </c:numRef>
          </c:cat>
          <c:val>
            <c:numRef>
              <c:f>'FRED Graph'!$E$12:$E$101</c:f>
              <c:numCache>
                <c:formatCode>0.000</c:formatCode>
                <c:ptCount val="90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9-FF4E-B9F3-76A5DA9E4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783904"/>
        <c:axId val="1853192000"/>
      </c:lineChart>
      <c:dateAx>
        <c:axId val="18137839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192000"/>
        <c:crosses val="autoZero"/>
        <c:auto val="1"/>
        <c:lblOffset val="100"/>
        <c:baseTimeUnit val="months"/>
      </c:dateAx>
      <c:valAx>
        <c:axId val="1853192000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8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Services (percent change y-o-y)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5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12-9E40-98C7-D9A174796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Graph'!$A$13:$A$164</c:f>
              <c:numCache>
                <c:formatCode>yyyy\-mm\-dd</c:formatCode>
                <c:ptCount val="15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</c:numCache>
            </c:numRef>
          </c:cat>
          <c:val>
            <c:numRef>
              <c:f>'FRED Graph'!$B$13:$B$164</c:f>
              <c:numCache>
                <c:formatCode>0.0</c:formatCode>
                <c:ptCount val="152"/>
                <c:pt idx="0">
                  <c:v>1.5510900000000001</c:v>
                </c:pt>
                <c:pt idx="1">
                  <c:v>1.71814</c:v>
                </c:pt>
                <c:pt idx="2">
                  <c:v>2.03979</c:v>
                </c:pt>
                <c:pt idx="3">
                  <c:v>2.1409099999999999</c:v>
                </c:pt>
                <c:pt idx="4">
                  <c:v>2.2817699999999999</c:v>
                </c:pt>
                <c:pt idx="5">
                  <c:v>2.2263600000000001</c:v>
                </c:pt>
                <c:pt idx="6">
                  <c:v>2.1722700000000001</c:v>
                </c:pt>
                <c:pt idx="7">
                  <c:v>2.0602999999999998</c:v>
                </c:pt>
                <c:pt idx="8">
                  <c:v>1.9985999999999999</c:v>
                </c:pt>
                <c:pt idx="9">
                  <c:v>1.77125</c:v>
                </c:pt>
                <c:pt idx="10">
                  <c:v>1.72817</c:v>
                </c:pt>
                <c:pt idx="11">
                  <c:v>1.6957899999999999</c:v>
                </c:pt>
                <c:pt idx="12">
                  <c:v>1.6785600000000001</c:v>
                </c:pt>
                <c:pt idx="13">
                  <c:v>1.75308</c:v>
                </c:pt>
                <c:pt idx="14">
                  <c:v>1.74587</c:v>
                </c:pt>
                <c:pt idx="15">
                  <c:v>1.81406</c:v>
                </c:pt>
                <c:pt idx="16">
                  <c:v>1.88581</c:v>
                </c:pt>
                <c:pt idx="17">
                  <c:v>1.8852</c:v>
                </c:pt>
                <c:pt idx="18">
                  <c:v>1.9845600000000001</c:v>
                </c:pt>
                <c:pt idx="19">
                  <c:v>2.1029100000000001</c:v>
                </c:pt>
                <c:pt idx="20">
                  <c:v>2.1817700000000002</c:v>
                </c:pt>
                <c:pt idx="21">
                  <c:v>1.9663900000000001</c:v>
                </c:pt>
                <c:pt idx="22">
                  <c:v>2.04251</c:v>
                </c:pt>
                <c:pt idx="23">
                  <c:v>2.1661100000000002</c:v>
                </c:pt>
                <c:pt idx="24">
                  <c:v>2.2847599999999999</c:v>
                </c:pt>
                <c:pt idx="25">
                  <c:v>2.2597299999999998</c:v>
                </c:pt>
                <c:pt idx="26">
                  <c:v>2.2032400000000001</c:v>
                </c:pt>
                <c:pt idx="27">
                  <c:v>2.1817799999999998</c:v>
                </c:pt>
                <c:pt idx="28">
                  <c:v>2.0493999999999999</c:v>
                </c:pt>
                <c:pt idx="29">
                  <c:v>2.1385999999999998</c:v>
                </c:pt>
                <c:pt idx="30">
                  <c:v>2.0755300000000001</c:v>
                </c:pt>
                <c:pt idx="31">
                  <c:v>2.0127700000000002</c:v>
                </c:pt>
                <c:pt idx="32">
                  <c:v>2.0294500000000002</c:v>
                </c:pt>
                <c:pt idx="33">
                  <c:v>2.3127399999999998</c:v>
                </c:pt>
                <c:pt idx="34">
                  <c:v>2.2785799999999998</c:v>
                </c:pt>
                <c:pt idx="35">
                  <c:v>2.2335799999999999</c:v>
                </c:pt>
                <c:pt idx="36">
                  <c:v>2.1711499999999999</c:v>
                </c:pt>
                <c:pt idx="37">
                  <c:v>2.2107999999999999</c:v>
                </c:pt>
                <c:pt idx="38">
                  <c:v>2.2251500000000002</c:v>
                </c:pt>
                <c:pt idx="39">
                  <c:v>2.1843900000000001</c:v>
                </c:pt>
                <c:pt idx="40">
                  <c:v>2.27393</c:v>
                </c:pt>
                <c:pt idx="41">
                  <c:v>2.3039999999999998</c:v>
                </c:pt>
                <c:pt idx="42">
                  <c:v>2.3542200000000002</c:v>
                </c:pt>
                <c:pt idx="43">
                  <c:v>2.3513000000000002</c:v>
                </c:pt>
                <c:pt idx="44">
                  <c:v>2.3866900000000002</c:v>
                </c:pt>
                <c:pt idx="45">
                  <c:v>2.3876499999999998</c:v>
                </c:pt>
                <c:pt idx="46">
                  <c:v>2.4579399999999998</c:v>
                </c:pt>
                <c:pt idx="47">
                  <c:v>2.5492499999999998</c:v>
                </c:pt>
                <c:pt idx="48">
                  <c:v>2.4875799999999999</c:v>
                </c:pt>
                <c:pt idx="49">
                  <c:v>2.4094500000000001</c:v>
                </c:pt>
                <c:pt idx="50">
                  <c:v>2.5860799999999999</c:v>
                </c:pt>
                <c:pt idx="51">
                  <c:v>2.5886100000000001</c:v>
                </c:pt>
                <c:pt idx="52">
                  <c:v>2.6498200000000001</c:v>
                </c:pt>
                <c:pt idx="53">
                  <c:v>2.5739899999999998</c:v>
                </c:pt>
                <c:pt idx="54">
                  <c:v>2.6507000000000001</c:v>
                </c:pt>
                <c:pt idx="55">
                  <c:v>2.5897999999999999</c:v>
                </c:pt>
                <c:pt idx="56">
                  <c:v>2.552</c:v>
                </c:pt>
                <c:pt idx="57">
                  <c:v>2.3426399999999998</c:v>
                </c:pt>
                <c:pt idx="58">
                  <c:v>2.3128199999999999</c:v>
                </c:pt>
                <c:pt idx="59">
                  <c:v>2.2656800000000001</c:v>
                </c:pt>
                <c:pt idx="60">
                  <c:v>2.1216300000000001</c:v>
                </c:pt>
                <c:pt idx="61">
                  <c:v>2.0745499999999999</c:v>
                </c:pt>
                <c:pt idx="62">
                  <c:v>1.87436</c:v>
                </c:pt>
                <c:pt idx="63">
                  <c:v>1.88361</c:v>
                </c:pt>
                <c:pt idx="64">
                  <c:v>1.7562800000000001</c:v>
                </c:pt>
                <c:pt idx="65">
                  <c:v>1.85701</c:v>
                </c:pt>
                <c:pt idx="66">
                  <c:v>1.75353</c:v>
                </c:pt>
                <c:pt idx="67">
                  <c:v>1.8049299999999999</c:v>
                </c:pt>
                <c:pt idx="68">
                  <c:v>1.7804800000000001</c:v>
                </c:pt>
                <c:pt idx="69">
                  <c:v>1.7409399999999999</c:v>
                </c:pt>
                <c:pt idx="70">
                  <c:v>1.68144</c:v>
                </c:pt>
                <c:pt idx="71">
                  <c:v>1.59598</c:v>
                </c:pt>
                <c:pt idx="72">
                  <c:v>1.8057099999999999</c:v>
                </c:pt>
                <c:pt idx="73">
                  <c:v>1.8805499999999999</c:v>
                </c:pt>
                <c:pt idx="74">
                  <c:v>1.94251</c:v>
                </c:pt>
                <c:pt idx="75">
                  <c:v>2.0339499999999999</c:v>
                </c:pt>
                <c:pt idx="76">
                  <c:v>2.1689600000000002</c:v>
                </c:pt>
                <c:pt idx="77">
                  <c:v>2.16587</c:v>
                </c:pt>
                <c:pt idx="78">
                  <c:v>2.3161399999999999</c:v>
                </c:pt>
                <c:pt idx="79">
                  <c:v>2.3872399999999998</c:v>
                </c:pt>
                <c:pt idx="80">
                  <c:v>2.3964699999999999</c:v>
                </c:pt>
                <c:pt idx="81">
                  <c:v>2.5630000000000002</c:v>
                </c:pt>
                <c:pt idx="82">
                  <c:v>2.6102699999999999</c:v>
                </c:pt>
                <c:pt idx="83">
                  <c:v>2.69936</c:v>
                </c:pt>
                <c:pt idx="84">
                  <c:v>2.7045599999999999</c:v>
                </c:pt>
                <c:pt idx="85">
                  <c:v>2.7798600000000002</c:v>
                </c:pt>
                <c:pt idx="86">
                  <c:v>2.52711</c:v>
                </c:pt>
                <c:pt idx="87">
                  <c:v>2.6373000000000002</c:v>
                </c:pt>
                <c:pt idx="88">
                  <c:v>2.5730300000000002</c:v>
                </c:pt>
                <c:pt idx="89">
                  <c:v>2.5525600000000002</c:v>
                </c:pt>
                <c:pt idx="90">
                  <c:v>2.3413900000000001</c:v>
                </c:pt>
                <c:pt idx="91">
                  <c:v>2.3252000000000002</c:v>
                </c:pt>
                <c:pt idx="92">
                  <c:v>2.4287200000000002</c:v>
                </c:pt>
                <c:pt idx="93">
                  <c:v>2.5053200000000002</c:v>
                </c:pt>
                <c:pt idx="94">
                  <c:v>2.5085000000000002</c:v>
                </c:pt>
                <c:pt idx="95">
                  <c:v>2.55057</c:v>
                </c:pt>
                <c:pt idx="96">
                  <c:v>2.55931</c:v>
                </c:pt>
                <c:pt idx="97">
                  <c:v>2.6200100000000002</c:v>
                </c:pt>
                <c:pt idx="98">
                  <c:v>2.9296799999999998</c:v>
                </c:pt>
                <c:pt idx="99">
                  <c:v>2.71313</c:v>
                </c:pt>
                <c:pt idx="100">
                  <c:v>2.7467100000000002</c:v>
                </c:pt>
                <c:pt idx="101">
                  <c:v>2.7580399999999998</c:v>
                </c:pt>
                <c:pt idx="102">
                  <c:v>2.8807700000000001</c:v>
                </c:pt>
                <c:pt idx="103">
                  <c:v>2.8373300000000001</c:v>
                </c:pt>
                <c:pt idx="104">
                  <c:v>2.8530000000000002</c:v>
                </c:pt>
                <c:pt idx="105">
                  <c:v>2.71713</c:v>
                </c:pt>
                <c:pt idx="106">
                  <c:v>2.77888</c:v>
                </c:pt>
                <c:pt idx="107">
                  <c:v>2.8693</c:v>
                </c:pt>
                <c:pt idx="108">
                  <c:v>2.5737899999999998</c:v>
                </c:pt>
                <c:pt idx="109">
                  <c:v>2.4205899999999998</c:v>
                </c:pt>
                <c:pt idx="110">
                  <c:v>2.34565</c:v>
                </c:pt>
                <c:pt idx="111">
                  <c:v>2.5261300000000002</c:v>
                </c:pt>
                <c:pt idx="112">
                  <c:v>2.4013300000000002</c:v>
                </c:pt>
                <c:pt idx="113">
                  <c:v>2.4013499999999999</c:v>
                </c:pt>
                <c:pt idx="114">
                  <c:v>2.4303400000000002</c:v>
                </c:pt>
                <c:pt idx="115">
                  <c:v>2.38557</c:v>
                </c:pt>
                <c:pt idx="116">
                  <c:v>2.26905</c:v>
                </c:pt>
                <c:pt idx="117">
                  <c:v>2.30003</c:v>
                </c:pt>
                <c:pt idx="118">
                  <c:v>2.1562899999999998</c:v>
                </c:pt>
                <c:pt idx="119">
                  <c:v>2.1715300000000002</c:v>
                </c:pt>
                <c:pt idx="120">
                  <c:v>2.4251100000000001</c:v>
                </c:pt>
                <c:pt idx="121">
                  <c:v>2.4636499999999999</c:v>
                </c:pt>
                <c:pt idx="122">
                  <c:v>2.2773500000000002</c:v>
                </c:pt>
                <c:pt idx="123">
                  <c:v>1.59032</c:v>
                </c:pt>
                <c:pt idx="124">
                  <c:v>1.7228000000000001</c:v>
                </c:pt>
                <c:pt idx="125">
                  <c:v>1.77258</c:v>
                </c:pt>
                <c:pt idx="126">
                  <c:v>1.7981499999999999</c:v>
                </c:pt>
                <c:pt idx="127">
                  <c:v>1.8772</c:v>
                </c:pt>
                <c:pt idx="128">
                  <c:v>2.0547399999999998</c:v>
                </c:pt>
                <c:pt idx="129">
                  <c:v>1.97498</c:v>
                </c:pt>
                <c:pt idx="130">
                  <c:v>1.9102300000000001</c:v>
                </c:pt>
                <c:pt idx="131">
                  <c:v>2.0002499999999999</c:v>
                </c:pt>
                <c:pt idx="132">
                  <c:v>2.0350700000000002</c:v>
                </c:pt>
                <c:pt idx="133">
                  <c:v>2.1685699999999999</c:v>
                </c:pt>
                <c:pt idx="134">
                  <c:v>2.6714699999999998</c:v>
                </c:pt>
                <c:pt idx="135">
                  <c:v>3.45886</c:v>
                </c:pt>
                <c:pt idx="136">
                  <c:v>3.5696699999999999</c:v>
                </c:pt>
                <c:pt idx="137">
                  <c:v>3.7154199999999999</c:v>
                </c:pt>
                <c:pt idx="138">
                  <c:v>3.91153</c:v>
                </c:pt>
                <c:pt idx="139">
                  <c:v>4.0033899999999996</c:v>
                </c:pt>
                <c:pt idx="140">
                  <c:v>3.9654500000000001</c:v>
                </c:pt>
                <c:pt idx="141">
                  <c:v>4.1803900000000001</c:v>
                </c:pt>
                <c:pt idx="142">
                  <c:v>4.7104400000000002</c:v>
                </c:pt>
                <c:pt idx="143">
                  <c:v>4.7634299999999996</c:v>
                </c:pt>
                <c:pt idx="144">
                  <c:v>4.8330700000000002</c:v>
                </c:pt>
                <c:pt idx="145">
                  <c:v>4.7886100000000003</c:v>
                </c:pt>
                <c:pt idx="146">
                  <c:v>4.8032399999999997</c:v>
                </c:pt>
                <c:pt idx="147">
                  <c:v>4.7679299999999998</c:v>
                </c:pt>
                <c:pt idx="148">
                  <c:v>4.8532400000000004</c:v>
                </c:pt>
                <c:pt idx="149">
                  <c:v>5.1192099999999998</c:v>
                </c:pt>
                <c:pt idx="150">
                  <c:v>4.6951499999999999</c:v>
                </c:pt>
                <c:pt idx="151">
                  <c:v>5.0210900000000001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12-9E40-98C7-D9A174796365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Goods (percent change y-o-y)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dLbls>
            <c:dLbl>
              <c:idx val="15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12-9E40-98C7-D9A1747963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'FRED Graph'!$A$13:$A$164</c:f>
              <c:numCache>
                <c:formatCode>yyyy\-mm\-dd</c:formatCode>
                <c:ptCount val="15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</c:numCache>
            </c:numRef>
          </c:cat>
          <c:val>
            <c:numRef>
              <c:f>'FRED Graph'!$C$13:$C$164</c:f>
              <c:numCache>
                <c:formatCode>0.0</c:formatCode>
                <c:ptCount val="152"/>
                <c:pt idx="0">
                  <c:v>3.92598</c:v>
                </c:pt>
                <c:pt idx="1">
                  <c:v>2.97194</c:v>
                </c:pt>
                <c:pt idx="2">
                  <c:v>3.0893799999999998</c:v>
                </c:pt>
                <c:pt idx="3">
                  <c:v>2.58317</c:v>
                </c:pt>
                <c:pt idx="4">
                  <c:v>2.0529199999999999</c:v>
                </c:pt>
                <c:pt idx="5">
                  <c:v>0.17172000000000001</c:v>
                </c:pt>
                <c:pt idx="6">
                  <c:v>0.51648000000000005</c:v>
                </c:pt>
                <c:pt idx="7">
                  <c:v>0.27194000000000002</c:v>
                </c:pt>
                <c:pt idx="8">
                  <c:v>0.21002000000000001</c:v>
                </c:pt>
                <c:pt idx="9">
                  <c:v>0.48963000000000001</c:v>
                </c:pt>
                <c:pt idx="10">
                  <c:v>0.42681999999999998</c:v>
                </c:pt>
                <c:pt idx="11">
                  <c:v>1.01034</c:v>
                </c:pt>
                <c:pt idx="12">
                  <c:v>1.3021400000000001</c:v>
                </c:pt>
                <c:pt idx="13">
                  <c:v>2.0308099999999998</c:v>
                </c:pt>
                <c:pt idx="14">
                  <c:v>2.86449</c:v>
                </c:pt>
                <c:pt idx="15">
                  <c:v>3.8876200000000001</c:v>
                </c:pt>
                <c:pt idx="16">
                  <c:v>4.6118600000000001</c:v>
                </c:pt>
                <c:pt idx="17">
                  <c:v>4.6909099999999997</c:v>
                </c:pt>
                <c:pt idx="18">
                  <c:v>4.75345</c:v>
                </c:pt>
                <c:pt idx="19">
                  <c:v>4.8140599999999996</c:v>
                </c:pt>
                <c:pt idx="20">
                  <c:v>4.7762000000000002</c:v>
                </c:pt>
                <c:pt idx="21">
                  <c:v>4.2175700000000003</c:v>
                </c:pt>
                <c:pt idx="22">
                  <c:v>4.0714699999999997</c:v>
                </c:pt>
                <c:pt idx="23">
                  <c:v>3.2801200000000001</c:v>
                </c:pt>
                <c:pt idx="24">
                  <c:v>3.1608100000000001</c:v>
                </c:pt>
                <c:pt idx="25">
                  <c:v>3.0365099999999998</c:v>
                </c:pt>
                <c:pt idx="26">
                  <c:v>2.4917600000000002</c:v>
                </c:pt>
                <c:pt idx="27">
                  <c:v>1.63212</c:v>
                </c:pt>
                <c:pt idx="28">
                  <c:v>0.61912999999999996</c:v>
                </c:pt>
                <c:pt idx="29">
                  <c:v>0.34770000000000001</c:v>
                </c:pt>
                <c:pt idx="30">
                  <c:v>6.2579999999999997E-2</c:v>
                </c:pt>
                <c:pt idx="31">
                  <c:v>0.49635000000000001</c:v>
                </c:pt>
                <c:pt idx="32">
                  <c:v>0.96094999999999997</c:v>
                </c:pt>
                <c:pt idx="33">
                  <c:v>1.2899799999999999</c:v>
                </c:pt>
                <c:pt idx="34">
                  <c:v>0.52075000000000005</c:v>
                </c:pt>
                <c:pt idx="35">
                  <c:v>0.38618000000000002</c:v>
                </c:pt>
                <c:pt idx="36">
                  <c:v>6.2100000000000002E-2</c:v>
                </c:pt>
                <c:pt idx="37">
                  <c:v>0.4113</c:v>
                </c:pt>
                <c:pt idx="38">
                  <c:v>-0.58962000000000003</c:v>
                </c:pt>
                <c:pt idx="39">
                  <c:v>-1.1406799999999999</c:v>
                </c:pt>
                <c:pt idx="40">
                  <c:v>-0.78268000000000004</c:v>
                </c:pt>
                <c:pt idx="41">
                  <c:v>-3.8280000000000002E-2</c:v>
                </c:pt>
                <c:pt idx="42">
                  <c:v>0.13314000000000001</c:v>
                </c:pt>
                <c:pt idx="43">
                  <c:v>-0.41475000000000001</c:v>
                </c:pt>
                <c:pt idx="44">
                  <c:v>-1.28135</c:v>
                </c:pt>
                <c:pt idx="45">
                  <c:v>-1.66266</c:v>
                </c:pt>
                <c:pt idx="46">
                  <c:v>-1.12795</c:v>
                </c:pt>
                <c:pt idx="47">
                  <c:v>-0.65919000000000005</c:v>
                </c:pt>
                <c:pt idx="48">
                  <c:v>-0.55254999999999999</c:v>
                </c:pt>
                <c:pt idx="49">
                  <c:v>-1.31735</c:v>
                </c:pt>
                <c:pt idx="50">
                  <c:v>-0.67927999999999999</c:v>
                </c:pt>
                <c:pt idx="51">
                  <c:v>0.1431</c:v>
                </c:pt>
                <c:pt idx="52">
                  <c:v>0.34544000000000002</c:v>
                </c:pt>
                <c:pt idx="53">
                  <c:v>0.18339</c:v>
                </c:pt>
                <c:pt idx="54">
                  <c:v>0.10879</c:v>
                </c:pt>
                <c:pt idx="55">
                  <c:v>-0.27966000000000002</c:v>
                </c:pt>
                <c:pt idx="56">
                  <c:v>-0.24809999999999999</c:v>
                </c:pt>
                <c:pt idx="57">
                  <c:v>-0.42698000000000003</c:v>
                </c:pt>
                <c:pt idx="58">
                  <c:v>-1.08226</c:v>
                </c:pt>
                <c:pt idx="59">
                  <c:v>-2.06331</c:v>
                </c:pt>
                <c:pt idx="60">
                  <c:v>-3.7434099999999999</c:v>
                </c:pt>
                <c:pt idx="61">
                  <c:v>-3.3297699999999999</c:v>
                </c:pt>
                <c:pt idx="62">
                  <c:v>-2.9606400000000002</c:v>
                </c:pt>
                <c:pt idx="63">
                  <c:v>-3.3338000000000001</c:v>
                </c:pt>
                <c:pt idx="64">
                  <c:v>-2.88185</c:v>
                </c:pt>
                <c:pt idx="65">
                  <c:v>-2.8413900000000001</c:v>
                </c:pt>
                <c:pt idx="66">
                  <c:v>-2.8445800000000001</c:v>
                </c:pt>
                <c:pt idx="67">
                  <c:v>-2.9104100000000002</c:v>
                </c:pt>
                <c:pt idx="68">
                  <c:v>-3.3940600000000001</c:v>
                </c:pt>
                <c:pt idx="69">
                  <c:v>-3.2855500000000002</c:v>
                </c:pt>
                <c:pt idx="70">
                  <c:v>-2.7607699999999999</c:v>
                </c:pt>
                <c:pt idx="71">
                  <c:v>-2.38171</c:v>
                </c:pt>
                <c:pt idx="72">
                  <c:v>-1.24858</c:v>
                </c:pt>
                <c:pt idx="73">
                  <c:v>-2.1156600000000001</c:v>
                </c:pt>
                <c:pt idx="74">
                  <c:v>-2.1174900000000001</c:v>
                </c:pt>
                <c:pt idx="75">
                  <c:v>-1.524</c:v>
                </c:pt>
                <c:pt idx="76">
                  <c:v>-2.0832700000000002</c:v>
                </c:pt>
                <c:pt idx="77">
                  <c:v>-2.0901100000000001</c:v>
                </c:pt>
                <c:pt idx="78">
                  <c:v>-2.5332699999999999</c:v>
                </c:pt>
                <c:pt idx="79">
                  <c:v>-2.2308300000000001</c:v>
                </c:pt>
                <c:pt idx="80">
                  <c:v>-1.25797</c:v>
                </c:pt>
                <c:pt idx="81">
                  <c:v>-0.87104000000000004</c:v>
                </c:pt>
                <c:pt idx="82">
                  <c:v>-1.05064</c:v>
                </c:pt>
                <c:pt idx="83">
                  <c:v>-0.41138000000000002</c:v>
                </c:pt>
                <c:pt idx="84">
                  <c:v>0.59618000000000004</c:v>
                </c:pt>
                <c:pt idx="85">
                  <c:v>1.12754</c:v>
                </c:pt>
                <c:pt idx="86">
                  <c:v>0.74765000000000004</c:v>
                </c:pt>
                <c:pt idx="87">
                  <c:v>0.15539</c:v>
                </c:pt>
                <c:pt idx="88">
                  <c:v>-0.27204</c:v>
                </c:pt>
                <c:pt idx="89">
                  <c:v>-0.52759999999999996</c:v>
                </c:pt>
                <c:pt idx="90">
                  <c:v>-0.13070000000000001</c:v>
                </c:pt>
                <c:pt idx="91">
                  <c:v>0.18279000000000001</c:v>
                </c:pt>
                <c:pt idx="92">
                  <c:v>0.59989999999999999</c:v>
                </c:pt>
                <c:pt idx="93">
                  <c:v>0.20408000000000001</c:v>
                </c:pt>
                <c:pt idx="94">
                  <c:v>0.60673999999999995</c:v>
                </c:pt>
                <c:pt idx="95">
                  <c:v>0.39824999999999999</c:v>
                </c:pt>
                <c:pt idx="96">
                  <c:v>0.32843</c:v>
                </c:pt>
                <c:pt idx="97">
                  <c:v>0.49063000000000001</c:v>
                </c:pt>
                <c:pt idx="98">
                  <c:v>0.45854</c:v>
                </c:pt>
                <c:pt idx="99">
                  <c:v>0.84331</c:v>
                </c:pt>
                <c:pt idx="100">
                  <c:v>1.4763900000000001</c:v>
                </c:pt>
                <c:pt idx="101">
                  <c:v>1.5136099999999999</c:v>
                </c:pt>
                <c:pt idx="102">
                  <c:v>1.4629799999999999</c:v>
                </c:pt>
                <c:pt idx="103">
                  <c:v>1.04172</c:v>
                </c:pt>
                <c:pt idx="104">
                  <c:v>0.50466</c:v>
                </c:pt>
                <c:pt idx="105">
                  <c:v>0.86741000000000001</c:v>
                </c:pt>
                <c:pt idx="106">
                  <c:v>0.33423000000000003</c:v>
                </c:pt>
                <c:pt idx="107">
                  <c:v>-0.26690999999999998</c:v>
                </c:pt>
                <c:pt idx="108">
                  <c:v>-0.81208999999999998</c:v>
                </c:pt>
                <c:pt idx="109">
                  <c:v>-0.77320999999999995</c:v>
                </c:pt>
                <c:pt idx="110">
                  <c:v>-0.19936999999999999</c:v>
                </c:pt>
                <c:pt idx="111">
                  <c:v>-0.22502</c:v>
                </c:pt>
                <c:pt idx="112">
                  <c:v>-0.34621000000000002</c:v>
                </c:pt>
                <c:pt idx="113">
                  <c:v>-0.48375000000000001</c:v>
                </c:pt>
                <c:pt idx="114">
                  <c:v>-0.37856000000000001</c:v>
                </c:pt>
                <c:pt idx="115">
                  <c:v>-0.41785</c:v>
                </c:pt>
                <c:pt idx="116">
                  <c:v>-0.64259999999999995</c:v>
                </c:pt>
                <c:pt idx="117">
                  <c:v>-0.62351999999999996</c:v>
                </c:pt>
                <c:pt idx="118">
                  <c:v>-0.31419999999999998</c:v>
                </c:pt>
                <c:pt idx="119">
                  <c:v>0.36918000000000001</c:v>
                </c:pt>
                <c:pt idx="120">
                  <c:v>0.46649000000000002</c:v>
                </c:pt>
                <c:pt idx="121">
                  <c:v>0.25446999999999997</c:v>
                </c:pt>
                <c:pt idx="122">
                  <c:v>-0.90210000000000001</c:v>
                </c:pt>
                <c:pt idx="123">
                  <c:v>-2.05497</c:v>
                </c:pt>
                <c:pt idx="124">
                  <c:v>-2.19048</c:v>
                </c:pt>
                <c:pt idx="125">
                  <c:v>-1.4235800000000001</c:v>
                </c:pt>
                <c:pt idx="126">
                  <c:v>-1.0084200000000001</c:v>
                </c:pt>
                <c:pt idx="127">
                  <c:v>-0.34370000000000001</c:v>
                </c:pt>
                <c:pt idx="128">
                  <c:v>-0.32917999999999997</c:v>
                </c:pt>
                <c:pt idx="129">
                  <c:v>-0.66322000000000003</c:v>
                </c:pt>
                <c:pt idx="130">
                  <c:v>-0.59136999999999995</c:v>
                </c:pt>
                <c:pt idx="131">
                  <c:v>-0.17494999999999999</c:v>
                </c:pt>
                <c:pt idx="132">
                  <c:v>0.35587999999999997</c:v>
                </c:pt>
                <c:pt idx="133">
                  <c:v>0.77725999999999995</c:v>
                </c:pt>
                <c:pt idx="134">
                  <c:v>2.2842799999999999</c:v>
                </c:pt>
                <c:pt idx="135">
                  <c:v>3.9958900000000002</c:v>
                </c:pt>
                <c:pt idx="136">
                  <c:v>5.0134699999999999</c:v>
                </c:pt>
                <c:pt idx="137">
                  <c:v>5.3314700000000004</c:v>
                </c:pt>
                <c:pt idx="138">
                  <c:v>5.4411899999999997</c:v>
                </c:pt>
                <c:pt idx="139">
                  <c:v>5.5329300000000003</c:v>
                </c:pt>
                <c:pt idx="140">
                  <c:v>6.0125500000000001</c:v>
                </c:pt>
                <c:pt idx="141">
                  <c:v>7.2731300000000001</c:v>
                </c:pt>
                <c:pt idx="142">
                  <c:v>8.0962399999999999</c:v>
                </c:pt>
                <c:pt idx="143">
                  <c:v>8.3299900000000004</c:v>
                </c:pt>
                <c:pt idx="144">
                  <c:v>8.6292799999999996</c:v>
                </c:pt>
                <c:pt idx="145">
                  <c:v>9.5133100000000006</c:v>
                </c:pt>
                <c:pt idx="146">
                  <c:v>10.60619</c:v>
                </c:pt>
                <c:pt idx="147">
                  <c:v>9.6197800000000004</c:v>
                </c:pt>
                <c:pt idx="148">
                  <c:v>9.7618100000000005</c:v>
                </c:pt>
                <c:pt idx="149">
                  <c:v>10.60962</c:v>
                </c:pt>
                <c:pt idx="150">
                  <c:v>9.6249500000000001</c:v>
                </c:pt>
                <c:pt idx="151">
                  <c:v>8.6251300000000004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012-9E40-98C7-D9A17479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327919"/>
        <c:axId val="174838639"/>
      </c:lineChart>
      <c:dateAx>
        <c:axId val="174327919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838639"/>
        <c:crosses val="autoZero"/>
        <c:auto val="1"/>
        <c:lblOffset val="100"/>
        <c:baseTimeUnit val="months"/>
      </c:dateAx>
      <c:valAx>
        <c:axId val="174838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2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EU Real GDP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Graph'!$D$13:$D$46</c:f>
              <c:numCache>
                <c:formatCode>yyyy\-mm\-dd</c:formatCode>
                <c:ptCount val="34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</c:numCache>
            </c:numRef>
          </c:cat>
          <c:val>
            <c:numRef>
              <c:f>'FRED Graph'!$E$13:$E$46</c:f>
              <c:numCache>
                <c:formatCode>0.0</c:formatCode>
                <c:ptCount val="34"/>
                <c:pt idx="0">
                  <c:v>2420277.9</c:v>
                </c:pt>
                <c:pt idx="1">
                  <c:v>2424952.2000000002</c:v>
                </c:pt>
                <c:pt idx="2">
                  <c:v>2436968</c:v>
                </c:pt>
                <c:pt idx="3">
                  <c:v>2445553.7999999998</c:v>
                </c:pt>
                <c:pt idx="4">
                  <c:v>2461150.4</c:v>
                </c:pt>
                <c:pt idx="5">
                  <c:v>2472570.1</c:v>
                </c:pt>
                <c:pt idx="6">
                  <c:v>2482924.4</c:v>
                </c:pt>
                <c:pt idx="7">
                  <c:v>2494363.1</c:v>
                </c:pt>
                <c:pt idx="8">
                  <c:v>2508160.9</c:v>
                </c:pt>
                <c:pt idx="9">
                  <c:v>2514116</c:v>
                </c:pt>
                <c:pt idx="10">
                  <c:v>2526085.2000000002</c:v>
                </c:pt>
                <c:pt idx="11">
                  <c:v>2545130.7999999998</c:v>
                </c:pt>
                <c:pt idx="12">
                  <c:v>2562532.1</c:v>
                </c:pt>
                <c:pt idx="13">
                  <c:v>2582700.2000000002</c:v>
                </c:pt>
                <c:pt idx="14">
                  <c:v>2602889.5</c:v>
                </c:pt>
                <c:pt idx="15">
                  <c:v>2623913.7999999998</c:v>
                </c:pt>
                <c:pt idx="16">
                  <c:v>2623837.2999999998</c:v>
                </c:pt>
                <c:pt idx="17">
                  <c:v>2637829.1</c:v>
                </c:pt>
                <c:pt idx="18">
                  <c:v>2638139.4</c:v>
                </c:pt>
                <c:pt idx="19">
                  <c:v>2655289.9</c:v>
                </c:pt>
                <c:pt idx="20">
                  <c:v>2671780.7999999998</c:v>
                </c:pt>
                <c:pt idx="21">
                  <c:v>2680206.5</c:v>
                </c:pt>
                <c:pt idx="22">
                  <c:v>2685881.2</c:v>
                </c:pt>
                <c:pt idx="23">
                  <c:v>2686340.3</c:v>
                </c:pt>
                <c:pt idx="24">
                  <c:v>2595605.2999999998</c:v>
                </c:pt>
                <c:pt idx="25">
                  <c:v>2298356.7000000002</c:v>
                </c:pt>
                <c:pt idx="26">
                  <c:v>2582995.4</c:v>
                </c:pt>
                <c:pt idx="27">
                  <c:v>2575956.2999999998</c:v>
                </c:pt>
                <c:pt idx="28">
                  <c:v>2574216.9</c:v>
                </c:pt>
                <c:pt idx="29">
                  <c:v>2625356.2999999998</c:v>
                </c:pt>
                <c:pt idx="30">
                  <c:v>2684557.8</c:v>
                </c:pt>
                <c:pt idx="31">
                  <c:v>2698420.9</c:v>
                </c:pt>
                <c:pt idx="32">
                  <c:v>2714658.6</c:v>
                </c:pt>
                <c:pt idx="33">
                  <c:v>2736957.5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92-5E4F-8046-603CB3CF9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3726352"/>
        <c:axId val="1686425152"/>
      </c:lineChart>
      <c:dateAx>
        <c:axId val="1563726352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425152"/>
        <c:crosses val="autoZero"/>
        <c:auto val="1"/>
        <c:lblOffset val="100"/>
        <c:baseTimeUnit val="months"/>
      </c:dateAx>
      <c:valAx>
        <c:axId val="16864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72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Graph'!$E$12</c:f>
              <c:strCache>
                <c:ptCount val="1"/>
                <c:pt idx="0">
                  <c:v>US Real GDP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Graph'!$D$13:$D$46</c:f>
              <c:numCache>
                <c:formatCode>yyyy\-mm\-dd</c:formatCode>
                <c:ptCount val="34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</c:numCache>
            </c:numRef>
          </c:cat>
          <c:val>
            <c:numRef>
              <c:f>'FRED Graph'!$E$13:$E$46</c:f>
              <c:numCache>
                <c:formatCode>0.000</c:formatCode>
                <c:ptCount val="34"/>
                <c:pt idx="0">
                  <c:v>16654.246999999999</c:v>
                </c:pt>
                <c:pt idx="1">
                  <c:v>16868.109</c:v>
                </c:pt>
                <c:pt idx="2">
                  <c:v>17064.616000000002</c:v>
                </c:pt>
                <c:pt idx="3">
                  <c:v>17141.235000000001</c:v>
                </c:pt>
                <c:pt idx="4">
                  <c:v>17280.647000000001</c:v>
                </c:pt>
                <c:pt idx="5">
                  <c:v>17380.875</c:v>
                </c:pt>
                <c:pt idx="6">
                  <c:v>17437.080000000002</c:v>
                </c:pt>
                <c:pt idx="7">
                  <c:v>17462.579000000002</c:v>
                </c:pt>
                <c:pt idx="8">
                  <c:v>17565.465</c:v>
                </c:pt>
                <c:pt idx="9">
                  <c:v>17618.580999999998</c:v>
                </c:pt>
                <c:pt idx="10">
                  <c:v>17724.489000000001</c:v>
                </c:pt>
                <c:pt idx="11">
                  <c:v>17812.560000000001</c:v>
                </c:pt>
                <c:pt idx="12">
                  <c:v>17889.094000000001</c:v>
                </c:pt>
                <c:pt idx="13">
                  <c:v>17979.218000000001</c:v>
                </c:pt>
                <c:pt idx="14">
                  <c:v>18127.993999999999</c:v>
                </c:pt>
                <c:pt idx="15">
                  <c:v>18310.3</c:v>
                </c:pt>
                <c:pt idx="16">
                  <c:v>18437.127</c:v>
                </c:pt>
                <c:pt idx="17">
                  <c:v>18565.697</c:v>
                </c:pt>
                <c:pt idx="18">
                  <c:v>18699.748</c:v>
                </c:pt>
                <c:pt idx="19">
                  <c:v>18733.741000000002</c:v>
                </c:pt>
                <c:pt idx="20">
                  <c:v>18835.411</c:v>
                </c:pt>
                <c:pt idx="21">
                  <c:v>18962.174999999999</c:v>
                </c:pt>
                <c:pt idx="22">
                  <c:v>19130.932000000001</c:v>
                </c:pt>
                <c:pt idx="23">
                  <c:v>19215.690999999999</c:v>
                </c:pt>
                <c:pt idx="24">
                  <c:v>18989.877</c:v>
                </c:pt>
                <c:pt idx="25">
                  <c:v>17378.712</c:v>
                </c:pt>
                <c:pt idx="26">
                  <c:v>18743.72</c:v>
                </c:pt>
                <c:pt idx="27">
                  <c:v>18924.261999999999</c:v>
                </c:pt>
                <c:pt idx="28">
                  <c:v>19216.223999999998</c:v>
                </c:pt>
                <c:pt idx="29">
                  <c:v>19544.248</c:v>
                </c:pt>
                <c:pt idx="30">
                  <c:v>19672.594000000001</c:v>
                </c:pt>
                <c:pt idx="31">
                  <c:v>20006.181</c:v>
                </c:pt>
                <c:pt idx="32">
                  <c:v>19924.088</c:v>
                </c:pt>
                <c:pt idx="33">
                  <c:v>19895.271000000001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C6-B940-83EA-3AB827ABD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930688"/>
        <c:axId val="1687102656"/>
      </c:lineChart>
      <c:dateAx>
        <c:axId val="17289306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102656"/>
        <c:crosses val="autoZero"/>
        <c:auto val="1"/>
        <c:lblOffset val="100"/>
        <c:baseTimeUnit val="months"/>
      </c:dateAx>
      <c:valAx>
        <c:axId val="1687102656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93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Graph'!$G$12</c:f>
              <c:strCache>
                <c:ptCount val="1"/>
                <c:pt idx="0">
                  <c:v>US Nominal GDP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Graph'!$F$13:$F$46</c:f>
              <c:numCache>
                <c:formatCode>yyyy\-mm\-dd</c:formatCode>
                <c:ptCount val="34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</c:numCache>
            </c:numRef>
          </c:cat>
          <c:val>
            <c:numRef>
              <c:f>'FRED Graph'!$G$13:$G$46</c:f>
              <c:numCache>
                <c:formatCode>0.000</c:formatCode>
                <c:ptCount val="34"/>
                <c:pt idx="0">
                  <c:v>17144.280999999999</c:v>
                </c:pt>
                <c:pt idx="1">
                  <c:v>17462.703000000001</c:v>
                </c:pt>
                <c:pt idx="2">
                  <c:v>17743.226999999999</c:v>
                </c:pt>
                <c:pt idx="3">
                  <c:v>17852.54</c:v>
                </c:pt>
                <c:pt idx="4">
                  <c:v>17991.348000000002</c:v>
                </c:pt>
                <c:pt idx="5">
                  <c:v>18193.706999999999</c:v>
                </c:pt>
                <c:pt idx="6">
                  <c:v>18306.96</c:v>
                </c:pt>
                <c:pt idx="7">
                  <c:v>18332.079000000002</c:v>
                </c:pt>
                <c:pt idx="8">
                  <c:v>18425.306</c:v>
                </c:pt>
                <c:pt idx="9">
                  <c:v>18611.616999999998</c:v>
                </c:pt>
                <c:pt idx="10">
                  <c:v>18775.458999999999</c:v>
                </c:pt>
                <c:pt idx="11">
                  <c:v>18968.041000000001</c:v>
                </c:pt>
                <c:pt idx="12">
                  <c:v>19148.194</c:v>
                </c:pt>
                <c:pt idx="13">
                  <c:v>19304.506000000001</c:v>
                </c:pt>
                <c:pt idx="14">
                  <c:v>19561.896000000001</c:v>
                </c:pt>
                <c:pt idx="15">
                  <c:v>19894.75</c:v>
                </c:pt>
                <c:pt idx="16">
                  <c:v>20155.486000000001</c:v>
                </c:pt>
                <c:pt idx="17">
                  <c:v>20470.197</c:v>
                </c:pt>
                <c:pt idx="18">
                  <c:v>20687.277999999998</c:v>
                </c:pt>
                <c:pt idx="19">
                  <c:v>20819.269</c:v>
                </c:pt>
                <c:pt idx="20">
                  <c:v>21013.084999999999</c:v>
                </c:pt>
                <c:pt idx="21">
                  <c:v>21272.448</c:v>
                </c:pt>
                <c:pt idx="22">
                  <c:v>21531.839</c:v>
                </c:pt>
                <c:pt idx="23">
                  <c:v>21706.531999999999</c:v>
                </c:pt>
                <c:pt idx="24">
                  <c:v>21538.031999999999</c:v>
                </c:pt>
                <c:pt idx="25">
                  <c:v>19636.731</c:v>
                </c:pt>
                <c:pt idx="26">
                  <c:v>21362.428</c:v>
                </c:pt>
                <c:pt idx="27">
                  <c:v>21704.705999999998</c:v>
                </c:pt>
                <c:pt idx="28">
                  <c:v>22313.85</c:v>
                </c:pt>
                <c:pt idx="29">
                  <c:v>23046.934000000001</c:v>
                </c:pt>
                <c:pt idx="30">
                  <c:v>23550.42</c:v>
                </c:pt>
                <c:pt idx="31">
                  <c:v>24349.120999999999</c:v>
                </c:pt>
                <c:pt idx="32">
                  <c:v>24740.48</c:v>
                </c:pt>
                <c:pt idx="33">
                  <c:v>25248.475999999999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F9-3B45-854B-5E9B4473E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8374848"/>
        <c:axId val="1677643280"/>
      </c:lineChart>
      <c:dateAx>
        <c:axId val="200837484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7643280"/>
        <c:crosses val="autoZero"/>
        <c:auto val="1"/>
        <c:lblOffset val="100"/>
        <c:baseTimeUnit val="months"/>
      </c:dateAx>
      <c:valAx>
        <c:axId val="1677643280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837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Graph'!$G$12</c:f>
              <c:strCache>
                <c:ptCount val="1"/>
                <c:pt idx="0">
                  <c:v>Nominal GDP EU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Graph'!$F$13:$F$46</c:f>
              <c:numCache>
                <c:formatCode>yyyy\-mm\-dd</c:formatCode>
                <c:ptCount val="34"/>
                <c:pt idx="0">
                  <c:v>41640</c:v>
                </c:pt>
                <c:pt idx="1">
                  <c:v>41730</c:v>
                </c:pt>
                <c:pt idx="2">
                  <c:v>41821</c:v>
                </c:pt>
                <c:pt idx="3">
                  <c:v>41913</c:v>
                </c:pt>
                <c:pt idx="4">
                  <c:v>42005</c:v>
                </c:pt>
                <c:pt idx="5">
                  <c:v>42095</c:v>
                </c:pt>
                <c:pt idx="6">
                  <c:v>42186</c:v>
                </c:pt>
                <c:pt idx="7">
                  <c:v>42278</c:v>
                </c:pt>
                <c:pt idx="8">
                  <c:v>42370</c:v>
                </c:pt>
                <c:pt idx="9">
                  <c:v>42461</c:v>
                </c:pt>
                <c:pt idx="10">
                  <c:v>42552</c:v>
                </c:pt>
                <c:pt idx="11">
                  <c:v>42644</c:v>
                </c:pt>
                <c:pt idx="12">
                  <c:v>42736</c:v>
                </c:pt>
                <c:pt idx="13">
                  <c:v>42826</c:v>
                </c:pt>
                <c:pt idx="14">
                  <c:v>42917</c:v>
                </c:pt>
                <c:pt idx="15">
                  <c:v>43009</c:v>
                </c:pt>
                <c:pt idx="16">
                  <c:v>43101</c:v>
                </c:pt>
                <c:pt idx="17">
                  <c:v>43191</c:v>
                </c:pt>
                <c:pt idx="18">
                  <c:v>43282</c:v>
                </c:pt>
                <c:pt idx="19">
                  <c:v>43374</c:v>
                </c:pt>
                <c:pt idx="20">
                  <c:v>43466</c:v>
                </c:pt>
                <c:pt idx="21">
                  <c:v>43556</c:v>
                </c:pt>
                <c:pt idx="22">
                  <c:v>43647</c:v>
                </c:pt>
                <c:pt idx="23">
                  <c:v>43739</c:v>
                </c:pt>
                <c:pt idx="24">
                  <c:v>43831</c:v>
                </c:pt>
                <c:pt idx="25">
                  <c:v>43922</c:v>
                </c:pt>
                <c:pt idx="26">
                  <c:v>44013</c:v>
                </c:pt>
                <c:pt idx="27">
                  <c:v>44105</c:v>
                </c:pt>
                <c:pt idx="28">
                  <c:v>44197</c:v>
                </c:pt>
                <c:pt idx="29">
                  <c:v>44287</c:v>
                </c:pt>
                <c:pt idx="30">
                  <c:v>44378</c:v>
                </c:pt>
                <c:pt idx="31">
                  <c:v>44470</c:v>
                </c:pt>
                <c:pt idx="32">
                  <c:v>44562</c:v>
                </c:pt>
                <c:pt idx="33">
                  <c:v>44652</c:v>
                </c:pt>
              </c:numCache>
            </c:numRef>
          </c:cat>
          <c:val>
            <c:numRef>
              <c:f>'FRED Graph'!$G$13:$G$46</c:f>
              <c:numCache>
                <c:formatCode>0.0</c:formatCode>
                <c:ptCount val="34"/>
                <c:pt idx="0">
                  <c:v>2526447.9</c:v>
                </c:pt>
                <c:pt idx="1">
                  <c:v>2533748.2999999998</c:v>
                </c:pt>
                <c:pt idx="2">
                  <c:v>2550617.2999999998</c:v>
                </c:pt>
                <c:pt idx="3">
                  <c:v>2566502.3999999999</c:v>
                </c:pt>
                <c:pt idx="4">
                  <c:v>2598896.7999999998</c:v>
                </c:pt>
                <c:pt idx="5">
                  <c:v>2620102</c:v>
                </c:pt>
                <c:pt idx="6">
                  <c:v>2641087.4</c:v>
                </c:pt>
                <c:pt idx="7">
                  <c:v>2656702.9</c:v>
                </c:pt>
                <c:pt idx="8">
                  <c:v>2678321.2999999998</c:v>
                </c:pt>
                <c:pt idx="9">
                  <c:v>2689753</c:v>
                </c:pt>
                <c:pt idx="10">
                  <c:v>2708606.9</c:v>
                </c:pt>
                <c:pt idx="11">
                  <c:v>2731714.9</c:v>
                </c:pt>
                <c:pt idx="12">
                  <c:v>2759049.4</c:v>
                </c:pt>
                <c:pt idx="13">
                  <c:v>2794071.6</c:v>
                </c:pt>
                <c:pt idx="14">
                  <c:v>2821168.2</c:v>
                </c:pt>
                <c:pt idx="15">
                  <c:v>2856180.7</c:v>
                </c:pt>
                <c:pt idx="16">
                  <c:v>2867660.2</c:v>
                </c:pt>
                <c:pt idx="17">
                  <c:v>2892891.5</c:v>
                </c:pt>
                <c:pt idx="18">
                  <c:v>2905544.3</c:v>
                </c:pt>
                <c:pt idx="19">
                  <c:v>2937786.2</c:v>
                </c:pt>
                <c:pt idx="20">
                  <c:v>2969316.4</c:v>
                </c:pt>
                <c:pt idx="21">
                  <c:v>2989836.3</c:v>
                </c:pt>
                <c:pt idx="22">
                  <c:v>3008700.5</c:v>
                </c:pt>
                <c:pt idx="23">
                  <c:v>3025523.5</c:v>
                </c:pt>
                <c:pt idx="24">
                  <c:v>2939187.3</c:v>
                </c:pt>
                <c:pt idx="25">
                  <c:v>2638189.1</c:v>
                </c:pt>
                <c:pt idx="26">
                  <c:v>2924958.4</c:v>
                </c:pt>
                <c:pt idx="27">
                  <c:v>2941361.2</c:v>
                </c:pt>
                <c:pt idx="28">
                  <c:v>2961876.1</c:v>
                </c:pt>
                <c:pt idx="29">
                  <c:v>3033243.8</c:v>
                </c:pt>
                <c:pt idx="30">
                  <c:v>3127585.3</c:v>
                </c:pt>
                <c:pt idx="31">
                  <c:v>3173604.7</c:v>
                </c:pt>
                <c:pt idx="32">
                  <c:v>3232455.3</c:v>
                </c:pt>
                <c:pt idx="33">
                  <c:v>3295843.2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3-AC4A-94CC-A20227CDD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99731568"/>
        <c:axId val="181140543"/>
      </c:lineChart>
      <c:dateAx>
        <c:axId val="19997315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140543"/>
        <c:crosses val="autoZero"/>
        <c:auto val="1"/>
        <c:lblOffset val="100"/>
        <c:baseTimeUnit val="months"/>
      </c:dateAx>
      <c:valAx>
        <c:axId val="181140543"/>
        <c:scaling>
          <c:orientation val="minMax"/>
          <c:min val="1755150.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73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Graph'!$C$11</c:f>
              <c:strCache>
                <c:ptCount val="1"/>
                <c:pt idx="0">
                  <c:v>M2</c:v>
                </c:pt>
              </c:strCache>
            </c:strRef>
          </c:tx>
          <c:spPr>
            <a:ln w="349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'FRED Graph'!$B$12:$B$279</c:f>
              <c:numCache>
                <c:formatCode>yyyy\-mm\-dd</c:formatCode>
                <c:ptCount val="26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</c:numCache>
            </c:numRef>
          </c:cat>
          <c:val>
            <c:numRef>
              <c:f>'FRED Graph'!$C$12:$C$279</c:f>
              <c:numCache>
                <c:formatCode>0.0</c:formatCode>
                <c:ptCount val="268"/>
                <c:pt idx="0">
                  <c:v>4666.2</c:v>
                </c:pt>
                <c:pt idx="1">
                  <c:v>4679.3999999999996</c:v>
                </c:pt>
                <c:pt idx="2">
                  <c:v>4710.2</c:v>
                </c:pt>
                <c:pt idx="3">
                  <c:v>4766.1000000000004</c:v>
                </c:pt>
                <c:pt idx="4">
                  <c:v>4753.8999999999996</c:v>
                </c:pt>
                <c:pt idx="5">
                  <c:v>4771.8</c:v>
                </c:pt>
                <c:pt idx="6">
                  <c:v>4789.3999999999996</c:v>
                </c:pt>
                <c:pt idx="7">
                  <c:v>4817.5</c:v>
                </c:pt>
                <c:pt idx="8">
                  <c:v>4853.2</c:v>
                </c:pt>
                <c:pt idx="9">
                  <c:v>4869.2</c:v>
                </c:pt>
                <c:pt idx="10">
                  <c:v>4880.3</c:v>
                </c:pt>
                <c:pt idx="11">
                  <c:v>4925</c:v>
                </c:pt>
                <c:pt idx="12">
                  <c:v>4975.7</c:v>
                </c:pt>
                <c:pt idx="13">
                  <c:v>5014.1000000000004</c:v>
                </c:pt>
                <c:pt idx="14">
                  <c:v>5072</c:v>
                </c:pt>
                <c:pt idx="15">
                  <c:v>5135.8999999999996</c:v>
                </c:pt>
                <c:pt idx="16">
                  <c:v>5133</c:v>
                </c:pt>
                <c:pt idx="17">
                  <c:v>5173.5</c:v>
                </c:pt>
                <c:pt idx="18">
                  <c:v>5203.3999999999996</c:v>
                </c:pt>
                <c:pt idx="19">
                  <c:v>5237.2</c:v>
                </c:pt>
                <c:pt idx="20">
                  <c:v>5348.4</c:v>
                </c:pt>
                <c:pt idx="21">
                  <c:v>5337.1</c:v>
                </c:pt>
                <c:pt idx="22">
                  <c:v>5380.8</c:v>
                </c:pt>
                <c:pt idx="23">
                  <c:v>5433.8</c:v>
                </c:pt>
                <c:pt idx="24">
                  <c:v>5454.1</c:v>
                </c:pt>
                <c:pt idx="25">
                  <c:v>5483.4</c:v>
                </c:pt>
                <c:pt idx="26">
                  <c:v>5495.2</c:v>
                </c:pt>
                <c:pt idx="27">
                  <c:v>5495.4</c:v>
                </c:pt>
                <c:pt idx="28">
                  <c:v>5521.5</c:v>
                </c:pt>
                <c:pt idx="29">
                  <c:v>5546.5</c:v>
                </c:pt>
                <c:pt idx="30">
                  <c:v>5589.1</c:v>
                </c:pt>
                <c:pt idx="31">
                  <c:v>5631.6</c:v>
                </c:pt>
                <c:pt idx="32">
                  <c:v>5656</c:v>
                </c:pt>
                <c:pt idx="33">
                  <c:v>5700.4</c:v>
                </c:pt>
                <c:pt idx="34">
                  <c:v>5750.6</c:v>
                </c:pt>
                <c:pt idx="35">
                  <c:v>5772</c:v>
                </c:pt>
                <c:pt idx="36">
                  <c:v>5804.6</c:v>
                </c:pt>
                <c:pt idx="37">
                  <c:v>5840.7</c:v>
                </c:pt>
                <c:pt idx="38">
                  <c:v>5861.4</c:v>
                </c:pt>
                <c:pt idx="39">
                  <c:v>5898.8</c:v>
                </c:pt>
                <c:pt idx="40">
                  <c:v>5959.3</c:v>
                </c:pt>
                <c:pt idx="41">
                  <c:v>5996</c:v>
                </c:pt>
                <c:pt idx="42">
                  <c:v>6042.7</c:v>
                </c:pt>
                <c:pt idx="43">
                  <c:v>6100.8</c:v>
                </c:pt>
                <c:pt idx="44">
                  <c:v>6072.8</c:v>
                </c:pt>
                <c:pt idx="45">
                  <c:v>6063.6</c:v>
                </c:pt>
                <c:pt idx="46">
                  <c:v>6069.1</c:v>
                </c:pt>
                <c:pt idx="47">
                  <c:v>6067.3</c:v>
                </c:pt>
                <c:pt idx="48">
                  <c:v>6075.5</c:v>
                </c:pt>
                <c:pt idx="49">
                  <c:v>6114.3</c:v>
                </c:pt>
                <c:pt idx="50">
                  <c:v>6150.1</c:v>
                </c:pt>
                <c:pt idx="51">
                  <c:v>6191.2</c:v>
                </c:pt>
                <c:pt idx="52">
                  <c:v>6268.1</c:v>
                </c:pt>
                <c:pt idx="53">
                  <c:v>6270.5</c:v>
                </c:pt>
                <c:pt idx="54">
                  <c:v>6284.3</c:v>
                </c:pt>
                <c:pt idx="55">
                  <c:v>6310.6</c:v>
                </c:pt>
                <c:pt idx="56">
                  <c:v>6345.3</c:v>
                </c:pt>
                <c:pt idx="57">
                  <c:v>6373.3</c:v>
                </c:pt>
                <c:pt idx="58">
                  <c:v>6399.8</c:v>
                </c:pt>
                <c:pt idx="59">
                  <c:v>6418.3</c:v>
                </c:pt>
                <c:pt idx="60">
                  <c:v>6424.5</c:v>
                </c:pt>
                <c:pt idx="61">
                  <c:v>6432.8</c:v>
                </c:pt>
                <c:pt idx="62">
                  <c:v>6441.9</c:v>
                </c:pt>
                <c:pt idx="63">
                  <c:v>6455.9</c:v>
                </c:pt>
                <c:pt idx="64">
                  <c:v>6473.3</c:v>
                </c:pt>
                <c:pt idx="65">
                  <c:v>6505.8</c:v>
                </c:pt>
                <c:pt idx="66">
                  <c:v>6537.4</c:v>
                </c:pt>
                <c:pt idx="67">
                  <c:v>6570.2</c:v>
                </c:pt>
                <c:pt idx="68">
                  <c:v>6604.3</c:v>
                </c:pt>
                <c:pt idx="69">
                  <c:v>6638.6</c:v>
                </c:pt>
                <c:pt idx="70">
                  <c:v>6655</c:v>
                </c:pt>
                <c:pt idx="71">
                  <c:v>6681.9</c:v>
                </c:pt>
                <c:pt idx="72">
                  <c:v>6724.3</c:v>
                </c:pt>
                <c:pt idx="73">
                  <c:v>6748.6</c:v>
                </c:pt>
                <c:pt idx="74">
                  <c:v>6762.9</c:v>
                </c:pt>
                <c:pt idx="75">
                  <c:v>6800.1</c:v>
                </c:pt>
                <c:pt idx="76">
                  <c:v>6806.9</c:v>
                </c:pt>
                <c:pt idx="77">
                  <c:v>6844.9</c:v>
                </c:pt>
                <c:pt idx="78">
                  <c:v>6886.3</c:v>
                </c:pt>
                <c:pt idx="79">
                  <c:v>6917.1</c:v>
                </c:pt>
                <c:pt idx="80">
                  <c:v>6944.2</c:v>
                </c:pt>
                <c:pt idx="81">
                  <c:v>6993.3</c:v>
                </c:pt>
                <c:pt idx="82">
                  <c:v>7028.4</c:v>
                </c:pt>
                <c:pt idx="83">
                  <c:v>7071.6</c:v>
                </c:pt>
                <c:pt idx="84">
                  <c:v>7109.6</c:v>
                </c:pt>
                <c:pt idx="85">
                  <c:v>7125.3</c:v>
                </c:pt>
                <c:pt idx="86">
                  <c:v>7159.1</c:v>
                </c:pt>
                <c:pt idx="87">
                  <c:v>7231.3</c:v>
                </c:pt>
                <c:pt idx="88">
                  <c:v>7245.4</c:v>
                </c:pt>
                <c:pt idx="89">
                  <c:v>7278.6</c:v>
                </c:pt>
                <c:pt idx="90">
                  <c:v>7309</c:v>
                </c:pt>
                <c:pt idx="91">
                  <c:v>7385.1</c:v>
                </c:pt>
                <c:pt idx="92">
                  <c:v>7403.2</c:v>
                </c:pt>
                <c:pt idx="93">
                  <c:v>7417.2</c:v>
                </c:pt>
                <c:pt idx="94">
                  <c:v>7441.8</c:v>
                </c:pt>
                <c:pt idx="95">
                  <c:v>7471.6</c:v>
                </c:pt>
                <c:pt idx="96">
                  <c:v>7505.5</c:v>
                </c:pt>
                <c:pt idx="97">
                  <c:v>7590.6</c:v>
                </c:pt>
                <c:pt idx="98">
                  <c:v>7656.2</c:v>
                </c:pt>
                <c:pt idx="99">
                  <c:v>7699.2</c:v>
                </c:pt>
                <c:pt idx="100">
                  <c:v>7711.2</c:v>
                </c:pt>
                <c:pt idx="101">
                  <c:v>7728.9</c:v>
                </c:pt>
                <c:pt idx="102">
                  <c:v>7775.4</c:v>
                </c:pt>
                <c:pt idx="103">
                  <c:v>7790.2</c:v>
                </c:pt>
                <c:pt idx="104">
                  <c:v>7859.5</c:v>
                </c:pt>
                <c:pt idx="105">
                  <c:v>7965.3</c:v>
                </c:pt>
                <c:pt idx="106">
                  <c:v>8015.8</c:v>
                </c:pt>
                <c:pt idx="107">
                  <c:v>8192.1</c:v>
                </c:pt>
                <c:pt idx="108">
                  <c:v>8273.7000000000007</c:v>
                </c:pt>
                <c:pt idx="109">
                  <c:v>8303.1</c:v>
                </c:pt>
                <c:pt idx="110">
                  <c:v>8369.2999999999993</c:v>
                </c:pt>
                <c:pt idx="111">
                  <c:v>8372.9</c:v>
                </c:pt>
                <c:pt idx="112">
                  <c:v>8430.7000000000007</c:v>
                </c:pt>
                <c:pt idx="113">
                  <c:v>8440.5</c:v>
                </c:pt>
                <c:pt idx="114">
                  <c:v>8445.1</c:v>
                </c:pt>
                <c:pt idx="115">
                  <c:v>8445</c:v>
                </c:pt>
                <c:pt idx="116">
                  <c:v>8444.2000000000007</c:v>
                </c:pt>
                <c:pt idx="117">
                  <c:v>8471.1</c:v>
                </c:pt>
                <c:pt idx="118">
                  <c:v>8500.7999999999993</c:v>
                </c:pt>
                <c:pt idx="119">
                  <c:v>8496</c:v>
                </c:pt>
                <c:pt idx="120">
                  <c:v>8458.1</c:v>
                </c:pt>
                <c:pt idx="121">
                  <c:v>8507.4</c:v>
                </c:pt>
                <c:pt idx="122">
                  <c:v>8504.5</c:v>
                </c:pt>
                <c:pt idx="123">
                  <c:v>8535.2000000000007</c:v>
                </c:pt>
                <c:pt idx="124">
                  <c:v>8589.9</c:v>
                </c:pt>
                <c:pt idx="125">
                  <c:v>8609</c:v>
                </c:pt>
                <c:pt idx="126">
                  <c:v>8618.7999999999993</c:v>
                </c:pt>
                <c:pt idx="127">
                  <c:v>8669.1</c:v>
                </c:pt>
                <c:pt idx="128">
                  <c:v>8700.1</c:v>
                </c:pt>
                <c:pt idx="129">
                  <c:v>8749.4</c:v>
                </c:pt>
                <c:pt idx="130">
                  <c:v>8770</c:v>
                </c:pt>
                <c:pt idx="131">
                  <c:v>8801.7999999999993</c:v>
                </c:pt>
                <c:pt idx="132">
                  <c:v>8823.1</c:v>
                </c:pt>
                <c:pt idx="133">
                  <c:v>8886.9</c:v>
                </c:pt>
                <c:pt idx="134">
                  <c:v>8943.5</c:v>
                </c:pt>
                <c:pt idx="135">
                  <c:v>9004.9</c:v>
                </c:pt>
                <c:pt idx="136">
                  <c:v>9075.5</c:v>
                </c:pt>
                <c:pt idx="137">
                  <c:v>9151</c:v>
                </c:pt>
                <c:pt idx="138">
                  <c:v>9316.6</c:v>
                </c:pt>
                <c:pt idx="139">
                  <c:v>9507.6</c:v>
                </c:pt>
                <c:pt idx="140">
                  <c:v>9528.2999999999993</c:v>
                </c:pt>
                <c:pt idx="141">
                  <c:v>9562.1</c:v>
                </c:pt>
                <c:pt idx="142">
                  <c:v>9612.6</c:v>
                </c:pt>
                <c:pt idx="143">
                  <c:v>9660.1</c:v>
                </c:pt>
                <c:pt idx="144">
                  <c:v>9733.2999999999993</c:v>
                </c:pt>
                <c:pt idx="145">
                  <c:v>9785.7000000000007</c:v>
                </c:pt>
                <c:pt idx="146">
                  <c:v>9830.6</c:v>
                </c:pt>
                <c:pt idx="147">
                  <c:v>9884.6</c:v>
                </c:pt>
                <c:pt idx="148">
                  <c:v>9928.4</c:v>
                </c:pt>
                <c:pt idx="149">
                  <c:v>9999.2999999999993</c:v>
                </c:pt>
                <c:pt idx="150">
                  <c:v>10051.799999999999</c:v>
                </c:pt>
                <c:pt idx="151">
                  <c:v>10121.299999999999</c:v>
                </c:pt>
                <c:pt idx="152">
                  <c:v>10200.799999999999</c:v>
                </c:pt>
                <c:pt idx="153">
                  <c:v>10267.299999999999</c:v>
                </c:pt>
                <c:pt idx="154">
                  <c:v>10337.6</c:v>
                </c:pt>
                <c:pt idx="155">
                  <c:v>10459.700000000001</c:v>
                </c:pt>
                <c:pt idx="156">
                  <c:v>10479.5</c:v>
                </c:pt>
                <c:pt idx="157">
                  <c:v>10482</c:v>
                </c:pt>
                <c:pt idx="158">
                  <c:v>10550</c:v>
                </c:pt>
                <c:pt idx="159">
                  <c:v>10585.9</c:v>
                </c:pt>
                <c:pt idx="160">
                  <c:v>10628.2</c:v>
                </c:pt>
                <c:pt idx="161">
                  <c:v>10684.9</c:v>
                </c:pt>
                <c:pt idx="162">
                  <c:v>10730.8</c:v>
                </c:pt>
                <c:pt idx="163">
                  <c:v>10790.2</c:v>
                </c:pt>
                <c:pt idx="164">
                  <c:v>10841.3</c:v>
                </c:pt>
                <c:pt idx="165">
                  <c:v>10956.7</c:v>
                </c:pt>
                <c:pt idx="166">
                  <c:v>10969</c:v>
                </c:pt>
                <c:pt idx="167">
                  <c:v>11028.8</c:v>
                </c:pt>
                <c:pt idx="168">
                  <c:v>11078.9</c:v>
                </c:pt>
                <c:pt idx="169">
                  <c:v>11161</c:v>
                </c:pt>
                <c:pt idx="170">
                  <c:v>11200.2</c:v>
                </c:pt>
                <c:pt idx="171">
                  <c:v>11256.9</c:v>
                </c:pt>
                <c:pt idx="172">
                  <c:v>11326.3</c:v>
                </c:pt>
                <c:pt idx="173">
                  <c:v>11380.7</c:v>
                </c:pt>
                <c:pt idx="174">
                  <c:v>11439.9</c:v>
                </c:pt>
                <c:pt idx="175">
                  <c:v>11469.4</c:v>
                </c:pt>
                <c:pt idx="176">
                  <c:v>11502.8</c:v>
                </c:pt>
                <c:pt idx="177">
                  <c:v>11563.4</c:v>
                </c:pt>
                <c:pt idx="178">
                  <c:v>11604.7</c:v>
                </c:pt>
                <c:pt idx="179">
                  <c:v>11681.5</c:v>
                </c:pt>
                <c:pt idx="180">
                  <c:v>11745.2</c:v>
                </c:pt>
                <c:pt idx="181">
                  <c:v>11863.9</c:v>
                </c:pt>
                <c:pt idx="182">
                  <c:v>11879.6</c:v>
                </c:pt>
                <c:pt idx="183">
                  <c:v>11927.4</c:v>
                </c:pt>
                <c:pt idx="184">
                  <c:v>11960.3</c:v>
                </c:pt>
                <c:pt idx="185">
                  <c:v>12005.8</c:v>
                </c:pt>
                <c:pt idx="186">
                  <c:v>12058.4</c:v>
                </c:pt>
                <c:pt idx="187">
                  <c:v>12109.5</c:v>
                </c:pt>
                <c:pt idx="188">
                  <c:v>12164.5</c:v>
                </c:pt>
                <c:pt idx="189">
                  <c:v>12196.8</c:v>
                </c:pt>
                <c:pt idx="190">
                  <c:v>12286</c:v>
                </c:pt>
                <c:pt idx="191">
                  <c:v>12344</c:v>
                </c:pt>
                <c:pt idx="192">
                  <c:v>12470</c:v>
                </c:pt>
                <c:pt idx="193">
                  <c:v>12545.6</c:v>
                </c:pt>
                <c:pt idx="194">
                  <c:v>12609.7</c:v>
                </c:pt>
                <c:pt idx="195">
                  <c:v>12698.4</c:v>
                </c:pt>
                <c:pt idx="196">
                  <c:v>12765.6</c:v>
                </c:pt>
                <c:pt idx="197">
                  <c:v>12831.9</c:v>
                </c:pt>
                <c:pt idx="198">
                  <c:v>12892</c:v>
                </c:pt>
                <c:pt idx="199">
                  <c:v>12978.2</c:v>
                </c:pt>
                <c:pt idx="200">
                  <c:v>13037.9</c:v>
                </c:pt>
                <c:pt idx="201">
                  <c:v>13105.4</c:v>
                </c:pt>
                <c:pt idx="202">
                  <c:v>13176.5</c:v>
                </c:pt>
                <c:pt idx="203">
                  <c:v>13209.6</c:v>
                </c:pt>
                <c:pt idx="204">
                  <c:v>13282.7</c:v>
                </c:pt>
                <c:pt idx="205">
                  <c:v>13351.4</c:v>
                </c:pt>
                <c:pt idx="206">
                  <c:v>13420.6</c:v>
                </c:pt>
                <c:pt idx="207">
                  <c:v>13482.9</c:v>
                </c:pt>
                <c:pt idx="208">
                  <c:v>13534.8</c:v>
                </c:pt>
                <c:pt idx="209">
                  <c:v>13558.9</c:v>
                </c:pt>
                <c:pt idx="210">
                  <c:v>13621</c:v>
                </c:pt>
                <c:pt idx="211">
                  <c:v>13679.6</c:v>
                </c:pt>
                <c:pt idx="212">
                  <c:v>13722.1</c:v>
                </c:pt>
                <c:pt idx="213">
                  <c:v>13777.4</c:v>
                </c:pt>
                <c:pt idx="214">
                  <c:v>13804.1</c:v>
                </c:pt>
                <c:pt idx="215">
                  <c:v>13852.3</c:v>
                </c:pt>
                <c:pt idx="216">
                  <c:v>13868.2</c:v>
                </c:pt>
                <c:pt idx="217">
                  <c:v>13910.2</c:v>
                </c:pt>
                <c:pt idx="218">
                  <c:v>13965.5</c:v>
                </c:pt>
                <c:pt idx="219">
                  <c:v>13987.7</c:v>
                </c:pt>
                <c:pt idx="220">
                  <c:v>14041.2</c:v>
                </c:pt>
                <c:pt idx="221">
                  <c:v>14102.6</c:v>
                </c:pt>
                <c:pt idx="222">
                  <c:v>14137</c:v>
                </c:pt>
                <c:pt idx="223">
                  <c:v>14187.4</c:v>
                </c:pt>
                <c:pt idx="224">
                  <c:v>14214.6</c:v>
                </c:pt>
                <c:pt idx="225">
                  <c:v>14228.5</c:v>
                </c:pt>
                <c:pt idx="226">
                  <c:v>14241.6</c:v>
                </c:pt>
                <c:pt idx="227">
                  <c:v>14358.8</c:v>
                </c:pt>
                <c:pt idx="228">
                  <c:v>14430.8</c:v>
                </c:pt>
                <c:pt idx="229">
                  <c:v>14472.3</c:v>
                </c:pt>
                <c:pt idx="230">
                  <c:v>14510.7</c:v>
                </c:pt>
                <c:pt idx="231">
                  <c:v>14541</c:v>
                </c:pt>
                <c:pt idx="232">
                  <c:v>14632.5</c:v>
                </c:pt>
                <c:pt idx="233">
                  <c:v>14754.8</c:v>
                </c:pt>
                <c:pt idx="234">
                  <c:v>14833.8</c:v>
                </c:pt>
                <c:pt idx="235">
                  <c:v>14919.8</c:v>
                </c:pt>
                <c:pt idx="236">
                  <c:v>15004.8</c:v>
                </c:pt>
                <c:pt idx="237">
                  <c:v>15144.2</c:v>
                </c:pt>
                <c:pt idx="238">
                  <c:v>15249.9</c:v>
                </c:pt>
                <c:pt idx="239">
                  <c:v>15319.1</c:v>
                </c:pt>
                <c:pt idx="240">
                  <c:v>15401.8</c:v>
                </c:pt>
                <c:pt idx="241">
                  <c:v>15458.7</c:v>
                </c:pt>
                <c:pt idx="242">
                  <c:v>15988.6</c:v>
                </c:pt>
                <c:pt idx="243">
                  <c:v>17002.5</c:v>
                </c:pt>
                <c:pt idx="244">
                  <c:v>17835.2</c:v>
                </c:pt>
                <c:pt idx="245">
                  <c:v>18129.3</c:v>
                </c:pt>
                <c:pt idx="246">
                  <c:v>18277.8</c:v>
                </c:pt>
                <c:pt idx="247">
                  <c:v>18357.400000000001</c:v>
                </c:pt>
                <c:pt idx="248">
                  <c:v>18575.2</c:v>
                </c:pt>
                <c:pt idx="249">
                  <c:v>18735.7</c:v>
                </c:pt>
                <c:pt idx="250">
                  <c:v>18969.8</c:v>
                </c:pt>
                <c:pt idx="251">
                  <c:v>19124.8</c:v>
                </c:pt>
                <c:pt idx="252">
                  <c:v>19372.599999999999</c:v>
                </c:pt>
                <c:pt idx="253">
                  <c:v>19615.5</c:v>
                </c:pt>
                <c:pt idx="254">
                  <c:v>19853.7</c:v>
                </c:pt>
                <c:pt idx="255">
                  <c:v>20110.5</c:v>
                </c:pt>
                <c:pt idx="256">
                  <c:v>20417.7</c:v>
                </c:pt>
                <c:pt idx="257">
                  <c:v>20458.900000000001</c:v>
                </c:pt>
                <c:pt idx="258">
                  <c:v>20620</c:v>
                </c:pt>
                <c:pt idx="259">
                  <c:v>20852.3</c:v>
                </c:pt>
                <c:pt idx="260">
                  <c:v>20991.4</c:v>
                </c:pt>
                <c:pt idx="261">
                  <c:v>21141.9</c:v>
                </c:pt>
                <c:pt idx="262">
                  <c:v>21343.200000000001</c:v>
                </c:pt>
                <c:pt idx="263">
                  <c:v>21483.200000000001</c:v>
                </c:pt>
                <c:pt idx="264">
                  <c:v>21659.200000000001</c:v>
                </c:pt>
                <c:pt idx="265">
                  <c:v>21750.3</c:v>
                </c:pt>
                <c:pt idx="266">
                  <c:v>21809.200000000001</c:v>
                </c:pt>
                <c:pt idx="267">
                  <c:v>21728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B8-E043-BF7C-9F6417E037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3908128"/>
        <c:axId val="564054208"/>
      </c:lineChart>
      <c:dateAx>
        <c:axId val="56390812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054208"/>
        <c:crosses val="autoZero"/>
        <c:auto val="1"/>
        <c:lblOffset val="100"/>
        <c:baseTimeUnit val="months"/>
      </c:dateAx>
      <c:valAx>
        <c:axId val="56405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90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Efffective Federal Funds Rate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Graph'!$A$12:$A$116</c:f>
              <c:numCache>
                <c:formatCode>yyyy\-mm\-dd</c:formatCode>
                <c:ptCount val="105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</c:numCache>
            </c:numRef>
          </c:cat>
          <c:val>
            <c:numRef>
              <c:f>'FRED Graph'!$B$12:$B$116</c:f>
              <c:numCache>
                <c:formatCode>0.00</c:formatCode>
                <c:ptCount val="105"/>
                <c:pt idx="0">
                  <c:v>7.0000000000000007E-2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0.09</c:v>
                </c:pt>
                <c:pt idx="4">
                  <c:v>0.09</c:v>
                </c:pt>
                <c:pt idx="5">
                  <c:v>0.1</c:v>
                </c:pt>
                <c:pt idx="6">
                  <c:v>0.09</c:v>
                </c:pt>
                <c:pt idx="7">
                  <c:v>0.09</c:v>
                </c:pt>
                <c:pt idx="8">
                  <c:v>0.09</c:v>
                </c:pt>
                <c:pt idx="9">
                  <c:v>0.09</c:v>
                </c:pt>
                <c:pt idx="10">
                  <c:v>0.09</c:v>
                </c:pt>
                <c:pt idx="11">
                  <c:v>0.12</c:v>
                </c:pt>
                <c:pt idx="12">
                  <c:v>0.11</c:v>
                </c:pt>
                <c:pt idx="13">
                  <c:v>0.11</c:v>
                </c:pt>
                <c:pt idx="14">
                  <c:v>0.11</c:v>
                </c:pt>
                <c:pt idx="15">
                  <c:v>0.12</c:v>
                </c:pt>
                <c:pt idx="16">
                  <c:v>0.12</c:v>
                </c:pt>
                <c:pt idx="17">
                  <c:v>0.13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0.14000000000000001</c:v>
                </c:pt>
                <c:pt idx="21">
                  <c:v>0.12</c:v>
                </c:pt>
                <c:pt idx="22">
                  <c:v>0.12</c:v>
                </c:pt>
                <c:pt idx="23">
                  <c:v>0.24</c:v>
                </c:pt>
                <c:pt idx="24">
                  <c:v>0.34</c:v>
                </c:pt>
                <c:pt idx="25">
                  <c:v>0.38</c:v>
                </c:pt>
                <c:pt idx="26">
                  <c:v>0.36</c:v>
                </c:pt>
                <c:pt idx="27">
                  <c:v>0.37</c:v>
                </c:pt>
                <c:pt idx="28">
                  <c:v>0.37</c:v>
                </c:pt>
                <c:pt idx="29">
                  <c:v>0.38</c:v>
                </c:pt>
                <c:pt idx="30">
                  <c:v>0.39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0.41</c:v>
                </c:pt>
                <c:pt idx="35">
                  <c:v>0.54</c:v>
                </c:pt>
                <c:pt idx="36">
                  <c:v>0.65</c:v>
                </c:pt>
                <c:pt idx="37">
                  <c:v>0.66</c:v>
                </c:pt>
                <c:pt idx="38">
                  <c:v>0.79</c:v>
                </c:pt>
                <c:pt idx="39">
                  <c:v>0.9</c:v>
                </c:pt>
                <c:pt idx="40">
                  <c:v>0.91</c:v>
                </c:pt>
                <c:pt idx="41">
                  <c:v>1.04</c:v>
                </c:pt>
                <c:pt idx="42">
                  <c:v>1.1499999999999999</c:v>
                </c:pt>
                <c:pt idx="43">
                  <c:v>1.1599999999999999</c:v>
                </c:pt>
                <c:pt idx="44">
                  <c:v>1.1499999999999999</c:v>
                </c:pt>
                <c:pt idx="45">
                  <c:v>1.1499999999999999</c:v>
                </c:pt>
                <c:pt idx="46">
                  <c:v>1.1599999999999999</c:v>
                </c:pt>
                <c:pt idx="47">
                  <c:v>1.3</c:v>
                </c:pt>
                <c:pt idx="48">
                  <c:v>1.41</c:v>
                </c:pt>
                <c:pt idx="49">
                  <c:v>1.42</c:v>
                </c:pt>
                <c:pt idx="50">
                  <c:v>1.51</c:v>
                </c:pt>
                <c:pt idx="51">
                  <c:v>1.69</c:v>
                </c:pt>
                <c:pt idx="52">
                  <c:v>1.7</c:v>
                </c:pt>
                <c:pt idx="53">
                  <c:v>1.82</c:v>
                </c:pt>
                <c:pt idx="54">
                  <c:v>1.91</c:v>
                </c:pt>
                <c:pt idx="55">
                  <c:v>1.91</c:v>
                </c:pt>
                <c:pt idx="56">
                  <c:v>1.95</c:v>
                </c:pt>
                <c:pt idx="57">
                  <c:v>2.19</c:v>
                </c:pt>
                <c:pt idx="58">
                  <c:v>2.2000000000000002</c:v>
                </c:pt>
                <c:pt idx="59">
                  <c:v>2.27</c:v>
                </c:pt>
                <c:pt idx="60">
                  <c:v>2.4</c:v>
                </c:pt>
                <c:pt idx="61">
                  <c:v>2.4</c:v>
                </c:pt>
                <c:pt idx="62">
                  <c:v>2.41</c:v>
                </c:pt>
                <c:pt idx="63">
                  <c:v>2.42</c:v>
                </c:pt>
                <c:pt idx="64">
                  <c:v>2.39</c:v>
                </c:pt>
                <c:pt idx="65">
                  <c:v>2.38</c:v>
                </c:pt>
                <c:pt idx="66">
                  <c:v>2.4</c:v>
                </c:pt>
                <c:pt idx="67">
                  <c:v>2.13</c:v>
                </c:pt>
                <c:pt idx="68">
                  <c:v>2.04</c:v>
                </c:pt>
                <c:pt idx="69">
                  <c:v>1.83</c:v>
                </c:pt>
                <c:pt idx="70">
                  <c:v>1.55</c:v>
                </c:pt>
                <c:pt idx="71">
                  <c:v>1.55</c:v>
                </c:pt>
                <c:pt idx="72">
                  <c:v>1.55</c:v>
                </c:pt>
                <c:pt idx="73">
                  <c:v>1.58</c:v>
                </c:pt>
                <c:pt idx="74">
                  <c:v>0.65</c:v>
                </c:pt>
                <c:pt idx="75">
                  <c:v>0.05</c:v>
                </c:pt>
                <c:pt idx="76">
                  <c:v>0.05</c:v>
                </c:pt>
                <c:pt idx="77">
                  <c:v>0.08</c:v>
                </c:pt>
                <c:pt idx="78">
                  <c:v>0.09</c:v>
                </c:pt>
                <c:pt idx="79">
                  <c:v>0.1</c:v>
                </c:pt>
                <c:pt idx="80">
                  <c:v>0.09</c:v>
                </c:pt>
                <c:pt idx="81">
                  <c:v>0.09</c:v>
                </c:pt>
                <c:pt idx="82">
                  <c:v>0.09</c:v>
                </c:pt>
                <c:pt idx="83">
                  <c:v>0.09</c:v>
                </c:pt>
                <c:pt idx="84">
                  <c:v>0.09</c:v>
                </c:pt>
                <c:pt idx="85">
                  <c:v>0.08</c:v>
                </c:pt>
                <c:pt idx="86">
                  <c:v>7.0000000000000007E-2</c:v>
                </c:pt>
                <c:pt idx="87">
                  <c:v>7.0000000000000007E-2</c:v>
                </c:pt>
                <c:pt idx="88">
                  <c:v>0.06</c:v>
                </c:pt>
                <c:pt idx="89">
                  <c:v>0.08</c:v>
                </c:pt>
                <c:pt idx="90">
                  <c:v>0.1</c:v>
                </c:pt>
                <c:pt idx="91">
                  <c:v>0.09</c:v>
                </c:pt>
                <c:pt idx="92">
                  <c:v>0.08</c:v>
                </c:pt>
                <c:pt idx="93">
                  <c:v>0.08</c:v>
                </c:pt>
                <c:pt idx="94">
                  <c:v>0.08</c:v>
                </c:pt>
                <c:pt idx="95">
                  <c:v>0.08</c:v>
                </c:pt>
                <c:pt idx="96">
                  <c:v>0.08</c:v>
                </c:pt>
                <c:pt idx="97">
                  <c:v>0.08</c:v>
                </c:pt>
                <c:pt idx="98">
                  <c:v>0.2</c:v>
                </c:pt>
                <c:pt idx="99">
                  <c:v>0.33</c:v>
                </c:pt>
                <c:pt idx="100">
                  <c:v>0.77</c:v>
                </c:pt>
                <c:pt idx="101">
                  <c:v>1.21</c:v>
                </c:pt>
                <c:pt idx="102">
                  <c:v>1.68</c:v>
                </c:pt>
                <c:pt idx="103">
                  <c:v>2.33</c:v>
                </c:pt>
                <c:pt idx="104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A8-6441-8E27-9F29E3620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308767"/>
        <c:axId val="1885783344"/>
      </c:lineChart>
      <c:dateAx>
        <c:axId val="148308767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783344"/>
        <c:crosses val="autoZero"/>
        <c:auto val="1"/>
        <c:lblOffset val="100"/>
        <c:baseTimeUnit val="months"/>
      </c:dateAx>
      <c:valAx>
        <c:axId val="188578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0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M2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Graph'!$A$12:$A$284</c:f>
              <c:numCache>
                <c:formatCode>yyyy\-mm\-dd</c:formatCode>
                <c:ptCount val="273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</c:numCache>
            </c:numRef>
          </c:cat>
          <c:val>
            <c:numRef>
              <c:f>'FRED Graph'!$B$12:$B$284</c:f>
              <c:numCache>
                <c:formatCode>0.0</c:formatCode>
                <c:ptCount val="273"/>
                <c:pt idx="0">
                  <c:v>4666.2</c:v>
                </c:pt>
                <c:pt idx="1">
                  <c:v>4679.3999999999996</c:v>
                </c:pt>
                <c:pt idx="2">
                  <c:v>4710.2</c:v>
                </c:pt>
                <c:pt idx="3">
                  <c:v>4766.1000000000004</c:v>
                </c:pt>
                <c:pt idx="4">
                  <c:v>4753.8999999999996</c:v>
                </c:pt>
                <c:pt idx="5">
                  <c:v>4771.8</c:v>
                </c:pt>
                <c:pt idx="6">
                  <c:v>4789.3999999999996</c:v>
                </c:pt>
                <c:pt idx="7">
                  <c:v>4817.5</c:v>
                </c:pt>
                <c:pt idx="8">
                  <c:v>4853.2</c:v>
                </c:pt>
                <c:pt idx="9">
                  <c:v>4869.2</c:v>
                </c:pt>
                <c:pt idx="10">
                  <c:v>4880.3</c:v>
                </c:pt>
                <c:pt idx="11">
                  <c:v>4925</c:v>
                </c:pt>
                <c:pt idx="12">
                  <c:v>4975.7</c:v>
                </c:pt>
                <c:pt idx="13">
                  <c:v>5014.1000000000004</c:v>
                </c:pt>
                <c:pt idx="14">
                  <c:v>5072</c:v>
                </c:pt>
                <c:pt idx="15">
                  <c:v>5135.8999999999996</c:v>
                </c:pt>
                <c:pt idx="16">
                  <c:v>5133</c:v>
                </c:pt>
                <c:pt idx="17">
                  <c:v>5173.5</c:v>
                </c:pt>
                <c:pt idx="18">
                  <c:v>5203.3999999999996</c:v>
                </c:pt>
                <c:pt idx="19">
                  <c:v>5237.2</c:v>
                </c:pt>
                <c:pt idx="20">
                  <c:v>5348.4</c:v>
                </c:pt>
                <c:pt idx="21">
                  <c:v>5337.1</c:v>
                </c:pt>
                <c:pt idx="22">
                  <c:v>5380.8</c:v>
                </c:pt>
                <c:pt idx="23">
                  <c:v>5433.8</c:v>
                </c:pt>
                <c:pt idx="24">
                  <c:v>5454.1</c:v>
                </c:pt>
                <c:pt idx="25">
                  <c:v>5483.4</c:v>
                </c:pt>
                <c:pt idx="26">
                  <c:v>5495.2</c:v>
                </c:pt>
                <c:pt idx="27">
                  <c:v>5495.4</c:v>
                </c:pt>
                <c:pt idx="28">
                  <c:v>5521.5</c:v>
                </c:pt>
                <c:pt idx="29">
                  <c:v>5546.5</c:v>
                </c:pt>
                <c:pt idx="30">
                  <c:v>5589.1</c:v>
                </c:pt>
                <c:pt idx="31">
                  <c:v>5631.6</c:v>
                </c:pt>
                <c:pt idx="32">
                  <c:v>5656</c:v>
                </c:pt>
                <c:pt idx="33">
                  <c:v>5700.4</c:v>
                </c:pt>
                <c:pt idx="34">
                  <c:v>5750.6</c:v>
                </c:pt>
                <c:pt idx="35">
                  <c:v>5772</c:v>
                </c:pt>
                <c:pt idx="36">
                  <c:v>5804.6</c:v>
                </c:pt>
                <c:pt idx="37">
                  <c:v>5840.7</c:v>
                </c:pt>
                <c:pt idx="38">
                  <c:v>5861.4</c:v>
                </c:pt>
                <c:pt idx="39">
                  <c:v>5898.8</c:v>
                </c:pt>
                <c:pt idx="40">
                  <c:v>5959.3</c:v>
                </c:pt>
                <c:pt idx="41">
                  <c:v>5996</c:v>
                </c:pt>
                <c:pt idx="42">
                  <c:v>6042.7</c:v>
                </c:pt>
                <c:pt idx="43">
                  <c:v>6100.8</c:v>
                </c:pt>
                <c:pt idx="44">
                  <c:v>6072.8</c:v>
                </c:pt>
                <c:pt idx="45">
                  <c:v>6063.6</c:v>
                </c:pt>
                <c:pt idx="46">
                  <c:v>6069.1</c:v>
                </c:pt>
                <c:pt idx="47">
                  <c:v>6067.3</c:v>
                </c:pt>
                <c:pt idx="48">
                  <c:v>6075.5</c:v>
                </c:pt>
                <c:pt idx="49">
                  <c:v>6114.3</c:v>
                </c:pt>
                <c:pt idx="50">
                  <c:v>6150.1</c:v>
                </c:pt>
                <c:pt idx="51">
                  <c:v>6191.2</c:v>
                </c:pt>
                <c:pt idx="52">
                  <c:v>6268.1</c:v>
                </c:pt>
                <c:pt idx="53">
                  <c:v>6270.5</c:v>
                </c:pt>
                <c:pt idx="54">
                  <c:v>6284.3</c:v>
                </c:pt>
                <c:pt idx="55">
                  <c:v>6310.6</c:v>
                </c:pt>
                <c:pt idx="56">
                  <c:v>6345.3</c:v>
                </c:pt>
                <c:pt idx="57">
                  <c:v>6373.3</c:v>
                </c:pt>
                <c:pt idx="58">
                  <c:v>6399.8</c:v>
                </c:pt>
                <c:pt idx="59">
                  <c:v>6418.3</c:v>
                </c:pt>
                <c:pt idx="60">
                  <c:v>6424.5</c:v>
                </c:pt>
                <c:pt idx="61">
                  <c:v>6432.8</c:v>
                </c:pt>
                <c:pt idx="62">
                  <c:v>6441.9</c:v>
                </c:pt>
                <c:pt idx="63">
                  <c:v>6455.9</c:v>
                </c:pt>
                <c:pt idx="64">
                  <c:v>6473.3</c:v>
                </c:pt>
                <c:pt idx="65">
                  <c:v>6505.8</c:v>
                </c:pt>
                <c:pt idx="66">
                  <c:v>6537.4</c:v>
                </c:pt>
                <c:pt idx="67">
                  <c:v>6570.2</c:v>
                </c:pt>
                <c:pt idx="68">
                  <c:v>6604.3</c:v>
                </c:pt>
                <c:pt idx="69">
                  <c:v>6638.6</c:v>
                </c:pt>
                <c:pt idx="70">
                  <c:v>6655</c:v>
                </c:pt>
                <c:pt idx="71">
                  <c:v>6681.9</c:v>
                </c:pt>
                <c:pt idx="72">
                  <c:v>6724.3</c:v>
                </c:pt>
                <c:pt idx="73">
                  <c:v>6748.6</c:v>
                </c:pt>
                <c:pt idx="74">
                  <c:v>6762.9</c:v>
                </c:pt>
                <c:pt idx="75">
                  <c:v>6800.1</c:v>
                </c:pt>
                <c:pt idx="76">
                  <c:v>6806.9</c:v>
                </c:pt>
                <c:pt idx="77">
                  <c:v>6844.9</c:v>
                </c:pt>
                <c:pt idx="78">
                  <c:v>6886.3</c:v>
                </c:pt>
                <c:pt idx="79">
                  <c:v>6917.1</c:v>
                </c:pt>
                <c:pt idx="80">
                  <c:v>6944.2</c:v>
                </c:pt>
                <c:pt idx="81">
                  <c:v>6993.3</c:v>
                </c:pt>
                <c:pt idx="82">
                  <c:v>7028.4</c:v>
                </c:pt>
                <c:pt idx="83">
                  <c:v>7071.6</c:v>
                </c:pt>
                <c:pt idx="84">
                  <c:v>7109.6</c:v>
                </c:pt>
                <c:pt idx="85">
                  <c:v>7125.3</c:v>
                </c:pt>
                <c:pt idx="86">
                  <c:v>7159.1</c:v>
                </c:pt>
                <c:pt idx="87">
                  <c:v>7231.3</c:v>
                </c:pt>
                <c:pt idx="88">
                  <c:v>7245.4</c:v>
                </c:pt>
                <c:pt idx="89">
                  <c:v>7278.6</c:v>
                </c:pt>
                <c:pt idx="90">
                  <c:v>7309</c:v>
                </c:pt>
                <c:pt idx="91">
                  <c:v>7385.1</c:v>
                </c:pt>
                <c:pt idx="92">
                  <c:v>7403.2</c:v>
                </c:pt>
                <c:pt idx="93">
                  <c:v>7417.2</c:v>
                </c:pt>
                <c:pt idx="94">
                  <c:v>7441.8</c:v>
                </c:pt>
                <c:pt idx="95">
                  <c:v>7471.6</c:v>
                </c:pt>
                <c:pt idx="96">
                  <c:v>7505.5</c:v>
                </c:pt>
                <c:pt idx="97">
                  <c:v>7590.6</c:v>
                </c:pt>
                <c:pt idx="98">
                  <c:v>7656.2</c:v>
                </c:pt>
                <c:pt idx="99">
                  <c:v>7699.2</c:v>
                </c:pt>
                <c:pt idx="100">
                  <c:v>7711.2</c:v>
                </c:pt>
                <c:pt idx="101">
                  <c:v>7728.9</c:v>
                </c:pt>
                <c:pt idx="102">
                  <c:v>7775.4</c:v>
                </c:pt>
                <c:pt idx="103">
                  <c:v>7790.2</c:v>
                </c:pt>
                <c:pt idx="104">
                  <c:v>7859.5</c:v>
                </c:pt>
                <c:pt idx="105">
                  <c:v>7965.3</c:v>
                </c:pt>
                <c:pt idx="106">
                  <c:v>8015.8</c:v>
                </c:pt>
                <c:pt idx="107">
                  <c:v>8192.1</c:v>
                </c:pt>
                <c:pt idx="108">
                  <c:v>8273.7000000000007</c:v>
                </c:pt>
                <c:pt idx="109">
                  <c:v>8303.1</c:v>
                </c:pt>
                <c:pt idx="110">
                  <c:v>8369.2999999999993</c:v>
                </c:pt>
                <c:pt idx="111">
                  <c:v>8372.9</c:v>
                </c:pt>
                <c:pt idx="112">
                  <c:v>8430.7000000000007</c:v>
                </c:pt>
                <c:pt idx="113">
                  <c:v>8440.5</c:v>
                </c:pt>
                <c:pt idx="114">
                  <c:v>8445.1</c:v>
                </c:pt>
                <c:pt idx="115">
                  <c:v>8445</c:v>
                </c:pt>
                <c:pt idx="116">
                  <c:v>8444.2000000000007</c:v>
                </c:pt>
                <c:pt idx="117">
                  <c:v>8471.1</c:v>
                </c:pt>
                <c:pt idx="118">
                  <c:v>8500.7999999999993</c:v>
                </c:pt>
                <c:pt idx="119">
                  <c:v>8496</c:v>
                </c:pt>
                <c:pt idx="120">
                  <c:v>8458.1</c:v>
                </c:pt>
                <c:pt idx="121">
                  <c:v>8507.4</c:v>
                </c:pt>
                <c:pt idx="122">
                  <c:v>8504.5</c:v>
                </c:pt>
                <c:pt idx="123">
                  <c:v>8535.2000000000007</c:v>
                </c:pt>
                <c:pt idx="124">
                  <c:v>8589.9</c:v>
                </c:pt>
                <c:pt idx="125">
                  <c:v>8609</c:v>
                </c:pt>
                <c:pt idx="126">
                  <c:v>8618.7999999999993</c:v>
                </c:pt>
                <c:pt idx="127">
                  <c:v>8669.1</c:v>
                </c:pt>
                <c:pt idx="128">
                  <c:v>8700.1</c:v>
                </c:pt>
                <c:pt idx="129">
                  <c:v>8749.4</c:v>
                </c:pt>
                <c:pt idx="130">
                  <c:v>8770</c:v>
                </c:pt>
                <c:pt idx="131">
                  <c:v>8801.7999999999993</c:v>
                </c:pt>
                <c:pt idx="132">
                  <c:v>8823.1</c:v>
                </c:pt>
                <c:pt idx="133">
                  <c:v>8886.9</c:v>
                </c:pt>
                <c:pt idx="134">
                  <c:v>8943.5</c:v>
                </c:pt>
                <c:pt idx="135">
                  <c:v>9004.9</c:v>
                </c:pt>
                <c:pt idx="136">
                  <c:v>9075.5</c:v>
                </c:pt>
                <c:pt idx="137">
                  <c:v>9151</c:v>
                </c:pt>
                <c:pt idx="138">
                  <c:v>9316.6</c:v>
                </c:pt>
                <c:pt idx="139">
                  <c:v>9507.6</c:v>
                </c:pt>
                <c:pt idx="140">
                  <c:v>9528.2999999999993</c:v>
                </c:pt>
                <c:pt idx="141">
                  <c:v>9562.1</c:v>
                </c:pt>
                <c:pt idx="142">
                  <c:v>9612.6</c:v>
                </c:pt>
                <c:pt idx="143">
                  <c:v>9660.1</c:v>
                </c:pt>
                <c:pt idx="144">
                  <c:v>9733.2999999999993</c:v>
                </c:pt>
                <c:pt idx="145">
                  <c:v>9785.7000000000007</c:v>
                </c:pt>
                <c:pt idx="146">
                  <c:v>9830.6</c:v>
                </c:pt>
                <c:pt idx="147">
                  <c:v>9884.6</c:v>
                </c:pt>
                <c:pt idx="148">
                  <c:v>9928.4</c:v>
                </c:pt>
                <c:pt idx="149">
                  <c:v>9999.2999999999993</c:v>
                </c:pt>
                <c:pt idx="150">
                  <c:v>10051.799999999999</c:v>
                </c:pt>
                <c:pt idx="151">
                  <c:v>10121.299999999999</c:v>
                </c:pt>
                <c:pt idx="152">
                  <c:v>10200.799999999999</c:v>
                </c:pt>
                <c:pt idx="153">
                  <c:v>10267.299999999999</c:v>
                </c:pt>
                <c:pt idx="154">
                  <c:v>10337.6</c:v>
                </c:pt>
                <c:pt idx="155">
                  <c:v>10459.700000000001</c:v>
                </c:pt>
                <c:pt idx="156">
                  <c:v>10479.5</c:v>
                </c:pt>
                <c:pt idx="157">
                  <c:v>10482</c:v>
                </c:pt>
                <c:pt idx="158">
                  <c:v>10550</c:v>
                </c:pt>
                <c:pt idx="159">
                  <c:v>10585.9</c:v>
                </c:pt>
                <c:pt idx="160">
                  <c:v>10628.2</c:v>
                </c:pt>
                <c:pt idx="161">
                  <c:v>10684.9</c:v>
                </c:pt>
                <c:pt idx="162">
                  <c:v>10730.8</c:v>
                </c:pt>
                <c:pt idx="163">
                  <c:v>10790.2</c:v>
                </c:pt>
                <c:pt idx="164">
                  <c:v>10841.3</c:v>
                </c:pt>
                <c:pt idx="165">
                  <c:v>10956.7</c:v>
                </c:pt>
                <c:pt idx="166">
                  <c:v>10969</c:v>
                </c:pt>
                <c:pt idx="167">
                  <c:v>11028.8</c:v>
                </c:pt>
                <c:pt idx="168">
                  <c:v>11078.9</c:v>
                </c:pt>
                <c:pt idx="169">
                  <c:v>11161</c:v>
                </c:pt>
                <c:pt idx="170">
                  <c:v>11200.2</c:v>
                </c:pt>
                <c:pt idx="171">
                  <c:v>11256.9</c:v>
                </c:pt>
                <c:pt idx="172">
                  <c:v>11326.3</c:v>
                </c:pt>
                <c:pt idx="173">
                  <c:v>11380.7</c:v>
                </c:pt>
                <c:pt idx="174">
                  <c:v>11439.9</c:v>
                </c:pt>
                <c:pt idx="175">
                  <c:v>11469.4</c:v>
                </c:pt>
                <c:pt idx="176">
                  <c:v>11502.8</c:v>
                </c:pt>
                <c:pt idx="177">
                  <c:v>11563.4</c:v>
                </c:pt>
                <c:pt idx="178">
                  <c:v>11604.7</c:v>
                </c:pt>
                <c:pt idx="179">
                  <c:v>11681.5</c:v>
                </c:pt>
                <c:pt idx="180">
                  <c:v>11745.2</c:v>
                </c:pt>
                <c:pt idx="181">
                  <c:v>11863.9</c:v>
                </c:pt>
                <c:pt idx="182">
                  <c:v>11879.6</c:v>
                </c:pt>
                <c:pt idx="183">
                  <c:v>11927.4</c:v>
                </c:pt>
                <c:pt idx="184">
                  <c:v>11960.3</c:v>
                </c:pt>
                <c:pt idx="185">
                  <c:v>12005.8</c:v>
                </c:pt>
                <c:pt idx="186">
                  <c:v>12058.4</c:v>
                </c:pt>
                <c:pt idx="187">
                  <c:v>12109.5</c:v>
                </c:pt>
                <c:pt idx="188">
                  <c:v>12164.5</c:v>
                </c:pt>
                <c:pt idx="189">
                  <c:v>12196.8</c:v>
                </c:pt>
                <c:pt idx="190">
                  <c:v>12286</c:v>
                </c:pt>
                <c:pt idx="191">
                  <c:v>12344</c:v>
                </c:pt>
                <c:pt idx="192">
                  <c:v>12470</c:v>
                </c:pt>
                <c:pt idx="193">
                  <c:v>12545.6</c:v>
                </c:pt>
                <c:pt idx="194">
                  <c:v>12609.7</c:v>
                </c:pt>
                <c:pt idx="195">
                  <c:v>12698.4</c:v>
                </c:pt>
                <c:pt idx="196">
                  <c:v>12765.6</c:v>
                </c:pt>
                <c:pt idx="197">
                  <c:v>12831.9</c:v>
                </c:pt>
                <c:pt idx="198">
                  <c:v>12892</c:v>
                </c:pt>
                <c:pt idx="199">
                  <c:v>12978.2</c:v>
                </c:pt>
                <c:pt idx="200">
                  <c:v>13037.9</c:v>
                </c:pt>
                <c:pt idx="201">
                  <c:v>13105.4</c:v>
                </c:pt>
                <c:pt idx="202">
                  <c:v>13176.5</c:v>
                </c:pt>
                <c:pt idx="203">
                  <c:v>13209.6</c:v>
                </c:pt>
                <c:pt idx="204">
                  <c:v>13282.7</c:v>
                </c:pt>
                <c:pt idx="205">
                  <c:v>13351.4</c:v>
                </c:pt>
                <c:pt idx="206">
                  <c:v>13420.6</c:v>
                </c:pt>
                <c:pt idx="207">
                  <c:v>13482.9</c:v>
                </c:pt>
                <c:pt idx="208">
                  <c:v>13534.8</c:v>
                </c:pt>
                <c:pt idx="209">
                  <c:v>13558.9</c:v>
                </c:pt>
                <c:pt idx="210">
                  <c:v>13621</c:v>
                </c:pt>
                <c:pt idx="211">
                  <c:v>13679.6</c:v>
                </c:pt>
                <c:pt idx="212">
                  <c:v>13722.1</c:v>
                </c:pt>
                <c:pt idx="213">
                  <c:v>13777.4</c:v>
                </c:pt>
                <c:pt idx="214">
                  <c:v>13804.1</c:v>
                </c:pt>
                <c:pt idx="215">
                  <c:v>13852.3</c:v>
                </c:pt>
                <c:pt idx="216">
                  <c:v>13868.2</c:v>
                </c:pt>
                <c:pt idx="217">
                  <c:v>13910.2</c:v>
                </c:pt>
                <c:pt idx="218">
                  <c:v>13965.5</c:v>
                </c:pt>
                <c:pt idx="219">
                  <c:v>13987.7</c:v>
                </c:pt>
                <c:pt idx="220">
                  <c:v>14041.2</c:v>
                </c:pt>
                <c:pt idx="221">
                  <c:v>14102.6</c:v>
                </c:pt>
                <c:pt idx="222">
                  <c:v>14137</c:v>
                </c:pt>
                <c:pt idx="223">
                  <c:v>14187.4</c:v>
                </c:pt>
                <c:pt idx="224">
                  <c:v>14214.6</c:v>
                </c:pt>
                <c:pt idx="225">
                  <c:v>14228.5</c:v>
                </c:pt>
                <c:pt idx="226">
                  <c:v>14241.6</c:v>
                </c:pt>
                <c:pt idx="227">
                  <c:v>14358.8</c:v>
                </c:pt>
                <c:pt idx="228">
                  <c:v>14430.8</c:v>
                </c:pt>
                <c:pt idx="229">
                  <c:v>14472.3</c:v>
                </c:pt>
                <c:pt idx="230">
                  <c:v>14510.7</c:v>
                </c:pt>
                <c:pt idx="231">
                  <c:v>14541</c:v>
                </c:pt>
                <c:pt idx="232">
                  <c:v>14632.5</c:v>
                </c:pt>
                <c:pt idx="233">
                  <c:v>14754.8</c:v>
                </c:pt>
                <c:pt idx="234">
                  <c:v>14833.8</c:v>
                </c:pt>
                <c:pt idx="235">
                  <c:v>14919.8</c:v>
                </c:pt>
                <c:pt idx="236">
                  <c:v>15004.8</c:v>
                </c:pt>
                <c:pt idx="237">
                  <c:v>15144.2</c:v>
                </c:pt>
                <c:pt idx="238">
                  <c:v>15249.9</c:v>
                </c:pt>
                <c:pt idx="239">
                  <c:v>15319.1</c:v>
                </c:pt>
                <c:pt idx="240">
                  <c:v>15401.8</c:v>
                </c:pt>
                <c:pt idx="241">
                  <c:v>15458.7</c:v>
                </c:pt>
                <c:pt idx="242">
                  <c:v>15988.6</c:v>
                </c:pt>
                <c:pt idx="243">
                  <c:v>17002.5</c:v>
                </c:pt>
                <c:pt idx="244">
                  <c:v>17835.2</c:v>
                </c:pt>
                <c:pt idx="245">
                  <c:v>18129.3</c:v>
                </c:pt>
                <c:pt idx="246">
                  <c:v>18277.8</c:v>
                </c:pt>
                <c:pt idx="247">
                  <c:v>18357.400000000001</c:v>
                </c:pt>
                <c:pt idx="248">
                  <c:v>18575.2</c:v>
                </c:pt>
                <c:pt idx="249">
                  <c:v>18735.7</c:v>
                </c:pt>
                <c:pt idx="250">
                  <c:v>18969.8</c:v>
                </c:pt>
                <c:pt idx="251">
                  <c:v>19124.7</c:v>
                </c:pt>
                <c:pt idx="252">
                  <c:v>19372.3</c:v>
                </c:pt>
                <c:pt idx="253">
                  <c:v>19614.900000000001</c:v>
                </c:pt>
                <c:pt idx="254">
                  <c:v>19853.7</c:v>
                </c:pt>
                <c:pt idx="255">
                  <c:v>20110.599999999999</c:v>
                </c:pt>
                <c:pt idx="256">
                  <c:v>20418.7</c:v>
                </c:pt>
                <c:pt idx="257">
                  <c:v>20460.099999999999</c:v>
                </c:pt>
                <c:pt idx="258">
                  <c:v>20615.3</c:v>
                </c:pt>
                <c:pt idx="259">
                  <c:v>20835.5</c:v>
                </c:pt>
                <c:pt idx="260">
                  <c:v>20965.900000000001</c:v>
                </c:pt>
                <c:pt idx="261">
                  <c:v>21144</c:v>
                </c:pt>
                <c:pt idx="262">
                  <c:v>21349.4</c:v>
                </c:pt>
                <c:pt idx="263">
                  <c:v>21490</c:v>
                </c:pt>
                <c:pt idx="264">
                  <c:v>21649.7</c:v>
                </c:pt>
                <c:pt idx="265">
                  <c:v>21708.6</c:v>
                </c:pt>
                <c:pt idx="266">
                  <c:v>21739.7</c:v>
                </c:pt>
                <c:pt idx="267">
                  <c:v>21644.2</c:v>
                </c:pt>
                <c:pt idx="268">
                  <c:v>21649.200000000001</c:v>
                </c:pt>
                <c:pt idx="269">
                  <c:v>21607.7</c:v>
                </c:pt>
                <c:pt idx="270">
                  <c:v>21636.2</c:v>
                </c:pt>
                <c:pt idx="271">
                  <c:v>21632.400000000001</c:v>
                </c:pt>
                <c:pt idx="272">
                  <c:v>21503.4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7F-5A42-A778-8AC2FA456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1976880"/>
        <c:axId val="2131754576"/>
      </c:lineChart>
      <c:dateAx>
        <c:axId val="189197688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754576"/>
        <c:crosses val="autoZero"/>
        <c:auto val="1"/>
        <c:lblOffset val="100"/>
        <c:baseTimeUnit val="months"/>
      </c:dateAx>
      <c:valAx>
        <c:axId val="213175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197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Graph'!$E$11</c:f>
              <c:strCache>
                <c:ptCount val="1"/>
                <c:pt idx="0">
                  <c:v>Real GDP </c:v>
                </c:pt>
              </c:strCache>
            </c:strRef>
          </c:tx>
          <c:spPr>
            <a:ln w="34925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Graph'!$D$12:$D$101</c:f>
              <c:numCache>
                <c:formatCode>yyyy\-mm\-dd</c:formatCode>
                <c:ptCount val="90"/>
                <c:pt idx="0">
                  <c:v>36526</c:v>
                </c:pt>
                <c:pt idx="1">
                  <c:v>36617</c:v>
                </c:pt>
                <c:pt idx="2">
                  <c:v>36708</c:v>
                </c:pt>
                <c:pt idx="3">
                  <c:v>36800</c:v>
                </c:pt>
                <c:pt idx="4">
                  <c:v>36892</c:v>
                </c:pt>
                <c:pt idx="5">
                  <c:v>36982</c:v>
                </c:pt>
                <c:pt idx="6">
                  <c:v>37073</c:v>
                </c:pt>
                <c:pt idx="7">
                  <c:v>37165</c:v>
                </c:pt>
                <c:pt idx="8">
                  <c:v>37257</c:v>
                </c:pt>
                <c:pt idx="9">
                  <c:v>37347</c:v>
                </c:pt>
                <c:pt idx="10">
                  <c:v>37438</c:v>
                </c:pt>
                <c:pt idx="11">
                  <c:v>37530</c:v>
                </c:pt>
                <c:pt idx="12">
                  <c:v>37622</c:v>
                </c:pt>
                <c:pt idx="13">
                  <c:v>37712</c:v>
                </c:pt>
                <c:pt idx="14">
                  <c:v>37803</c:v>
                </c:pt>
                <c:pt idx="15">
                  <c:v>37895</c:v>
                </c:pt>
                <c:pt idx="16">
                  <c:v>37987</c:v>
                </c:pt>
                <c:pt idx="17">
                  <c:v>38078</c:v>
                </c:pt>
                <c:pt idx="18">
                  <c:v>38169</c:v>
                </c:pt>
                <c:pt idx="19">
                  <c:v>38261</c:v>
                </c:pt>
                <c:pt idx="20">
                  <c:v>38353</c:v>
                </c:pt>
                <c:pt idx="21">
                  <c:v>38443</c:v>
                </c:pt>
                <c:pt idx="22">
                  <c:v>38534</c:v>
                </c:pt>
                <c:pt idx="23">
                  <c:v>38626</c:v>
                </c:pt>
                <c:pt idx="24">
                  <c:v>38718</c:v>
                </c:pt>
                <c:pt idx="25">
                  <c:v>38808</c:v>
                </c:pt>
                <c:pt idx="26">
                  <c:v>38899</c:v>
                </c:pt>
                <c:pt idx="27">
                  <c:v>38991</c:v>
                </c:pt>
                <c:pt idx="28">
                  <c:v>39083</c:v>
                </c:pt>
                <c:pt idx="29">
                  <c:v>39173</c:v>
                </c:pt>
                <c:pt idx="30">
                  <c:v>39264</c:v>
                </c:pt>
                <c:pt idx="31">
                  <c:v>39356</c:v>
                </c:pt>
                <c:pt idx="32">
                  <c:v>39448</c:v>
                </c:pt>
                <c:pt idx="33">
                  <c:v>39539</c:v>
                </c:pt>
                <c:pt idx="34">
                  <c:v>39630</c:v>
                </c:pt>
                <c:pt idx="35">
                  <c:v>39722</c:v>
                </c:pt>
                <c:pt idx="36">
                  <c:v>39814</c:v>
                </c:pt>
                <c:pt idx="37">
                  <c:v>39904</c:v>
                </c:pt>
                <c:pt idx="38">
                  <c:v>39995</c:v>
                </c:pt>
                <c:pt idx="39">
                  <c:v>40087</c:v>
                </c:pt>
                <c:pt idx="40">
                  <c:v>40179</c:v>
                </c:pt>
                <c:pt idx="41">
                  <c:v>40269</c:v>
                </c:pt>
                <c:pt idx="42">
                  <c:v>40360</c:v>
                </c:pt>
                <c:pt idx="43">
                  <c:v>40452</c:v>
                </c:pt>
                <c:pt idx="44">
                  <c:v>40544</c:v>
                </c:pt>
                <c:pt idx="45">
                  <c:v>40634</c:v>
                </c:pt>
                <c:pt idx="46">
                  <c:v>40725</c:v>
                </c:pt>
                <c:pt idx="47">
                  <c:v>40817</c:v>
                </c:pt>
                <c:pt idx="48">
                  <c:v>40909</c:v>
                </c:pt>
                <c:pt idx="49">
                  <c:v>41000</c:v>
                </c:pt>
                <c:pt idx="50">
                  <c:v>41091</c:v>
                </c:pt>
                <c:pt idx="51">
                  <c:v>41183</c:v>
                </c:pt>
                <c:pt idx="52">
                  <c:v>41275</c:v>
                </c:pt>
                <c:pt idx="53">
                  <c:v>41365</c:v>
                </c:pt>
                <c:pt idx="54">
                  <c:v>41456</c:v>
                </c:pt>
                <c:pt idx="55">
                  <c:v>41548</c:v>
                </c:pt>
                <c:pt idx="56">
                  <c:v>41640</c:v>
                </c:pt>
                <c:pt idx="57">
                  <c:v>41730</c:v>
                </c:pt>
                <c:pt idx="58">
                  <c:v>41821</c:v>
                </c:pt>
                <c:pt idx="59">
                  <c:v>41913</c:v>
                </c:pt>
                <c:pt idx="60">
                  <c:v>42005</c:v>
                </c:pt>
                <c:pt idx="61">
                  <c:v>42095</c:v>
                </c:pt>
                <c:pt idx="62">
                  <c:v>42186</c:v>
                </c:pt>
                <c:pt idx="63">
                  <c:v>42278</c:v>
                </c:pt>
                <c:pt idx="64">
                  <c:v>42370</c:v>
                </c:pt>
                <c:pt idx="65">
                  <c:v>42461</c:v>
                </c:pt>
                <c:pt idx="66">
                  <c:v>42552</c:v>
                </c:pt>
                <c:pt idx="67">
                  <c:v>42644</c:v>
                </c:pt>
                <c:pt idx="68">
                  <c:v>42736</c:v>
                </c:pt>
                <c:pt idx="69">
                  <c:v>42826</c:v>
                </c:pt>
                <c:pt idx="70">
                  <c:v>42917</c:v>
                </c:pt>
                <c:pt idx="71">
                  <c:v>43009</c:v>
                </c:pt>
                <c:pt idx="72">
                  <c:v>43101</c:v>
                </c:pt>
                <c:pt idx="73">
                  <c:v>43191</c:v>
                </c:pt>
                <c:pt idx="74">
                  <c:v>43282</c:v>
                </c:pt>
                <c:pt idx="75">
                  <c:v>43374</c:v>
                </c:pt>
                <c:pt idx="76">
                  <c:v>43466</c:v>
                </c:pt>
                <c:pt idx="77">
                  <c:v>43556</c:v>
                </c:pt>
                <c:pt idx="78">
                  <c:v>43647</c:v>
                </c:pt>
                <c:pt idx="79">
                  <c:v>43739</c:v>
                </c:pt>
                <c:pt idx="80">
                  <c:v>43831</c:v>
                </c:pt>
                <c:pt idx="81">
                  <c:v>43922</c:v>
                </c:pt>
                <c:pt idx="82">
                  <c:v>44013</c:v>
                </c:pt>
                <c:pt idx="83">
                  <c:v>44105</c:v>
                </c:pt>
                <c:pt idx="84">
                  <c:v>44197</c:v>
                </c:pt>
                <c:pt idx="85">
                  <c:v>44287</c:v>
                </c:pt>
                <c:pt idx="86">
                  <c:v>44378</c:v>
                </c:pt>
                <c:pt idx="87">
                  <c:v>44470</c:v>
                </c:pt>
                <c:pt idx="88">
                  <c:v>44562</c:v>
                </c:pt>
                <c:pt idx="89">
                  <c:v>44652</c:v>
                </c:pt>
              </c:numCache>
            </c:numRef>
          </c:cat>
          <c:val>
            <c:numRef>
              <c:f>'FRED Graph'!$E$12:$E$101</c:f>
              <c:numCache>
                <c:formatCode>0.000</c:formatCode>
                <c:ptCount val="90"/>
                <c:pt idx="0">
                  <c:v>12935.252</c:v>
                </c:pt>
                <c:pt idx="1">
                  <c:v>13170.749</c:v>
                </c:pt>
                <c:pt idx="2">
                  <c:v>13183.89</c:v>
                </c:pt>
                <c:pt idx="3">
                  <c:v>13262.25</c:v>
                </c:pt>
                <c:pt idx="4">
                  <c:v>13219.251</c:v>
                </c:pt>
                <c:pt idx="5">
                  <c:v>13301.394</c:v>
                </c:pt>
                <c:pt idx="6">
                  <c:v>13248.142</c:v>
                </c:pt>
                <c:pt idx="7">
                  <c:v>13284.880999999999</c:v>
                </c:pt>
                <c:pt idx="8">
                  <c:v>13394.91</c:v>
                </c:pt>
                <c:pt idx="9">
                  <c:v>13477.356</c:v>
                </c:pt>
                <c:pt idx="10">
                  <c:v>13531.741</c:v>
                </c:pt>
                <c:pt idx="11">
                  <c:v>13549.421</c:v>
                </c:pt>
                <c:pt idx="12">
                  <c:v>13619.433999999999</c:v>
                </c:pt>
                <c:pt idx="13">
                  <c:v>13741.107</c:v>
                </c:pt>
                <c:pt idx="14">
                  <c:v>13970.156999999999</c:v>
                </c:pt>
                <c:pt idx="15">
                  <c:v>14131.379000000001</c:v>
                </c:pt>
                <c:pt idx="16">
                  <c:v>14212.34</c:v>
                </c:pt>
                <c:pt idx="17">
                  <c:v>14323.017</c:v>
                </c:pt>
                <c:pt idx="18">
                  <c:v>14457.832</c:v>
                </c:pt>
                <c:pt idx="19">
                  <c:v>14605.594999999999</c:v>
                </c:pt>
                <c:pt idx="20">
                  <c:v>14767.846</c:v>
                </c:pt>
                <c:pt idx="21">
                  <c:v>14839.707</c:v>
                </c:pt>
                <c:pt idx="22">
                  <c:v>14956.290999999999</c:v>
                </c:pt>
                <c:pt idx="23">
                  <c:v>15041.232</c:v>
                </c:pt>
                <c:pt idx="24">
                  <c:v>15244.088</c:v>
                </c:pt>
                <c:pt idx="25">
                  <c:v>15281.525</c:v>
                </c:pt>
                <c:pt idx="26">
                  <c:v>15304.517</c:v>
                </c:pt>
                <c:pt idx="27">
                  <c:v>15433.643</c:v>
                </c:pt>
                <c:pt idx="28">
                  <c:v>15478.956</c:v>
                </c:pt>
                <c:pt idx="29">
                  <c:v>15577.779</c:v>
                </c:pt>
                <c:pt idx="30">
                  <c:v>15671.605</c:v>
                </c:pt>
                <c:pt idx="31">
                  <c:v>15767.146000000001</c:v>
                </c:pt>
                <c:pt idx="32">
                  <c:v>15702.906000000001</c:v>
                </c:pt>
                <c:pt idx="33">
                  <c:v>15792.772999999999</c:v>
                </c:pt>
                <c:pt idx="34">
                  <c:v>15709.562</c:v>
                </c:pt>
                <c:pt idx="35">
                  <c:v>15366.607</c:v>
                </c:pt>
                <c:pt idx="36">
                  <c:v>15187.475</c:v>
                </c:pt>
                <c:pt idx="37">
                  <c:v>15161.772000000001</c:v>
                </c:pt>
                <c:pt idx="38">
                  <c:v>15216.647000000001</c:v>
                </c:pt>
                <c:pt idx="39">
                  <c:v>15379.155000000001</c:v>
                </c:pt>
                <c:pt idx="40">
                  <c:v>15456.058999999999</c:v>
                </c:pt>
                <c:pt idx="41">
                  <c:v>15605.628000000001</c:v>
                </c:pt>
                <c:pt idx="42">
                  <c:v>15726.281999999999</c:v>
                </c:pt>
                <c:pt idx="43">
                  <c:v>15807.995000000001</c:v>
                </c:pt>
                <c:pt idx="44">
                  <c:v>15769.911</c:v>
                </c:pt>
                <c:pt idx="45">
                  <c:v>15876.839</c:v>
                </c:pt>
                <c:pt idx="46">
                  <c:v>15870.683999999999</c:v>
                </c:pt>
                <c:pt idx="47">
                  <c:v>16048.701999999999</c:v>
                </c:pt>
                <c:pt idx="48">
                  <c:v>16179.968000000001</c:v>
                </c:pt>
                <c:pt idx="49">
                  <c:v>16253.726000000001</c:v>
                </c:pt>
                <c:pt idx="50">
                  <c:v>16282.151</c:v>
                </c:pt>
                <c:pt idx="51">
                  <c:v>16300.035</c:v>
                </c:pt>
                <c:pt idx="52">
                  <c:v>16441.485000000001</c:v>
                </c:pt>
                <c:pt idx="53">
                  <c:v>16464.401999999998</c:v>
                </c:pt>
                <c:pt idx="54">
                  <c:v>16594.742999999999</c:v>
                </c:pt>
                <c:pt idx="55">
                  <c:v>16712.759999999998</c:v>
                </c:pt>
                <c:pt idx="56">
                  <c:v>16654.246999999999</c:v>
                </c:pt>
                <c:pt idx="57">
                  <c:v>16868.109</c:v>
                </c:pt>
                <c:pt idx="58">
                  <c:v>17064.616000000002</c:v>
                </c:pt>
                <c:pt idx="59">
                  <c:v>17141.235000000001</c:v>
                </c:pt>
                <c:pt idx="60">
                  <c:v>17280.647000000001</c:v>
                </c:pt>
                <c:pt idx="61">
                  <c:v>17380.875</c:v>
                </c:pt>
                <c:pt idx="62">
                  <c:v>17437.080000000002</c:v>
                </c:pt>
                <c:pt idx="63">
                  <c:v>17462.579000000002</c:v>
                </c:pt>
                <c:pt idx="64">
                  <c:v>17565.465</c:v>
                </c:pt>
                <c:pt idx="65">
                  <c:v>17618.580999999998</c:v>
                </c:pt>
                <c:pt idx="66">
                  <c:v>17724.489000000001</c:v>
                </c:pt>
                <c:pt idx="67">
                  <c:v>17812.560000000001</c:v>
                </c:pt>
                <c:pt idx="68">
                  <c:v>17889.094000000001</c:v>
                </c:pt>
                <c:pt idx="69">
                  <c:v>17979.218000000001</c:v>
                </c:pt>
                <c:pt idx="70">
                  <c:v>18127.993999999999</c:v>
                </c:pt>
                <c:pt idx="71">
                  <c:v>18310.3</c:v>
                </c:pt>
                <c:pt idx="72">
                  <c:v>18437.127</c:v>
                </c:pt>
                <c:pt idx="73">
                  <c:v>18565.697</c:v>
                </c:pt>
                <c:pt idx="74">
                  <c:v>18699.748</c:v>
                </c:pt>
                <c:pt idx="75">
                  <c:v>18733.741000000002</c:v>
                </c:pt>
                <c:pt idx="76">
                  <c:v>18835.411</c:v>
                </c:pt>
                <c:pt idx="77">
                  <c:v>18962.174999999999</c:v>
                </c:pt>
                <c:pt idx="78">
                  <c:v>19130.932000000001</c:v>
                </c:pt>
                <c:pt idx="79">
                  <c:v>19215.690999999999</c:v>
                </c:pt>
                <c:pt idx="80">
                  <c:v>18989.877</c:v>
                </c:pt>
                <c:pt idx="81">
                  <c:v>17378.712</c:v>
                </c:pt>
                <c:pt idx="82">
                  <c:v>18743.72</c:v>
                </c:pt>
                <c:pt idx="83">
                  <c:v>18924.261999999999</c:v>
                </c:pt>
                <c:pt idx="84">
                  <c:v>19216.223999999998</c:v>
                </c:pt>
                <c:pt idx="85">
                  <c:v>19544.248</c:v>
                </c:pt>
                <c:pt idx="86">
                  <c:v>19672.594000000001</c:v>
                </c:pt>
                <c:pt idx="87">
                  <c:v>20006.181</c:v>
                </c:pt>
                <c:pt idx="88">
                  <c:v>19924.088</c:v>
                </c:pt>
                <c:pt idx="89">
                  <c:v>19895.271000000001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09-FF4E-B9F3-76A5DA9E4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3783904"/>
        <c:axId val="1853192000"/>
      </c:lineChart>
      <c:dateAx>
        <c:axId val="181378390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3192000"/>
        <c:crosses val="autoZero"/>
        <c:auto val="1"/>
        <c:lblOffset val="100"/>
        <c:baseTimeUnit val="months"/>
      </c:dateAx>
      <c:valAx>
        <c:axId val="1853192000"/>
        <c:scaling>
          <c:orientation val="minMax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378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Graph'!$B$11</c:f>
              <c:strCache>
                <c:ptCount val="1"/>
                <c:pt idx="0">
                  <c:v>Consumption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Graph'!$A$12:$A$283</c:f>
              <c:numCache>
                <c:formatCode>yyyy\-mm\-dd</c:formatCode>
                <c:ptCount val="272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</c:numCache>
            </c:numRef>
          </c:cat>
          <c:val>
            <c:numRef>
              <c:f>'FRED Graph'!$B$12:$B$283</c:f>
              <c:numCache>
                <c:formatCode>0.0</c:formatCode>
                <c:ptCount val="272"/>
                <c:pt idx="0">
                  <c:v>6542.9</c:v>
                </c:pt>
                <c:pt idx="1">
                  <c:v>6625.3</c:v>
                </c:pt>
                <c:pt idx="2">
                  <c:v>6686.5</c:v>
                </c:pt>
                <c:pt idx="3">
                  <c:v>6679.1</c:v>
                </c:pt>
                <c:pt idx="4">
                  <c:v>6709.7</c:v>
                </c:pt>
                <c:pt idx="5">
                  <c:v>6746.9</c:v>
                </c:pt>
                <c:pt idx="6">
                  <c:v>6768.5</c:v>
                </c:pt>
                <c:pt idx="7">
                  <c:v>6802.8</c:v>
                </c:pt>
                <c:pt idx="8">
                  <c:v>6888.6</c:v>
                </c:pt>
                <c:pt idx="9">
                  <c:v>6893.8</c:v>
                </c:pt>
                <c:pt idx="10">
                  <c:v>6909.8</c:v>
                </c:pt>
                <c:pt idx="11">
                  <c:v>6952.2</c:v>
                </c:pt>
                <c:pt idx="12">
                  <c:v>6987.4</c:v>
                </c:pt>
                <c:pt idx="13">
                  <c:v>7001.8</c:v>
                </c:pt>
                <c:pt idx="14">
                  <c:v>6996.7</c:v>
                </c:pt>
                <c:pt idx="15">
                  <c:v>7004.2</c:v>
                </c:pt>
                <c:pt idx="16">
                  <c:v>7052.8</c:v>
                </c:pt>
                <c:pt idx="17">
                  <c:v>7069.7</c:v>
                </c:pt>
                <c:pt idx="18">
                  <c:v>7082.3</c:v>
                </c:pt>
                <c:pt idx="19">
                  <c:v>7121.7</c:v>
                </c:pt>
                <c:pt idx="20">
                  <c:v>7007</c:v>
                </c:pt>
                <c:pt idx="21">
                  <c:v>7212.9</c:v>
                </c:pt>
                <c:pt idx="22">
                  <c:v>7182.3</c:v>
                </c:pt>
                <c:pt idx="23">
                  <c:v>7166.7</c:v>
                </c:pt>
                <c:pt idx="24">
                  <c:v>7184.6</c:v>
                </c:pt>
                <c:pt idx="25">
                  <c:v>7225.2</c:v>
                </c:pt>
                <c:pt idx="26">
                  <c:v>7243.4</c:v>
                </c:pt>
                <c:pt idx="27">
                  <c:v>7312.5</c:v>
                </c:pt>
                <c:pt idx="28">
                  <c:v>7288.9</c:v>
                </c:pt>
                <c:pt idx="29">
                  <c:v>7322.5</c:v>
                </c:pt>
                <c:pt idx="30">
                  <c:v>7387.3</c:v>
                </c:pt>
                <c:pt idx="31">
                  <c:v>7412.6</c:v>
                </c:pt>
                <c:pt idx="32">
                  <c:v>7391.5</c:v>
                </c:pt>
                <c:pt idx="33">
                  <c:v>7435.2</c:v>
                </c:pt>
                <c:pt idx="34">
                  <c:v>7463.8</c:v>
                </c:pt>
                <c:pt idx="35">
                  <c:v>7519.9</c:v>
                </c:pt>
                <c:pt idx="36">
                  <c:v>7541.3</c:v>
                </c:pt>
                <c:pt idx="37">
                  <c:v>7548.6</c:v>
                </c:pt>
                <c:pt idx="38">
                  <c:v>7611.5</c:v>
                </c:pt>
                <c:pt idx="39">
                  <c:v>7634.5</c:v>
                </c:pt>
                <c:pt idx="40">
                  <c:v>7650.3</c:v>
                </c:pt>
                <c:pt idx="41">
                  <c:v>7699.6</c:v>
                </c:pt>
                <c:pt idx="42">
                  <c:v>7757</c:v>
                </c:pt>
                <c:pt idx="43">
                  <c:v>7852.1</c:v>
                </c:pt>
                <c:pt idx="44">
                  <c:v>7853.7</c:v>
                </c:pt>
                <c:pt idx="45">
                  <c:v>7867.4</c:v>
                </c:pt>
                <c:pt idx="46">
                  <c:v>7922.6</c:v>
                </c:pt>
                <c:pt idx="47">
                  <c:v>7950.4</c:v>
                </c:pt>
                <c:pt idx="48">
                  <c:v>8007.1</c:v>
                </c:pt>
                <c:pt idx="49">
                  <c:v>8040.4</c:v>
                </c:pt>
                <c:pt idx="50">
                  <c:v>8098.8</c:v>
                </c:pt>
                <c:pt idx="51">
                  <c:v>8107.2</c:v>
                </c:pt>
                <c:pt idx="52">
                  <c:v>8176.5</c:v>
                </c:pt>
                <c:pt idx="53">
                  <c:v>8157.6</c:v>
                </c:pt>
                <c:pt idx="54">
                  <c:v>8236.9</c:v>
                </c:pt>
                <c:pt idx="55">
                  <c:v>8271.6</c:v>
                </c:pt>
                <c:pt idx="56">
                  <c:v>8341.5</c:v>
                </c:pt>
                <c:pt idx="57">
                  <c:v>8397.1</c:v>
                </c:pt>
                <c:pt idx="58">
                  <c:v>8444.5</c:v>
                </c:pt>
                <c:pt idx="59">
                  <c:v>8504.4</c:v>
                </c:pt>
                <c:pt idx="60">
                  <c:v>8497.7000000000007</c:v>
                </c:pt>
                <c:pt idx="61">
                  <c:v>8559.1</c:v>
                </c:pt>
                <c:pt idx="62">
                  <c:v>8598.4</c:v>
                </c:pt>
                <c:pt idx="63">
                  <c:v>8678.4</c:v>
                </c:pt>
                <c:pt idx="64">
                  <c:v>8671.6</c:v>
                </c:pt>
                <c:pt idx="65">
                  <c:v>8753.4</c:v>
                </c:pt>
                <c:pt idx="66">
                  <c:v>8853.7999999999993</c:v>
                </c:pt>
                <c:pt idx="67">
                  <c:v>8850.1</c:v>
                </c:pt>
                <c:pt idx="68">
                  <c:v>8900.4</c:v>
                </c:pt>
                <c:pt idx="69">
                  <c:v>8938.5</c:v>
                </c:pt>
                <c:pt idx="70">
                  <c:v>8946.2000000000007</c:v>
                </c:pt>
                <c:pt idx="71">
                  <c:v>8981.1</c:v>
                </c:pt>
                <c:pt idx="72">
                  <c:v>9071.6</c:v>
                </c:pt>
                <c:pt idx="73">
                  <c:v>9096</c:v>
                </c:pt>
                <c:pt idx="74">
                  <c:v>9132.9</c:v>
                </c:pt>
                <c:pt idx="75">
                  <c:v>9191.6</c:v>
                </c:pt>
                <c:pt idx="76">
                  <c:v>9231.7999999999993</c:v>
                </c:pt>
                <c:pt idx="77">
                  <c:v>9259.6</c:v>
                </c:pt>
                <c:pt idx="78">
                  <c:v>9343.7999999999993</c:v>
                </c:pt>
                <c:pt idx="79">
                  <c:v>9342.2000000000007</c:v>
                </c:pt>
                <c:pt idx="80">
                  <c:v>9375.4</c:v>
                </c:pt>
                <c:pt idx="81">
                  <c:v>9393.6</c:v>
                </c:pt>
                <c:pt idx="82">
                  <c:v>9400.2000000000007</c:v>
                </c:pt>
                <c:pt idx="83">
                  <c:v>9488.2999999999993</c:v>
                </c:pt>
                <c:pt idx="84">
                  <c:v>9538.7000000000007</c:v>
                </c:pt>
                <c:pt idx="85">
                  <c:v>9566</c:v>
                </c:pt>
                <c:pt idx="86">
                  <c:v>9611.7000000000007</c:v>
                </c:pt>
                <c:pt idx="87">
                  <c:v>9643.6</c:v>
                </c:pt>
                <c:pt idx="88">
                  <c:v>9685.7999999999993</c:v>
                </c:pt>
                <c:pt idx="89">
                  <c:v>9706.7999999999993</c:v>
                </c:pt>
                <c:pt idx="90">
                  <c:v>9751.1</c:v>
                </c:pt>
                <c:pt idx="91">
                  <c:v>9798.9</c:v>
                </c:pt>
                <c:pt idx="92">
                  <c:v>9845.1</c:v>
                </c:pt>
                <c:pt idx="93">
                  <c:v>9882.7000000000007</c:v>
                </c:pt>
                <c:pt idx="94">
                  <c:v>9955.9</c:v>
                </c:pt>
                <c:pt idx="95">
                  <c:v>9972.7999999999993</c:v>
                </c:pt>
                <c:pt idx="96">
                  <c:v>9996.4</c:v>
                </c:pt>
                <c:pt idx="97">
                  <c:v>9981.7000000000007</c:v>
                </c:pt>
                <c:pt idx="98">
                  <c:v>10035.299999999999</c:v>
                </c:pt>
                <c:pt idx="99">
                  <c:v>10070.299999999999</c:v>
                </c:pt>
                <c:pt idx="100">
                  <c:v>10132.299999999999</c:v>
                </c:pt>
                <c:pt idx="101">
                  <c:v>10187.1</c:v>
                </c:pt>
                <c:pt idx="102">
                  <c:v>10185.1</c:v>
                </c:pt>
                <c:pt idx="103">
                  <c:v>10175.700000000001</c:v>
                </c:pt>
                <c:pt idx="104">
                  <c:v>10116.4</c:v>
                </c:pt>
                <c:pt idx="105">
                  <c:v>10034.1</c:v>
                </c:pt>
                <c:pt idx="106">
                  <c:v>9885.2000000000007</c:v>
                </c:pt>
                <c:pt idx="107">
                  <c:v>9801.5</c:v>
                </c:pt>
                <c:pt idx="108">
                  <c:v>9847.2000000000007</c:v>
                </c:pt>
                <c:pt idx="109">
                  <c:v>9824.5</c:v>
                </c:pt>
                <c:pt idx="110">
                  <c:v>9773.2000000000007</c:v>
                </c:pt>
                <c:pt idx="111">
                  <c:v>9772.5</c:v>
                </c:pt>
                <c:pt idx="112">
                  <c:v>9791.6</c:v>
                </c:pt>
                <c:pt idx="113">
                  <c:v>9852.4</c:v>
                </c:pt>
                <c:pt idx="114">
                  <c:v>9886.2999999999993</c:v>
                </c:pt>
                <c:pt idx="115">
                  <c:v>10004.1</c:v>
                </c:pt>
                <c:pt idx="116">
                  <c:v>9927.7999999999993</c:v>
                </c:pt>
                <c:pt idx="117">
                  <c:v>9976.7000000000007</c:v>
                </c:pt>
                <c:pt idx="118">
                  <c:v>9985.7000000000007</c:v>
                </c:pt>
                <c:pt idx="119">
                  <c:v>10052.6</c:v>
                </c:pt>
                <c:pt idx="120">
                  <c:v>10056.1</c:v>
                </c:pt>
                <c:pt idx="121">
                  <c:v>10093.4</c:v>
                </c:pt>
                <c:pt idx="122">
                  <c:v>10156</c:v>
                </c:pt>
                <c:pt idx="123">
                  <c:v>10182.299999999999</c:v>
                </c:pt>
                <c:pt idx="124">
                  <c:v>10210.799999999999</c:v>
                </c:pt>
                <c:pt idx="125">
                  <c:v>10231.299999999999</c:v>
                </c:pt>
                <c:pt idx="126">
                  <c:v>10268.1</c:v>
                </c:pt>
                <c:pt idx="127">
                  <c:v>10307.1</c:v>
                </c:pt>
                <c:pt idx="128">
                  <c:v>10327.1</c:v>
                </c:pt>
                <c:pt idx="129">
                  <c:v>10386.4</c:v>
                </c:pt>
                <c:pt idx="130">
                  <c:v>10433.6</c:v>
                </c:pt>
                <c:pt idx="131">
                  <c:v>10471</c:v>
                </c:pt>
                <c:pt idx="132">
                  <c:v>10514.3</c:v>
                </c:pt>
                <c:pt idx="133">
                  <c:v>10540.6</c:v>
                </c:pt>
                <c:pt idx="134">
                  <c:v>10619.7</c:v>
                </c:pt>
                <c:pt idx="135">
                  <c:v>10652.1</c:v>
                </c:pt>
                <c:pt idx="136">
                  <c:v>10672.2</c:v>
                </c:pt>
                <c:pt idx="137">
                  <c:v>10694.8</c:v>
                </c:pt>
                <c:pt idx="138">
                  <c:v>10731.6</c:v>
                </c:pt>
                <c:pt idx="139">
                  <c:v>10750.3</c:v>
                </c:pt>
                <c:pt idx="140">
                  <c:v>10783.2</c:v>
                </c:pt>
                <c:pt idx="141">
                  <c:v>10802.9</c:v>
                </c:pt>
                <c:pt idx="142">
                  <c:v>10806.8</c:v>
                </c:pt>
                <c:pt idx="143">
                  <c:v>10817.8</c:v>
                </c:pt>
                <c:pt idx="144">
                  <c:v>10896.8</c:v>
                </c:pt>
                <c:pt idx="145">
                  <c:v>10987.2</c:v>
                </c:pt>
                <c:pt idx="146">
                  <c:v>10993.9</c:v>
                </c:pt>
                <c:pt idx="147">
                  <c:v>11018.5</c:v>
                </c:pt>
                <c:pt idx="148">
                  <c:v>11006.8</c:v>
                </c:pt>
                <c:pt idx="149">
                  <c:v>10989.8</c:v>
                </c:pt>
                <c:pt idx="150">
                  <c:v>11016.8</c:v>
                </c:pt>
                <c:pt idx="151">
                  <c:v>11056</c:v>
                </c:pt>
                <c:pt idx="152">
                  <c:v>11105.3</c:v>
                </c:pt>
                <c:pt idx="153">
                  <c:v>11137.4</c:v>
                </c:pt>
                <c:pt idx="154">
                  <c:v>11178.4</c:v>
                </c:pt>
                <c:pt idx="155">
                  <c:v>11181.2</c:v>
                </c:pt>
                <c:pt idx="156">
                  <c:v>11245.8</c:v>
                </c:pt>
                <c:pt idx="157">
                  <c:v>11282.1</c:v>
                </c:pt>
                <c:pt idx="158">
                  <c:v>11268.9</c:v>
                </c:pt>
                <c:pt idx="159">
                  <c:v>11259.3</c:v>
                </c:pt>
                <c:pt idx="160">
                  <c:v>11295.1</c:v>
                </c:pt>
                <c:pt idx="161">
                  <c:v>11318.5</c:v>
                </c:pt>
                <c:pt idx="162">
                  <c:v>11346.8</c:v>
                </c:pt>
                <c:pt idx="163">
                  <c:v>11376.9</c:v>
                </c:pt>
                <c:pt idx="164">
                  <c:v>11413.9</c:v>
                </c:pt>
                <c:pt idx="165">
                  <c:v>11465.2</c:v>
                </c:pt>
                <c:pt idx="166">
                  <c:v>11531.3</c:v>
                </c:pt>
                <c:pt idx="167">
                  <c:v>11558.6</c:v>
                </c:pt>
                <c:pt idx="168">
                  <c:v>11543.7</c:v>
                </c:pt>
                <c:pt idx="169">
                  <c:v>11615.4</c:v>
                </c:pt>
                <c:pt idx="170">
                  <c:v>11695.2</c:v>
                </c:pt>
                <c:pt idx="171">
                  <c:v>11737.4</c:v>
                </c:pt>
                <c:pt idx="172">
                  <c:v>11778.6</c:v>
                </c:pt>
                <c:pt idx="173">
                  <c:v>11838</c:v>
                </c:pt>
                <c:pt idx="174">
                  <c:v>11879.2</c:v>
                </c:pt>
                <c:pt idx="175">
                  <c:v>11958.8</c:v>
                </c:pt>
                <c:pt idx="176">
                  <c:v>11964.9</c:v>
                </c:pt>
                <c:pt idx="177">
                  <c:v>12035.5</c:v>
                </c:pt>
                <c:pt idx="178">
                  <c:v>12058.4</c:v>
                </c:pt>
                <c:pt idx="179">
                  <c:v>12067.6</c:v>
                </c:pt>
                <c:pt idx="180">
                  <c:v>12036.5</c:v>
                </c:pt>
                <c:pt idx="181">
                  <c:v>12083.1</c:v>
                </c:pt>
                <c:pt idx="182">
                  <c:v>12132.2</c:v>
                </c:pt>
                <c:pt idx="183">
                  <c:v>12170.3</c:v>
                </c:pt>
                <c:pt idx="184">
                  <c:v>12233.6</c:v>
                </c:pt>
                <c:pt idx="185">
                  <c:v>12270.3</c:v>
                </c:pt>
                <c:pt idx="186">
                  <c:v>12327.5</c:v>
                </c:pt>
                <c:pt idx="187">
                  <c:v>12359.3</c:v>
                </c:pt>
                <c:pt idx="188">
                  <c:v>12356.4</c:v>
                </c:pt>
                <c:pt idx="189">
                  <c:v>12362.3</c:v>
                </c:pt>
                <c:pt idx="190">
                  <c:v>12397.5</c:v>
                </c:pt>
                <c:pt idx="191">
                  <c:v>12432.8</c:v>
                </c:pt>
                <c:pt idx="192">
                  <c:v>12452.1</c:v>
                </c:pt>
                <c:pt idx="193">
                  <c:v>12526.3</c:v>
                </c:pt>
                <c:pt idx="194">
                  <c:v>12506.8</c:v>
                </c:pt>
                <c:pt idx="195">
                  <c:v>12586</c:v>
                </c:pt>
                <c:pt idx="196">
                  <c:v>12624.4</c:v>
                </c:pt>
                <c:pt idx="197">
                  <c:v>12701.7</c:v>
                </c:pt>
                <c:pt idx="198">
                  <c:v>12720.6</c:v>
                </c:pt>
                <c:pt idx="199">
                  <c:v>12749.8</c:v>
                </c:pt>
                <c:pt idx="200">
                  <c:v>12806.8</c:v>
                </c:pt>
                <c:pt idx="201">
                  <c:v>12828.1</c:v>
                </c:pt>
                <c:pt idx="202">
                  <c:v>12853.6</c:v>
                </c:pt>
                <c:pt idx="203">
                  <c:v>12962.9</c:v>
                </c:pt>
                <c:pt idx="204">
                  <c:v>13020.4</c:v>
                </c:pt>
                <c:pt idx="205">
                  <c:v>13038.6</c:v>
                </c:pt>
                <c:pt idx="206">
                  <c:v>13089.3</c:v>
                </c:pt>
                <c:pt idx="207">
                  <c:v>13114.1</c:v>
                </c:pt>
                <c:pt idx="208">
                  <c:v>13117.6</c:v>
                </c:pt>
                <c:pt idx="209">
                  <c:v>13170.3</c:v>
                </c:pt>
                <c:pt idx="210">
                  <c:v>13193.5</c:v>
                </c:pt>
                <c:pt idx="211">
                  <c:v>13234.1</c:v>
                </c:pt>
                <c:pt idx="212">
                  <c:v>13353.4</c:v>
                </c:pt>
                <c:pt idx="213">
                  <c:v>13383.4</c:v>
                </c:pt>
                <c:pt idx="214">
                  <c:v>13479.8</c:v>
                </c:pt>
                <c:pt idx="215">
                  <c:v>13609</c:v>
                </c:pt>
                <c:pt idx="216">
                  <c:v>13628.4</c:v>
                </c:pt>
                <c:pt idx="217">
                  <c:v>13668.3</c:v>
                </c:pt>
                <c:pt idx="218">
                  <c:v>13735.4</c:v>
                </c:pt>
                <c:pt idx="219">
                  <c:v>13792.1</c:v>
                </c:pt>
                <c:pt idx="220">
                  <c:v>13860.2</c:v>
                </c:pt>
                <c:pt idx="221">
                  <c:v>13900.2</c:v>
                </c:pt>
                <c:pt idx="222">
                  <c:v>13952.3</c:v>
                </c:pt>
                <c:pt idx="223">
                  <c:v>14001.1</c:v>
                </c:pt>
                <c:pt idx="224">
                  <c:v>14013</c:v>
                </c:pt>
                <c:pt idx="225">
                  <c:v>14096.5</c:v>
                </c:pt>
                <c:pt idx="226">
                  <c:v>14160.6</c:v>
                </c:pt>
                <c:pt idx="227">
                  <c:v>14051.7</c:v>
                </c:pt>
                <c:pt idx="228">
                  <c:v>14090</c:v>
                </c:pt>
                <c:pt idx="229">
                  <c:v>14113.9</c:v>
                </c:pt>
                <c:pt idx="230">
                  <c:v>14233.8</c:v>
                </c:pt>
                <c:pt idx="231">
                  <c:v>14272.6</c:v>
                </c:pt>
                <c:pt idx="232">
                  <c:v>14322.1</c:v>
                </c:pt>
                <c:pt idx="233">
                  <c:v>14376.6</c:v>
                </c:pt>
                <c:pt idx="234">
                  <c:v>14448.3</c:v>
                </c:pt>
                <c:pt idx="235">
                  <c:v>14487</c:v>
                </c:pt>
                <c:pt idx="236">
                  <c:v>14511.2</c:v>
                </c:pt>
                <c:pt idx="237">
                  <c:v>14554.2</c:v>
                </c:pt>
                <c:pt idx="238">
                  <c:v>14613.8</c:v>
                </c:pt>
                <c:pt idx="239">
                  <c:v>14689.2</c:v>
                </c:pt>
                <c:pt idx="240">
                  <c:v>14728.8</c:v>
                </c:pt>
                <c:pt idx="241">
                  <c:v>14785.7</c:v>
                </c:pt>
                <c:pt idx="242">
                  <c:v>13806</c:v>
                </c:pt>
                <c:pt idx="243">
                  <c:v>12082.4</c:v>
                </c:pt>
                <c:pt idx="244">
                  <c:v>13129.4</c:v>
                </c:pt>
                <c:pt idx="245">
                  <c:v>13937.5</c:v>
                </c:pt>
                <c:pt idx="246">
                  <c:v>14230.1</c:v>
                </c:pt>
                <c:pt idx="247">
                  <c:v>14352.8</c:v>
                </c:pt>
                <c:pt idx="248">
                  <c:v>14583.3</c:v>
                </c:pt>
                <c:pt idx="249">
                  <c:v>14626.1</c:v>
                </c:pt>
                <c:pt idx="250">
                  <c:v>14561</c:v>
                </c:pt>
                <c:pt idx="251">
                  <c:v>14571.1</c:v>
                </c:pt>
                <c:pt idx="252">
                  <c:v>14932.2</c:v>
                </c:pt>
                <c:pt idx="253">
                  <c:v>14843.2</c:v>
                </c:pt>
                <c:pt idx="254">
                  <c:v>15619.1</c:v>
                </c:pt>
                <c:pt idx="255">
                  <c:v>15712.6</c:v>
                </c:pt>
                <c:pt idx="256">
                  <c:v>15767.9</c:v>
                </c:pt>
                <c:pt idx="257">
                  <c:v>15960.1</c:v>
                </c:pt>
                <c:pt idx="258">
                  <c:v>16027.9</c:v>
                </c:pt>
                <c:pt idx="259">
                  <c:v>16146</c:v>
                </c:pt>
                <c:pt idx="260">
                  <c:v>16268</c:v>
                </c:pt>
                <c:pt idx="261">
                  <c:v>16473.7</c:v>
                </c:pt>
                <c:pt idx="262">
                  <c:v>16557.900000000001</c:v>
                </c:pt>
                <c:pt idx="263">
                  <c:v>16522.400000000001</c:v>
                </c:pt>
                <c:pt idx="264">
                  <c:v>16725.599999999999</c:v>
                </c:pt>
                <c:pt idx="265">
                  <c:v>16844.5</c:v>
                </c:pt>
                <c:pt idx="266">
                  <c:v>17054.2</c:v>
                </c:pt>
                <c:pt idx="267">
                  <c:v>17115.599999999999</c:v>
                </c:pt>
                <c:pt idx="268">
                  <c:v>17231.099999999999</c:v>
                </c:pt>
                <c:pt idx="269">
                  <c:v>17437.400000000001</c:v>
                </c:pt>
                <c:pt idx="270">
                  <c:v>17402.599999999999</c:v>
                </c:pt>
                <c:pt idx="271">
                  <c:v>17470.099999999999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D-CF42-BB64-B4099AD3C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1981824"/>
        <c:axId val="2121911712"/>
      </c:lineChart>
      <c:dateAx>
        <c:axId val="169198182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1911712"/>
        <c:crosses val="autoZero"/>
        <c:auto val="1"/>
        <c:lblOffset val="100"/>
        <c:baseTimeUnit val="months"/>
      </c:dateAx>
      <c:valAx>
        <c:axId val="2121911712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198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32FF"/>
            </a:solidFill>
            <a:ln>
              <a:noFill/>
            </a:ln>
            <a:effectLst/>
          </c:spPr>
          <c:invertIfNegative val="0"/>
          <c:dLbls>
            <c:dLbl>
              <c:idx val="70"/>
              <c:tx>
                <c:rich>
                  <a:bodyPr/>
                  <a:lstStyle/>
                  <a:p>
                    <a:r>
                      <a:rPr lang="en-US"/>
                      <a:t>\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0BE-F741-A6A0-AE1A7BAA3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Sheet1!$H$2:$H$88</c:f>
              <c:strCache>
                <c:ptCount val="87"/>
                <c:pt idx="0">
                  <c:v>Date</c:v>
                </c:pt>
                <c:pt idx="1">
                  <c:v>2001-01-01</c:v>
                </c:pt>
                <c:pt idx="2">
                  <c:v>2001-04-01</c:v>
                </c:pt>
                <c:pt idx="3">
                  <c:v>2001-07-01</c:v>
                </c:pt>
                <c:pt idx="4">
                  <c:v>2001-10-01</c:v>
                </c:pt>
                <c:pt idx="5">
                  <c:v>2002-01-01</c:v>
                </c:pt>
                <c:pt idx="6">
                  <c:v>2002-04-01</c:v>
                </c:pt>
                <c:pt idx="7">
                  <c:v>2002-07-01</c:v>
                </c:pt>
                <c:pt idx="8">
                  <c:v>2002-10-01</c:v>
                </c:pt>
                <c:pt idx="9">
                  <c:v>2003-01-01</c:v>
                </c:pt>
                <c:pt idx="10">
                  <c:v>2003-04-01</c:v>
                </c:pt>
                <c:pt idx="11">
                  <c:v>2003-07-01</c:v>
                </c:pt>
                <c:pt idx="12">
                  <c:v>2003-10-01</c:v>
                </c:pt>
                <c:pt idx="13">
                  <c:v>2004-01-01</c:v>
                </c:pt>
                <c:pt idx="14">
                  <c:v>2004-04-01</c:v>
                </c:pt>
                <c:pt idx="15">
                  <c:v>2004-07-01</c:v>
                </c:pt>
                <c:pt idx="16">
                  <c:v>2004-10-01</c:v>
                </c:pt>
                <c:pt idx="17">
                  <c:v>2005-01-01</c:v>
                </c:pt>
                <c:pt idx="18">
                  <c:v>2005-04-01</c:v>
                </c:pt>
                <c:pt idx="19">
                  <c:v>2005-07-01</c:v>
                </c:pt>
                <c:pt idx="20">
                  <c:v>2005-10-01</c:v>
                </c:pt>
                <c:pt idx="21">
                  <c:v>2006-01-01</c:v>
                </c:pt>
                <c:pt idx="22">
                  <c:v>2006-04-01</c:v>
                </c:pt>
                <c:pt idx="23">
                  <c:v>2006-07-01</c:v>
                </c:pt>
                <c:pt idx="24">
                  <c:v>2006-10-01</c:v>
                </c:pt>
                <c:pt idx="25">
                  <c:v>2007-01-01</c:v>
                </c:pt>
                <c:pt idx="26">
                  <c:v>2007-04-01</c:v>
                </c:pt>
                <c:pt idx="27">
                  <c:v>2007-07-01</c:v>
                </c:pt>
                <c:pt idx="28">
                  <c:v>2007-10-01</c:v>
                </c:pt>
                <c:pt idx="29">
                  <c:v>2008-01-01</c:v>
                </c:pt>
                <c:pt idx="30">
                  <c:v>2008-04-01</c:v>
                </c:pt>
                <c:pt idx="31">
                  <c:v>2008-07-01</c:v>
                </c:pt>
                <c:pt idx="32">
                  <c:v>2008-10-01</c:v>
                </c:pt>
                <c:pt idx="33">
                  <c:v>2009-01-01</c:v>
                </c:pt>
                <c:pt idx="34">
                  <c:v>2009-04-01</c:v>
                </c:pt>
                <c:pt idx="35">
                  <c:v>2009-07-01</c:v>
                </c:pt>
                <c:pt idx="36">
                  <c:v>2009-10-01</c:v>
                </c:pt>
                <c:pt idx="37">
                  <c:v>2010-01-01</c:v>
                </c:pt>
                <c:pt idx="38">
                  <c:v>2010-04-01</c:v>
                </c:pt>
                <c:pt idx="39">
                  <c:v>2010-07-01</c:v>
                </c:pt>
                <c:pt idx="40">
                  <c:v>2010-10-01</c:v>
                </c:pt>
                <c:pt idx="41">
                  <c:v>2011-01-01</c:v>
                </c:pt>
                <c:pt idx="42">
                  <c:v>2011-04-01</c:v>
                </c:pt>
                <c:pt idx="43">
                  <c:v>2011-07-01</c:v>
                </c:pt>
                <c:pt idx="44">
                  <c:v>2011-10-01</c:v>
                </c:pt>
                <c:pt idx="45">
                  <c:v>2012-01-01</c:v>
                </c:pt>
                <c:pt idx="46">
                  <c:v>2012-04-01</c:v>
                </c:pt>
                <c:pt idx="47">
                  <c:v>2012-07-01</c:v>
                </c:pt>
                <c:pt idx="48">
                  <c:v>2012-10-01</c:v>
                </c:pt>
                <c:pt idx="49">
                  <c:v>2013-01-01</c:v>
                </c:pt>
                <c:pt idx="50">
                  <c:v>2013-04-01</c:v>
                </c:pt>
                <c:pt idx="51">
                  <c:v>2013-07-01</c:v>
                </c:pt>
                <c:pt idx="52">
                  <c:v>2013-10-01</c:v>
                </c:pt>
                <c:pt idx="53">
                  <c:v>2014-01-01</c:v>
                </c:pt>
                <c:pt idx="54">
                  <c:v>2014-04-01</c:v>
                </c:pt>
                <c:pt idx="55">
                  <c:v>2014-07-01</c:v>
                </c:pt>
                <c:pt idx="56">
                  <c:v>2014-10-01</c:v>
                </c:pt>
                <c:pt idx="57">
                  <c:v>2015-01-01</c:v>
                </c:pt>
                <c:pt idx="58">
                  <c:v>2015-04-01</c:v>
                </c:pt>
                <c:pt idx="59">
                  <c:v>2015-07-01</c:v>
                </c:pt>
                <c:pt idx="60">
                  <c:v>2015-10-01</c:v>
                </c:pt>
                <c:pt idx="61">
                  <c:v>2016-01-01</c:v>
                </c:pt>
                <c:pt idx="62">
                  <c:v>2016-04-01</c:v>
                </c:pt>
                <c:pt idx="63">
                  <c:v>2016-07-01</c:v>
                </c:pt>
                <c:pt idx="64">
                  <c:v>2016-10-01</c:v>
                </c:pt>
                <c:pt idx="65">
                  <c:v>2017-01-01</c:v>
                </c:pt>
                <c:pt idx="66">
                  <c:v>2017-04-01</c:v>
                </c:pt>
                <c:pt idx="67">
                  <c:v>2017-07-01</c:v>
                </c:pt>
                <c:pt idx="68">
                  <c:v>2017-10-01</c:v>
                </c:pt>
                <c:pt idx="69">
                  <c:v>2018-01-01</c:v>
                </c:pt>
                <c:pt idx="70">
                  <c:v>2018-04-01</c:v>
                </c:pt>
                <c:pt idx="71">
                  <c:v>2018-07-01</c:v>
                </c:pt>
                <c:pt idx="72">
                  <c:v>2018-10-01</c:v>
                </c:pt>
                <c:pt idx="73">
                  <c:v>2019-01-01</c:v>
                </c:pt>
                <c:pt idx="74">
                  <c:v>2019-04-01</c:v>
                </c:pt>
                <c:pt idx="75">
                  <c:v>2019-07-01</c:v>
                </c:pt>
                <c:pt idx="76">
                  <c:v>2019-10-01</c:v>
                </c:pt>
                <c:pt idx="77">
                  <c:v>2020-01-01</c:v>
                </c:pt>
                <c:pt idx="78">
                  <c:v>2020-04-01</c:v>
                </c:pt>
                <c:pt idx="79">
                  <c:v>2020-07-01</c:v>
                </c:pt>
                <c:pt idx="80">
                  <c:v>2020-10-01</c:v>
                </c:pt>
                <c:pt idx="81">
                  <c:v>2021-01-01</c:v>
                </c:pt>
                <c:pt idx="82">
                  <c:v>2021-04-01</c:v>
                </c:pt>
                <c:pt idx="83">
                  <c:v>2021-07-01</c:v>
                </c:pt>
                <c:pt idx="84">
                  <c:v>2021-10-01</c:v>
                </c:pt>
                <c:pt idx="85">
                  <c:v>2022-01-01</c:v>
                </c:pt>
                <c:pt idx="86">
                  <c:v>2022-04-01</c:v>
                </c:pt>
              </c:strCache>
            </c:strRef>
          </c:cat>
          <c:val>
            <c:numRef>
              <c:f>Sheet1!$I$2:$I$88</c:f>
              <c:numCache>
                <c:formatCode>0.00</c:formatCode>
                <c:ptCount val="87"/>
                <c:pt idx="0" formatCode="General">
                  <c:v>0</c:v>
                </c:pt>
                <c:pt idx="1">
                  <c:v>0.94</c:v>
                </c:pt>
                <c:pt idx="2">
                  <c:v>0.52</c:v>
                </c:pt>
                <c:pt idx="3">
                  <c:v>0.9</c:v>
                </c:pt>
                <c:pt idx="4">
                  <c:v>4.2699999999999996</c:v>
                </c:pt>
                <c:pt idx="5">
                  <c:v>0.57999999999999996</c:v>
                </c:pt>
                <c:pt idx="6">
                  <c:v>1.34</c:v>
                </c:pt>
                <c:pt idx="7">
                  <c:v>1.86</c:v>
                </c:pt>
                <c:pt idx="8">
                  <c:v>1.48</c:v>
                </c:pt>
                <c:pt idx="9">
                  <c:v>1.31</c:v>
                </c:pt>
                <c:pt idx="10">
                  <c:v>3.1</c:v>
                </c:pt>
                <c:pt idx="11">
                  <c:v>3.87</c:v>
                </c:pt>
                <c:pt idx="12">
                  <c:v>1.88</c:v>
                </c:pt>
                <c:pt idx="13">
                  <c:v>2.5299999999999998</c:v>
                </c:pt>
                <c:pt idx="14">
                  <c:v>1.49</c:v>
                </c:pt>
                <c:pt idx="15">
                  <c:v>3.18</c:v>
                </c:pt>
                <c:pt idx="16">
                  <c:v>3.07</c:v>
                </c:pt>
                <c:pt idx="17">
                  <c:v>1.74</c:v>
                </c:pt>
                <c:pt idx="18">
                  <c:v>2.97</c:v>
                </c:pt>
                <c:pt idx="19">
                  <c:v>2.23</c:v>
                </c:pt>
                <c:pt idx="20">
                  <c:v>0.48</c:v>
                </c:pt>
                <c:pt idx="21">
                  <c:v>2.92</c:v>
                </c:pt>
                <c:pt idx="22">
                  <c:v>1.38</c:v>
                </c:pt>
                <c:pt idx="23">
                  <c:v>1.73</c:v>
                </c:pt>
                <c:pt idx="24">
                  <c:v>2.6</c:v>
                </c:pt>
                <c:pt idx="25">
                  <c:v>1.7</c:v>
                </c:pt>
                <c:pt idx="26">
                  <c:v>0.73</c:v>
                </c:pt>
                <c:pt idx="27">
                  <c:v>1.8</c:v>
                </c:pt>
                <c:pt idx="28">
                  <c:v>1.05</c:v>
                </c:pt>
                <c:pt idx="30">
                  <c:v>0.76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5">
                  <c:v>1.88</c:v>
                </c:pt>
                <c:pt idx="37">
                  <c:v>1.56</c:v>
                </c:pt>
                <c:pt idx="38">
                  <c:v>2.4500000000000002</c:v>
                </c:pt>
                <c:pt idx="39">
                  <c:v>1.95</c:v>
                </c:pt>
                <c:pt idx="40">
                  <c:v>1.67</c:v>
                </c:pt>
                <c:pt idx="41">
                  <c:v>1.05</c:v>
                </c:pt>
                <c:pt idx="42">
                  <c:v>0.3</c:v>
                </c:pt>
                <c:pt idx="43">
                  <c:v>0.84</c:v>
                </c:pt>
                <c:pt idx="44">
                  <c:v>0.49</c:v>
                </c:pt>
                <c:pt idx="45">
                  <c:v>1.97</c:v>
                </c:pt>
                <c:pt idx="46">
                  <c:v>0.48</c:v>
                </c:pt>
                <c:pt idx="47">
                  <c:v>0.55000000000000004</c:v>
                </c:pt>
                <c:pt idx="48">
                  <c:v>1.0900000000000001</c:v>
                </c:pt>
                <c:pt idx="49">
                  <c:v>1.48</c:v>
                </c:pt>
                <c:pt idx="50">
                  <c:v>0.42</c:v>
                </c:pt>
                <c:pt idx="51">
                  <c:v>1.02</c:v>
                </c:pt>
                <c:pt idx="52">
                  <c:v>2.15</c:v>
                </c:pt>
                <c:pt idx="53">
                  <c:v>1.01</c:v>
                </c:pt>
                <c:pt idx="54">
                  <c:v>2.5299999999999998</c:v>
                </c:pt>
                <c:pt idx="55">
                  <c:v>2.67</c:v>
                </c:pt>
                <c:pt idx="56">
                  <c:v>3</c:v>
                </c:pt>
                <c:pt idx="57">
                  <c:v>1.82</c:v>
                </c:pt>
                <c:pt idx="58">
                  <c:v>1.83</c:v>
                </c:pt>
                <c:pt idx="59">
                  <c:v>2.0499999999999998</c:v>
                </c:pt>
                <c:pt idx="60">
                  <c:v>1.35</c:v>
                </c:pt>
                <c:pt idx="61">
                  <c:v>1.98</c:v>
                </c:pt>
                <c:pt idx="62">
                  <c:v>1.37</c:v>
                </c:pt>
                <c:pt idx="63">
                  <c:v>1.59</c:v>
                </c:pt>
                <c:pt idx="64">
                  <c:v>1.32</c:v>
                </c:pt>
                <c:pt idx="65">
                  <c:v>1.92</c:v>
                </c:pt>
                <c:pt idx="66">
                  <c:v>1.1000000000000001</c:v>
                </c:pt>
                <c:pt idx="67">
                  <c:v>1.64</c:v>
                </c:pt>
                <c:pt idx="68">
                  <c:v>2.99</c:v>
                </c:pt>
                <c:pt idx="69">
                  <c:v>1.8</c:v>
                </c:pt>
                <c:pt idx="70">
                  <c:v>1.98</c:v>
                </c:pt>
                <c:pt idx="71">
                  <c:v>1.73</c:v>
                </c:pt>
                <c:pt idx="72">
                  <c:v>1.18</c:v>
                </c:pt>
                <c:pt idx="73">
                  <c:v>0.26</c:v>
                </c:pt>
                <c:pt idx="74">
                  <c:v>1.73</c:v>
                </c:pt>
                <c:pt idx="75">
                  <c:v>2.27</c:v>
                </c:pt>
                <c:pt idx="76">
                  <c:v>1.55</c:v>
                </c:pt>
                <c:pt idx="77">
                  <c:v>0</c:v>
                </c:pt>
                <c:pt idx="78">
                  <c:v>0</c:v>
                </c:pt>
                <c:pt idx="79">
                  <c:v>26.34</c:v>
                </c:pt>
                <c:pt idx="80">
                  <c:v>2.5299999999999998</c:v>
                </c:pt>
                <c:pt idx="81">
                  <c:v>6.98</c:v>
                </c:pt>
                <c:pt idx="82">
                  <c:v>7.84</c:v>
                </c:pt>
                <c:pt idx="83">
                  <c:v>1.98</c:v>
                </c:pt>
                <c:pt idx="84">
                  <c:v>2.14</c:v>
                </c:pt>
                <c:pt idx="85">
                  <c:v>0.91</c:v>
                </c:pt>
                <c:pt idx="86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BE-F741-A6A0-AE1A7BAA338B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Sheet1!$H$2:$H$88</c:f>
              <c:strCache>
                <c:ptCount val="87"/>
                <c:pt idx="0">
                  <c:v>Date</c:v>
                </c:pt>
                <c:pt idx="1">
                  <c:v>2001-01-01</c:v>
                </c:pt>
                <c:pt idx="2">
                  <c:v>2001-04-01</c:v>
                </c:pt>
                <c:pt idx="3">
                  <c:v>2001-07-01</c:v>
                </c:pt>
                <c:pt idx="4">
                  <c:v>2001-10-01</c:v>
                </c:pt>
                <c:pt idx="5">
                  <c:v>2002-01-01</c:v>
                </c:pt>
                <c:pt idx="6">
                  <c:v>2002-04-01</c:v>
                </c:pt>
                <c:pt idx="7">
                  <c:v>2002-07-01</c:v>
                </c:pt>
                <c:pt idx="8">
                  <c:v>2002-10-01</c:v>
                </c:pt>
                <c:pt idx="9">
                  <c:v>2003-01-01</c:v>
                </c:pt>
                <c:pt idx="10">
                  <c:v>2003-04-01</c:v>
                </c:pt>
                <c:pt idx="11">
                  <c:v>2003-07-01</c:v>
                </c:pt>
                <c:pt idx="12">
                  <c:v>2003-10-01</c:v>
                </c:pt>
                <c:pt idx="13">
                  <c:v>2004-01-01</c:v>
                </c:pt>
                <c:pt idx="14">
                  <c:v>2004-04-01</c:v>
                </c:pt>
                <c:pt idx="15">
                  <c:v>2004-07-01</c:v>
                </c:pt>
                <c:pt idx="16">
                  <c:v>2004-10-01</c:v>
                </c:pt>
                <c:pt idx="17">
                  <c:v>2005-01-01</c:v>
                </c:pt>
                <c:pt idx="18">
                  <c:v>2005-04-01</c:v>
                </c:pt>
                <c:pt idx="19">
                  <c:v>2005-07-01</c:v>
                </c:pt>
                <c:pt idx="20">
                  <c:v>2005-10-01</c:v>
                </c:pt>
                <c:pt idx="21">
                  <c:v>2006-01-01</c:v>
                </c:pt>
                <c:pt idx="22">
                  <c:v>2006-04-01</c:v>
                </c:pt>
                <c:pt idx="23">
                  <c:v>2006-07-01</c:v>
                </c:pt>
                <c:pt idx="24">
                  <c:v>2006-10-01</c:v>
                </c:pt>
                <c:pt idx="25">
                  <c:v>2007-01-01</c:v>
                </c:pt>
                <c:pt idx="26">
                  <c:v>2007-04-01</c:v>
                </c:pt>
                <c:pt idx="27">
                  <c:v>2007-07-01</c:v>
                </c:pt>
                <c:pt idx="28">
                  <c:v>2007-10-01</c:v>
                </c:pt>
                <c:pt idx="29">
                  <c:v>2008-01-01</c:v>
                </c:pt>
                <c:pt idx="30">
                  <c:v>2008-04-01</c:v>
                </c:pt>
                <c:pt idx="31">
                  <c:v>2008-07-01</c:v>
                </c:pt>
                <c:pt idx="32">
                  <c:v>2008-10-01</c:v>
                </c:pt>
                <c:pt idx="33">
                  <c:v>2009-01-01</c:v>
                </c:pt>
                <c:pt idx="34">
                  <c:v>2009-04-01</c:v>
                </c:pt>
                <c:pt idx="35">
                  <c:v>2009-07-01</c:v>
                </c:pt>
                <c:pt idx="36">
                  <c:v>2009-10-01</c:v>
                </c:pt>
                <c:pt idx="37">
                  <c:v>2010-01-01</c:v>
                </c:pt>
                <c:pt idx="38">
                  <c:v>2010-04-01</c:v>
                </c:pt>
                <c:pt idx="39">
                  <c:v>2010-07-01</c:v>
                </c:pt>
                <c:pt idx="40">
                  <c:v>2010-10-01</c:v>
                </c:pt>
                <c:pt idx="41">
                  <c:v>2011-01-01</c:v>
                </c:pt>
                <c:pt idx="42">
                  <c:v>2011-04-01</c:v>
                </c:pt>
                <c:pt idx="43">
                  <c:v>2011-07-01</c:v>
                </c:pt>
                <c:pt idx="44">
                  <c:v>2011-10-01</c:v>
                </c:pt>
                <c:pt idx="45">
                  <c:v>2012-01-01</c:v>
                </c:pt>
                <c:pt idx="46">
                  <c:v>2012-04-01</c:v>
                </c:pt>
                <c:pt idx="47">
                  <c:v>2012-07-01</c:v>
                </c:pt>
                <c:pt idx="48">
                  <c:v>2012-10-01</c:v>
                </c:pt>
                <c:pt idx="49">
                  <c:v>2013-01-01</c:v>
                </c:pt>
                <c:pt idx="50">
                  <c:v>2013-04-01</c:v>
                </c:pt>
                <c:pt idx="51">
                  <c:v>2013-07-01</c:v>
                </c:pt>
                <c:pt idx="52">
                  <c:v>2013-10-01</c:v>
                </c:pt>
                <c:pt idx="53">
                  <c:v>2014-01-01</c:v>
                </c:pt>
                <c:pt idx="54">
                  <c:v>2014-04-01</c:v>
                </c:pt>
                <c:pt idx="55">
                  <c:v>2014-07-01</c:v>
                </c:pt>
                <c:pt idx="56">
                  <c:v>2014-10-01</c:v>
                </c:pt>
                <c:pt idx="57">
                  <c:v>2015-01-01</c:v>
                </c:pt>
                <c:pt idx="58">
                  <c:v>2015-04-01</c:v>
                </c:pt>
                <c:pt idx="59">
                  <c:v>2015-07-01</c:v>
                </c:pt>
                <c:pt idx="60">
                  <c:v>2015-10-01</c:v>
                </c:pt>
                <c:pt idx="61">
                  <c:v>2016-01-01</c:v>
                </c:pt>
                <c:pt idx="62">
                  <c:v>2016-04-01</c:v>
                </c:pt>
                <c:pt idx="63">
                  <c:v>2016-07-01</c:v>
                </c:pt>
                <c:pt idx="64">
                  <c:v>2016-10-01</c:v>
                </c:pt>
                <c:pt idx="65">
                  <c:v>2017-01-01</c:v>
                </c:pt>
                <c:pt idx="66">
                  <c:v>2017-04-01</c:v>
                </c:pt>
                <c:pt idx="67">
                  <c:v>2017-07-01</c:v>
                </c:pt>
                <c:pt idx="68">
                  <c:v>2017-10-01</c:v>
                </c:pt>
                <c:pt idx="69">
                  <c:v>2018-01-01</c:v>
                </c:pt>
                <c:pt idx="70">
                  <c:v>2018-04-01</c:v>
                </c:pt>
                <c:pt idx="71">
                  <c:v>2018-07-01</c:v>
                </c:pt>
                <c:pt idx="72">
                  <c:v>2018-10-01</c:v>
                </c:pt>
                <c:pt idx="73">
                  <c:v>2019-01-01</c:v>
                </c:pt>
                <c:pt idx="74">
                  <c:v>2019-04-01</c:v>
                </c:pt>
                <c:pt idx="75">
                  <c:v>2019-07-01</c:v>
                </c:pt>
                <c:pt idx="76">
                  <c:v>2019-10-01</c:v>
                </c:pt>
                <c:pt idx="77">
                  <c:v>2020-01-01</c:v>
                </c:pt>
                <c:pt idx="78">
                  <c:v>2020-04-01</c:v>
                </c:pt>
                <c:pt idx="79">
                  <c:v>2020-07-01</c:v>
                </c:pt>
                <c:pt idx="80">
                  <c:v>2020-10-01</c:v>
                </c:pt>
                <c:pt idx="81">
                  <c:v>2021-01-01</c:v>
                </c:pt>
                <c:pt idx="82">
                  <c:v>2021-04-01</c:v>
                </c:pt>
                <c:pt idx="83">
                  <c:v>2021-07-01</c:v>
                </c:pt>
                <c:pt idx="84">
                  <c:v>2021-10-01</c:v>
                </c:pt>
                <c:pt idx="85">
                  <c:v>2022-01-01</c:v>
                </c:pt>
                <c:pt idx="86">
                  <c:v>2022-04-01</c:v>
                </c:pt>
              </c:strCache>
            </c:strRef>
          </c:cat>
          <c:val>
            <c:numRef>
              <c:f>Sheet1!$J$2:$J$88</c:f>
              <c:numCache>
                <c:formatCode>General</c:formatCode>
                <c:ptCount val="87"/>
                <c:pt idx="29">
                  <c:v>-0.4</c:v>
                </c:pt>
                <c:pt idx="31">
                  <c:v>-2.06</c:v>
                </c:pt>
                <c:pt idx="32">
                  <c:v>-2.31</c:v>
                </c:pt>
                <c:pt idx="33">
                  <c:v>-0.6</c:v>
                </c:pt>
                <c:pt idx="34">
                  <c:v>-1.26</c:v>
                </c:pt>
                <c:pt idx="36">
                  <c:v>-0.28000000000000003</c:v>
                </c:pt>
                <c:pt idx="77">
                  <c:v>-4.25</c:v>
                </c:pt>
                <c:pt idx="78">
                  <c:v>-23.07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E-F741-A6A0-AE1A7BAA3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9"/>
        <c:axId val="2082704256"/>
        <c:axId val="2082749072"/>
      </c:barChart>
      <c:catAx>
        <c:axId val="208270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749072"/>
        <c:crosses val="autoZero"/>
        <c:auto val="1"/>
        <c:lblAlgn val="ctr"/>
        <c:lblOffset val="100"/>
        <c:noMultiLvlLbl val="0"/>
      </c:catAx>
      <c:valAx>
        <c:axId val="208274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70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Consumption and GDP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Sheet2!$J$80</c:f>
              <c:strCache>
                <c:ptCount val="1"/>
                <c:pt idx="0">
                  <c:v>GDP</c:v>
                </c:pt>
              </c:strCache>
            </c:strRef>
          </c:tx>
          <c:spPr>
            <a:solidFill>
              <a:srgbClr val="0432FF"/>
            </a:solidFill>
            <a:ln>
              <a:solidFill>
                <a:srgbClr val="0432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Sheet2!$I$81:$I$87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Sheet2!$J$81:$J$87</c:f>
              <c:numCache>
                <c:formatCode>0.00</c:formatCode>
                <c:ptCount val="7"/>
                <c:pt idx="0">
                  <c:v>3.9088799999999999</c:v>
                </c:pt>
                <c:pt idx="1">
                  <c:v>6.3154500000000002</c:v>
                </c:pt>
                <c:pt idx="2">
                  <c:v>7.0049000000000001</c:v>
                </c:pt>
                <c:pt idx="3">
                  <c:v>2.6527699999999999</c:v>
                </c:pt>
                <c:pt idx="4">
                  <c:v>6.9572599999999998</c:v>
                </c:pt>
                <c:pt idx="5">
                  <c:v>-1.6312800000000001</c:v>
                </c:pt>
                <c:pt idx="6">
                  <c:v>-0.57728000000000002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3-FA4B-A95D-5DC983507D53}"/>
            </c:ext>
          </c:extLst>
        </c:ser>
        <c:ser>
          <c:idx val="1"/>
          <c:order val="1"/>
          <c:tx>
            <c:strRef>
              <c:f>Sheet2!$K$80</c:f>
              <c:strCache>
                <c:ptCount val="1"/>
                <c:pt idx="0">
                  <c:v>Consumptiojn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Sheet2!$I$81:$I$87</c:f>
              <c:numCache>
                <c:formatCode>yyyy\-mm\-dd</c:formatCode>
                <c:ptCount val="7"/>
                <c:pt idx="0">
                  <c:v>44105</c:v>
                </c:pt>
                <c:pt idx="1">
                  <c:v>44197</c:v>
                </c:pt>
                <c:pt idx="2">
                  <c:v>44287</c:v>
                </c:pt>
                <c:pt idx="3">
                  <c:v>44378</c:v>
                </c:pt>
                <c:pt idx="4">
                  <c:v>44470</c:v>
                </c:pt>
                <c:pt idx="5">
                  <c:v>44562</c:v>
                </c:pt>
                <c:pt idx="6">
                  <c:v>44652</c:v>
                </c:pt>
              </c:numCache>
            </c:numRef>
          </c:cat>
          <c:val>
            <c:numRef>
              <c:f>Sheet2!$K$81:$K$87</c:f>
              <c:numCache>
                <c:formatCode>0.00</c:formatCode>
                <c:ptCount val="7"/>
                <c:pt idx="0">
                  <c:v>2.5299999999999998</c:v>
                </c:pt>
                <c:pt idx="1">
                  <c:v>6.98</c:v>
                </c:pt>
                <c:pt idx="2">
                  <c:v>7.84</c:v>
                </c:pt>
                <c:pt idx="3">
                  <c:v>1.98</c:v>
                </c:pt>
                <c:pt idx="4">
                  <c:v>2.14</c:v>
                </c:pt>
                <c:pt idx="5">
                  <c:v>0.91</c:v>
                </c:pt>
                <c:pt idx="6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53-FA4B-A95D-5DC983507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1861521936"/>
        <c:axId val="107358463"/>
      </c:barChart>
      <c:dateAx>
        <c:axId val="186152193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58463"/>
        <c:crosses val="autoZero"/>
        <c:auto val="1"/>
        <c:lblOffset val="100"/>
        <c:baseTimeUnit val="months"/>
      </c:dateAx>
      <c:valAx>
        <c:axId val="10735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52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'FRED Graph'!$B$12</c:f>
              <c:strCache>
                <c:ptCount val="1"/>
                <c:pt idx="0">
                  <c:v>Pesonal Income</c:v>
                </c:pt>
              </c:strCache>
            </c:strRef>
          </c:tx>
          <c:spPr>
            <a:ln w="31750" cap="rnd">
              <a:solidFill>
                <a:srgbClr val="0432FF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Graph'!$A$13:$A$80</c:f>
              <c:numCache>
                <c:formatCode>yyyy\-mm\-dd</c:formatCode>
                <c:ptCount val="6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</c:numCache>
            </c:numRef>
          </c:cat>
          <c:val>
            <c:numRef>
              <c:f>'FRED Graph'!$B$13:$B$80</c:f>
              <c:numCache>
                <c:formatCode>0.0</c:formatCode>
                <c:ptCount val="68"/>
                <c:pt idx="0">
                  <c:v>16489.3</c:v>
                </c:pt>
                <c:pt idx="1">
                  <c:v>16557.5</c:v>
                </c:pt>
                <c:pt idx="2">
                  <c:v>16609.099999999999</c:v>
                </c:pt>
                <c:pt idx="3">
                  <c:v>16667.2</c:v>
                </c:pt>
                <c:pt idx="4">
                  <c:v>16763.7</c:v>
                </c:pt>
                <c:pt idx="5">
                  <c:v>16791</c:v>
                </c:pt>
                <c:pt idx="6">
                  <c:v>16848</c:v>
                </c:pt>
                <c:pt idx="7">
                  <c:v>16907.900000000001</c:v>
                </c:pt>
                <c:pt idx="8">
                  <c:v>17008.3</c:v>
                </c:pt>
                <c:pt idx="9">
                  <c:v>17087.2</c:v>
                </c:pt>
                <c:pt idx="10">
                  <c:v>17146.599999999999</c:v>
                </c:pt>
                <c:pt idx="11">
                  <c:v>17202.400000000001</c:v>
                </c:pt>
                <c:pt idx="12">
                  <c:v>17294.8</c:v>
                </c:pt>
                <c:pt idx="13">
                  <c:v>17354.099999999999</c:v>
                </c:pt>
                <c:pt idx="14">
                  <c:v>17416</c:v>
                </c:pt>
                <c:pt idx="15">
                  <c:v>17472.7</c:v>
                </c:pt>
                <c:pt idx="16">
                  <c:v>17547.599999999999</c:v>
                </c:pt>
                <c:pt idx="17">
                  <c:v>17631.900000000001</c:v>
                </c:pt>
                <c:pt idx="18">
                  <c:v>17734.2</c:v>
                </c:pt>
                <c:pt idx="19">
                  <c:v>17816.8</c:v>
                </c:pt>
                <c:pt idx="20">
                  <c:v>17850.7</c:v>
                </c:pt>
                <c:pt idx="21">
                  <c:v>17919.900000000001</c:v>
                </c:pt>
                <c:pt idx="22">
                  <c:v>17975.900000000001</c:v>
                </c:pt>
                <c:pt idx="23">
                  <c:v>18190.900000000001</c:v>
                </c:pt>
                <c:pt idx="24">
                  <c:v>18254.2</c:v>
                </c:pt>
                <c:pt idx="25">
                  <c:v>18348.5</c:v>
                </c:pt>
                <c:pt idx="26">
                  <c:v>18433.400000000001</c:v>
                </c:pt>
                <c:pt idx="27">
                  <c:v>18475.5</c:v>
                </c:pt>
                <c:pt idx="28">
                  <c:v>18500</c:v>
                </c:pt>
                <c:pt idx="29">
                  <c:v>18539.099999999999</c:v>
                </c:pt>
                <c:pt idx="30">
                  <c:v>18573.3</c:v>
                </c:pt>
                <c:pt idx="31">
                  <c:v>18670.599999999999</c:v>
                </c:pt>
                <c:pt idx="32">
                  <c:v>18722.599999999999</c:v>
                </c:pt>
                <c:pt idx="33">
                  <c:v>18791.900000000001</c:v>
                </c:pt>
                <c:pt idx="34">
                  <c:v>18880.2</c:v>
                </c:pt>
                <c:pt idx="35">
                  <c:v>18854.8</c:v>
                </c:pt>
                <c:pt idx="36">
                  <c:v>19065.2</c:v>
                </c:pt>
                <c:pt idx="37">
                  <c:v>19197</c:v>
                </c:pt>
                <c:pt idx="38">
                  <c:v>18838.8</c:v>
                </c:pt>
                <c:pt idx="39">
                  <c:v>21050.3</c:v>
                </c:pt>
                <c:pt idx="40">
                  <c:v>20216.599999999999</c:v>
                </c:pt>
                <c:pt idx="41">
                  <c:v>20171.3</c:v>
                </c:pt>
                <c:pt idx="42">
                  <c:v>20379.3</c:v>
                </c:pt>
                <c:pt idx="43">
                  <c:v>19773.2</c:v>
                </c:pt>
                <c:pt idx="44">
                  <c:v>19905.2</c:v>
                </c:pt>
                <c:pt idx="45">
                  <c:v>19878.900000000001</c:v>
                </c:pt>
                <c:pt idx="46">
                  <c:v>19692.2</c:v>
                </c:pt>
                <c:pt idx="47">
                  <c:v>19819.7</c:v>
                </c:pt>
                <c:pt idx="48">
                  <c:v>21725.4</c:v>
                </c:pt>
                <c:pt idx="49">
                  <c:v>20189.400000000001</c:v>
                </c:pt>
                <c:pt idx="50">
                  <c:v>24371.9</c:v>
                </c:pt>
                <c:pt idx="51">
                  <c:v>21180.9</c:v>
                </c:pt>
                <c:pt idx="52">
                  <c:v>20769.3</c:v>
                </c:pt>
                <c:pt idx="53">
                  <c:v>20798.900000000001</c:v>
                </c:pt>
                <c:pt idx="54">
                  <c:v>21023.3</c:v>
                </c:pt>
                <c:pt idx="55">
                  <c:v>21082.7</c:v>
                </c:pt>
                <c:pt idx="56">
                  <c:v>20909.7</c:v>
                </c:pt>
                <c:pt idx="57">
                  <c:v>21073</c:v>
                </c:pt>
                <c:pt idx="58">
                  <c:v>21176.6</c:v>
                </c:pt>
                <c:pt idx="59">
                  <c:v>21236.799999999999</c:v>
                </c:pt>
                <c:pt idx="60">
                  <c:v>21205.7</c:v>
                </c:pt>
                <c:pt idx="61">
                  <c:v>21319.5</c:v>
                </c:pt>
                <c:pt idx="62">
                  <c:v>21434.3</c:v>
                </c:pt>
                <c:pt idx="63">
                  <c:v>21503.599999999999</c:v>
                </c:pt>
                <c:pt idx="64">
                  <c:v>21624.3</c:v>
                </c:pt>
                <c:pt idx="65">
                  <c:v>21748.7</c:v>
                </c:pt>
                <c:pt idx="66">
                  <c:v>21823.9</c:v>
                </c:pt>
                <c:pt idx="67">
                  <c:v>21895.5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5A-E04F-B27D-A08D4F96C0A7}"/>
            </c:ext>
          </c:extLst>
        </c:ser>
        <c:ser>
          <c:idx val="1"/>
          <c:order val="1"/>
          <c:tx>
            <c:strRef>
              <c:f>'FRED Graph'!$C$12</c:f>
              <c:strCache>
                <c:ptCount val="1"/>
                <c:pt idx="0">
                  <c:v>Personal Expenditures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Graph'!$A$13:$A$80</c:f>
              <c:numCache>
                <c:formatCode>yyyy\-mm\-dd</c:formatCode>
                <c:ptCount val="6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>
                  <c:v>43132</c:v>
                </c:pt>
                <c:pt idx="14">
                  <c:v>43160</c:v>
                </c:pt>
                <c:pt idx="15">
                  <c:v>43191</c:v>
                </c:pt>
                <c:pt idx="16">
                  <c:v>43221</c:v>
                </c:pt>
                <c:pt idx="17">
                  <c:v>43252</c:v>
                </c:pt>
                <c:pt idx="18">
                  <c:v>43282</c:v>
                </c:pt>
                <c:pt idx="19">
                  <c:v>43313</c:v>
                </c:pt>
                <c:pt idx="20">
                  <c:v>43344</c:v>
                </c:pt>
                <c:pt idx="21">
                  <c:v>43374</c:v>
                </c:pt>
                <c:pt idx="22">
                  <c:v>43405</c:v>
                </c:pt>
                <c:pt idx="23">
                  <c:v>43435</c:v>
                </c:pt>
                <c:pt idx="24">
                  <c:v>43466</c:v>
                </c:pt>
                <c:pt idx="25">
                  <c:v>43497</c:v>
                </c:pt>
                <c:pt idx="26">
                  <c:v>43525</c:v>
                </c:pt>
                <c:pt idx="27">
                  <c:v>43556</c:v>
                </c:pt>
                <c:pt idx="28">
                  <c:v>43586</c:v>
                </c:pt>
                <c:pt idx="29">
                  <c:v>43617</c:v>
                </c:pt>
                <c:pt idx="30">
                  <c:v>43647</c:v>
                </c:pt>
                <c:pt idx="31">
                  <c:v>43678</c:v>
                </c:pt>
                <c:pt idx="32">
                  <c:v>43709</c:v>
                </c:pt>
                <c:pt idx="33">
                  <c:v>43739</c:v>
                </c:pt>
                <c:pt idx="34">
                  <c:v>43770</c:v>
                </c:pt>
                <c:pt idx="35">
                  <c:v>43800</c:v>
                </c:pt>
                <c:pt idx="36">
                  <c:v>43831</c:v>
                </c:pt>
                <c:pt idx="37">
                  <c:v>43862</c:v>
                </c:pt>
                <c:pt idx="38">
                  <c:v>43891</c:v>
                </c:pt>
                <c:pt idx="39">
                  <c:v>43922</c:v>
                </c:pt>
                <c:pt idx="40">
                  <c:v>43952</c:v>
                </c:pt>
                <c:pt idx="41">
                  <c:v>43983</c:v>
                </c:pt>
                <c:pt idx="42">
                  <c:v>44013</c:v>
                </c:pt>
                <c:pt idx="43">
                  <c:v>44044</c:v>
                </c:pt>
                <c:pt idx="44">
                  <c:v>44075</c:v>
                </c:pt>
                <c:pt idx="45">
                  <c:v>44105</c:v>
                </c:pt>
                <c:pt idx="46">
                  <c:v>44136</c:v>
                </c:pt>
                <c:pt idx="47">
                  <c:v>44166</c:v>
                </c:pt>
                <c:pt idx="48">
                  <c:v>44197</c:v>
                </c:pt>
                <c:pt idx="49">
                  <c:v>44228</c:v>
                </c:pt>
                <c:pt idx="50">
                  <c:v>44256</c:v>
                </c:pt>
                <c:pt idx="51">
                  <c:v>44287</c:v>
                </c:pt>
                <c:pt idx="52">
                  <c:v>44317</c:v>
                </c:pt>
                <c:pt idx="53">
                  <c:v>44348</c:v>
                </c:pt>
                <c:pt idx="54">
                  <c:v>44378</c:v>
                </c:pt>
                <c:pt idx="55">
                  <c:v>44409</c:v>
                </c:pt>
                <c:pt idx="56">
                  <c:v>44440</c:v>
                </c:pt>
                <c:pt idx="57">
                  <c:v>44470</c:v>
                </c:pt>
                <c:pt idx="58">
                  <c:v>44501</c:v>
                </c:pt>
                <c:pt idx="59">
                  <c:v>44531</c:v>
                </c:pt>
                <c:pt idx="60">
                  <c:v>44562</c:v>
                </c:pt>
                <c:pt idx="61">
                  <c:v>44593</c:v>
                </c:pt>
                <c:pt idx="62">
                  <c:v>44621</c:v>
                </c:pt>
                <c:pt idx="63">
                  <c:v>44652</c:v>
                </c:pt>
                <c:pt idx="64">
                  <c:v>44682</c:v>
                </c:pt>
                <c:pt idx="65">
                  <c:v>44713</c:v>
                </c:pt>
                <c:pt idx="66">
                  <c:v>44743</c:v>
                </c:pt>
                <c:pt idx="67">
                  <c:v>44774</c:v>
                </c:pt>
              </c:numCache>
            </c:numRef>
          </c:cat>
          <c:val>
            <c:numRef>
              <c:f>'FRED Graph'!$C$13:$C$80</c:f>
              <c:numCache>
                <c:formatCode>0.0</c:formatCode>
                <c:ptCount val="68"/>
                <c:pt idx="0">
                  <c:v>13020.4</c:v>
                </c:pt>
                <c:pt idx="1">
                  <c:v>13038.6</c:v>
                </c:pt>
                <c:pt idx="2">
                  <c:v>13089.3</c:v>
                </c:pt>
                <c:pt idx="3">
                  <c:v>13114.1</c:v>
                </c:pt>
                <c:pt idx="4">
                  <c:v>13117.6</c:v>
                </c:pt>
                <c:pt idx="5">
                  <c:v>13170.3</c:v>
                </c:pt>
                <c:pt idx="6">
                  <c:v>13193.5</c:v>
                </c:pt>
                <c:pt idx="7">
                  <c:v>13234.1</c:v>
                </c:pt>
                <c:pt idx="8">
                  <c:v>13353.4</c:v>
                </c:pt>
                <c:pt idx="9">
                  <c:v>13383.4</c:v>
                </c:pt>
                <c:pt idx="10">
                  <c:v>13479.8</c:v>
                </c:pt>
                <c:pt idx="11">
                  <c:v>13609</c:v>
                </c:pt>
                <c:pt idx="12">
                  <c:v>13628.4</c:v>
                </c:pt>
                <c:pt idx="13">
                  <c:v>13668.3</c:v>
                </c:pt>
                <c:pt idx="14">
                  <c:v>13735.4</c:v>
                </c:pt>
                <c:pt idx="15">
                  <c:v>13792.1</c:v>
                </c:pt>
                <c:pt idx="16">
                  <c:v>13860.2</c:v>
                </c:pt>
                <c:pt idx="17">
                  <c:v>13900.2</c:v>
                </c:pt>
                <c:pt idx="18">
                  <c:v>13952.3</c:v>
                </c:pt>
                <c:pt idx="19">
                  <c:v>14001.1</c:v>
                </c:pt>
                <c:pt idx="20">
                  <c:v>14013</c:v>
                </c:pt>
                <c:pt idx="21">
                  <c:v>14096.5</c:v>
                </c:pt>
                <c:pt idx="22">
                  <c:v>14160.6</c:v>
                </c:pt>
                <c:pt idx="23">
                  <c:v>14051.7</c:v>
                </c:pt>
                <c:pt idx="24">
                  <c:v>14090</c:v>
                </c:pt>
                <c:pt idx="25">
                  <c:v>14113.9</c:v>
                </c:pt>
                <c:pt idx="26">
                  <c:v>14233.8</c:v>
                </c:pt>
                <c:pt idx="27">
                  <c:v>14272.6</c:v>
                </c:pt>
                <c:pt idx="28">
                  <c:v>14322.1</c:v>
                </c:pt>
                <c:pt idx="29">
                  <c:v>14376.6</c:v>
                </c:pt>
                <c:pt idx="30">
                  <c:v>14448.3</c:v>
                </c:pt>
                <c:pt idx="31">
                  <c:v>14487</c:v>
                </c:pt>
                <c:pt idx="32">
                  <c:v>14511.2</c:v>
                </c:pt>
                <c:pt idx="33">
                  <c:v>14554.2</c:v>
                </c:pt>
                <c:pt idx="34">
                  <c:v>14613.8</c:v>
                </c:pt>
                <c:pt idx="35">
                  <c:v>14689.2</c:v>
                </c:pt>
                <c:pt idx="36">
                  <c:v>14728.8</c:v>
                </c:pt>
                <c:pt idx="37">
                  <c:v>14785.7</c:v>
                </c:pt>
                <c:pt idx="38">
                  <c:v>13806</c:v>
                </c:pt>
                <c:pt idx="39">
                  <c:v>12082.4</c:v>
                </c:pt>
                <c:pt idx="40">
                  <c:v>13129.4</c:v>
                </c:pt>
                <c:pt idx="41">
                  <c:v>13937.5</c:v>
                </c:pt>
                <c:pt idx="42">
                  <c:v>14230.1</c:v>
                </c:pt>
                <c:pt idx="43">
                  <c:v>14352.8</c:v>
                </c:pt>
                <c:pt idx="44">
                  <c:v>14583.3</c:v>
                </c:pt>
                <c:pt idx="45">
                  <c:v>14626.1</c:v>
                </c:pt>
                <c:pt idx="46">
                  <c:v>14561</c:v>
                </c:pt>
                <c:pt idx="47">
                  <c:v>14571.1</c:v>
                </c:pt>
                <c:pt idx="48">
                  <c:v>14932.2</c:v>
                </c:pt>
                <c:pt idx="49">
                  <c:v>14843.2</c:v>
                </c:pt>
                <c:pt idx="50">
                  <c:v>15619.1</c:v>
                </c:pt>
                <c:pt idx="51">
                  <c:v>15712.6</c:v>
                </c:pt>
                <c:pt idx="52">
                  <c:v>15767.9</c:v>
                </c:pt>
                <c:pt idx="53">
                  <c:v>15960.1</c:v>
                </c:pt>
                <c:pt idx="54">
                  <c:v>16027.9</c:v>
                </c:pt>
                <c:pt idx="55">
                  <c:v>16146</c:v>
                </c:pt>
                <c:pt idx="56">
                  <c:v>16268</c:v>
                </c:pt>
                <c:pt idx="57">
                  <c:v>16473.7</c:v>
                </c:pt>
                <c:pt idx="58">
                  <c:v>16557.900000000001</c:v>
                </c:pt>
                <c:pt idx="59">
                  <c:v>16522.400000000001</c:v>
                </c:pt>
                <c:pt idx="60">
                  <c:v>16725.599999999999</c:v>
                </c:pt>
                <c:pt idx="61">
                  <c:v>16844.5</c:v>
                </c:pt>
                <c:pt idx="62">
                  <c:v>17054.2</c:v>
                </c:pt>
                <c:pt idx="63">
                  <c:v>17115.599999999999</c:v>
                </c:pt>
                <c:pt idx="64">
                  <c:v>17231.099999999999</c:v>
                </c:pt>
                <c:pt idx="65">
                  <c:v>17437.400000000001</c:v>
                </c:pt>
                <c:pt idx="66">
                  <c:v>17402.599999999999</c:v>
                </c:pt>
                <c:pt idx="67">
                  <c:v>17470.099999999999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5A-E04F-B27D-A08D4F96C0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152799"/>
        <c:axId val="140173615"/>
      </c:lineChart>
      <c:dateAx>
        <c:axId val="87152799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173615"/>
        <c:crosses val="autoZero"/>
        <c:auto val="1"/>
        <c:lblOffset val="100"/>
        <c:baseTimeUnit val="months"/>
      </c:dateAx>
      <c:valAx>
        <c:axId val="140173615"/>
        <c:scaling>
          <c:orientation val="minMax"/>
          <c:max val="25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527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'FRED Graph'!$H$50:$H$80</c:f>
              <c:numCache>
                <c:formatCode>yyyy\-mm\-dd</c:formatCode>
                <c:ptCount val="31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</c:numCache>
            </c:numRef>
          </c:cat>
          <c:val>
            <c:numRef>
              <c:f>'FRED Graph'!$I$50:$I$80</c:f>
              <c:numCache>
                <c:formatCode>0.0</c:formatCode>
                <c:ptCount val="31"/>
                <c:pt idx="0">
                  <c:v>-1581.9667062398057</c:v>
                </c:pt>
                <c:pt idx="1">
                  <c:v>-1074.4154082996574</c:v>
                </c:pt>
                <c:pt idx="2">
                  <c:v>3341.4447408935121</c:v>
                </c:pt>
                <c:pt idx="3">
                  <c:v>5849.6767440566582</c:v>
                </c:pt>
                <c:pt idx="4">
                  <c:v>7477.4429534520204</c:v>
                </c:pt>
                <c:pt idx="5">
                  <c:v>8993.4050679331413</c:v>
                </c:pt>
                <c:pt idx="6">
                  <c:v>9753.2241299778834</c:v>
                </c:pt>
                <c:pt idx="7">
                  <c:v>10387.060522708352</c:v>
                </c:pt>
                <c:pt idx="8">
                  <c:v>10924.173966897702</c:v>
                </c:pt>
                <c:pt idx="9">
                  <c:v>11311.923517963691</c:v>
                </c:pt>
                <c:pt idx="10">
                  <c:v>11789.167562949056</c:v>
                </c:pt>
                <c:pt idx="11">
                  <c:v>13782.963817488513</c:v>
                </c:pt>
                <c:pt idx="12">
                  <c:v>14301.569322762427</c:v>
                </c:pt>
                <c:pt idx="13">
                  <c:v>18198.440442437051</c:v>
                </c:pt>
                <c:pt idx="14">
                  <c:v>18782.33285959125</c:v>
                </c:pt>
                <c:pt idx="15">
                  <c:v>18870.70157362974</c:v>
                </c:pt>
                <c:pt idx="16">
                  <c:v>18767.700897182673</c:v>
                </c:pt>
                <c:pt idx="17">
                  <c:v>18792.384452991577</c:v>
                </c:pt>
                <c:pt idx="18">
                  <c:v>18729.305170781619</c:v>
                </c:pt>
                <c:pt idx="19">
                  <c:v>18342.015284120018</c:v>
                </c:pt>
                <c:pt idx="20">
                  <c:v>17882.966327260674</c:v>
                </c:pt>
                <c:pt idx="21">
                  <c:v>17413.809131974893</c:v>
                </c:pt>
                <c:pt idx="22">
                  <c:v>17010.693824368136</c:v>
                </c:pt>
                <c:pt idx="23">
                  <c:v>16343.469821682782</c:v>
                </c:pt>
                <c:pt idx="24">
                  <c:v>15641.18582908676</c:v>
                </c:pt>
                <c:pt idx="25">
                  <c:v>14813.889836448116</c:v>
                </c:pt>
                <c:pt idx="26">
                  <c:v>13964.229115095317</c:v>
                </c:pt>
                <c:pt idx="27">
                  <c:v>13089.350214563327</c:v>
                </c:pt>
                <c:pt idx="28">
                  <c:v>12101.998959325358</c:v>
                </c:pt>
                <c:pt idx="29">
                  <c:v>11193.920445510241</c:v>
                </c:pt>
                <c:pt idx="30">
                  <c:v>10259.059037605315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57-DE48-992C-671E896CE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528959"/>
        <c:axId val="178450175"/>
      </c:lineChart>
      <c:dateAx>
        <c:axId val="157528959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450175"/>
        <c:crosses val="autoZero"/>
        <c:auto val="1"/>
        <c:lblOffset val="100"/>
        <c:baseTimeUnit val="months"/>
      </c:dateAx>
      <c:valAx>
        <c:axId val="17845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0.75045</cdr:x>
      <cdr:y>0.36921</cdr:y>
    </cdr:from>
    <cdr:to>
      <cdr:x>0.89447</cdr:x>
      <cdr:y>1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E9B2C225-2FD6-0EBD-8F9A-E5E14BA63DF3}"/>
            </a:ext>
          </a:extLst>
        </cdr:cNvPr>
        <cdr:cNvSpPr/>
      </cdr:nvSpPr>
      <cdr:spPr>
        <a:xfrm xmlns:a="http://schemas.openxmlformats.org/drawingml/2006/main">
          <a:off x="7891462" y="1714500"/>
          <a:ext cx="1514475" cy="29291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EA30DA-8422-3B43-B523-3A52D1BC3A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E2858-F2AC-7F4C-97BF-DD20A68400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C9E6F-DB3D-6F47-BD80-93C5E3EDD8B4}" type="datetimeFigureOut">
              <a:rPr lang="en-US" smtClean="0"/>
              <a:t>10/26/22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B0581-616B-494D-8D7A-7A6DCA0217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CA9B5-B00C-704A-9B76-BFD70490A4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B01C1-CE8E-0B4B-8CC8-E3DC7F52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F8F06B-ADAA-47F9-A924-A7FAD7A4F7E0}" type="datetimeFigureOut">
              <a:rPr lang="en-US"/>
              <a:pPr>
                <a:defRPr/>
              </a:pPr>
              <a:t>10/26/22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2752CF-2CBB-4AE8-844A-88D966727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517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18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4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1C1D95-7EB2-40AE-B35A-7AE675C58B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89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0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70C0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6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BA8A86-5658-417F-B510-FE07FCE984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13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CCBA5D-9DD4-4BEC-8363-F15598EFF2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102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418012" cy="1981200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100332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90800"/>
            <a:ext cx="4418012" cy="32781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EFAFCE-732E-421D-9503-842D054877D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52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Larg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1666"/>
            <a:ext cx="10910934" cy="107134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669814"/>
            <a:ext cx="10910934" cy="3966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535" y="5873325"/>
            <a:ext cx="7081600" cy="76472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A586F-C4F2-4779-A6FF-28B203F08A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95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6F571-CD2C-4C7A-BFF1-893DCADA6E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71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1478"/>
            <a:ext cx="10515600" cy="945060"/>
          </a:xfrm>
        </p:spPr>
        <p:txBody>
          <a:bodyPr>
            <a:normAutofit/>
          </a:bodyPr>
          <a:lstStyle>
            <a:lvl1pPr algn="ctr">
              <a:defRPr sz="6600">
                <a:latin typeface="+mj-lt"/>
              </a:defRPr>
            </a:lvl1pPr>
          </a:lstStyle>
          <a:p>
            <a:r>
              <a:rPr lang="en-US" dirty="0"/>
              <a:t>Economics for Leaders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0" y="1446664"/>
            <a:ext cx="11168840" cy="3103133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Lesson #: Lesson Title</a:t>
            </a:r>
          </a:p>
        </p:txBody>
      </p:sp>
    </p:spTree>
    <p:extLst>
      <p:ext uri="{BB962C8B-B14F-4D97-AF65-F5344CB8AC3E}">
        <p14:creationId xmlns:p14="http://schemas.microsoft.com/office/powerpoint/2010/main" val="405266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D6104A"/>
              </a:gs>
              <a:gs pos="25000">
                <a:schemeClr val="accent6">
                  <a:tint val="96000"/>
                  <a:shade val="80000"/>
                  <a:satMod val="105000"/>
                </a:schemeClr>
              </a:gs>
              <a:gs pos="38000">
                <a:schemeClr val="accent6">
                  <a:tint val="96000"/>
                  <a:shade val="59000"/>
                  <a:satMod val="120000"/>
                </a:schemeClr>
              </a:gs>
              <a:gs pos="55000">
                <a:schemeClr val="accent6">
                  <a:tint val="100000"/>
                  <a:shade val="57000"/>
                  <a:satMod val="120000"/>
                </a:schemeClr>
              </a:gs>
              <a:gs pos="80000">
                <a:schemeClr val="accent6">
                  <a:tint val="100000"/>
                  <a:shade val="56000"/>
                  <a:satMod val="145000"/>
                </a:schemeClr>
              </a:gs>
              <a:gs pos="88000">
                <a:schemeClr val="accent6">
                  <a:tint val="100000"/>
                  <a:shade val="63000"/>
                  <a:satMod val="160000"/>
                </a:schemeClr>
              </a:gs>
              <a:gs pos="100000">
                <a:schemeClr val="accent6">
                  <a:tint val="99000"/>
                  <a:shade val="100000"/>
                  <a:satMod val="15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56095"/>
            <a:ext cx="10515600" cy="4320867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33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0" y="2394857"/>
            <a:ext cx="9144000" cy="286294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867400"/>
            <a:ext cx="8305800" cy="812042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11734800" cy="5410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ic with 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1"/>
            <a:ext cx="10910934" cy="914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295400"/>
            <a:ext cx="10910934" cy="43411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535" y="5873325"/>
            <a:ext cx="7081600" cy="7647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/>
          </p:nvPr>
        </p:nvSpPr>
        <p:spPr>
          <a:xfrm>
            <a:off x="5410200" y="2057400"/>
            <a:ext cx="6091000" cy="76472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30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0070C0"/>
            </a:solidFill>
            <a:prstDash val="solid"/>
          </a:ln>
        </p:spPr>
        <p:txBody>
          <a:bodyPr>
            <a:normAutofit/>
          </a:bodyPr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026090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>
            <a:solidFill>
              <a:srgbClr val="0070C0"/>
            </a:solidFill>
            <a:prstDash val="solid"/>
          </a:ln>
        </p:spPr>
        <p:txBody>
          <a:bodyPr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86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Animated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282218" cy="1325563"/>
          </a:xfrm>
          <a:ln w="12700">
            <a:solidFill>
              <a:srgbClr val="0070C0"/>
            </a:solidFill>
            <a:prstDash val="solid"/>
          </a:ln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12303450"/>
            <a:ext cx="656851" cy="161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978925"/>
            <a:ext cx="10515600" cy="41980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147" y="101014"/>
            <a:ext cx="2796654" cy="18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6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9869"/>
            <a:ext cx="10515600" cy="398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5772311"/>
            <a:ext cx="3432566" cy="9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4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2"/>
        </a:buBlip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localhost/FileShare/Presentations/Base_New/Charts/gdp_comp_real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BF25B4C-9E85-C6E9-8E37-E145E2D91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Scott Baier</a:t>
            </a:r>
          </a:p>
          <a:p>
            <a:r>
              <a:rPr lang="en-US" dirty="0"/>
              <a:t>Clemson University</a:t>
            </a:r>
          </a:p>
          <a:p>
            <a:r>
              <a:rPr lang="en-US" dirty="0"/>
              <a:t>Foundation for Teaching Economics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A5C3BF-BB2C-8E7D-B565-9882661F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36913"/>
          </a:xfrm>
        </p:spPr>
        <p:txBody>
          <a:bodyPr/>
          <a:lstStyle/>
          <a:p>
            <a:pPr algn="ctr"/>
            <a:r>
              <a:rPr lang="en-US" dirty="0"/>
              <a:t>State of the Economy</a:t>
            </a:r>
            <a:br>
              <a:rPr lang="en-US" dirty="0"/>
            </a:br>
            <a:r>
              <a:rPr lang="en-US" sz="3200" dirty="0"/>
              <a:t>What does the data say?</a:t>
            </a:r>
          </a:p>
        </p:txBody>
      </p:sp>
    </p:spTree>
    <p:extLst>
      <p:ext uri="{BB962C8B-B14F-4D97-AF65-F5344CB8AC3E}">
        <p14:creationId xmlns:p14="http://schemas.microsoft.com/office/powerpoint/2010/main" val="134573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A7A5-0DCD-82B0-FD0E-A970DE39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Personal Consumption Expenditures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68F3C2D-5065-C68B-7E8A-93BF315049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160309"/>
              </p:ext>
            </p:extLst>
          </p:nvPr>
        </p:nvGraphicFramePr>
        <p:xfrm>
          <a:off x="838200" y="1600200"/>
          <a:ext cx="10515600" cy="497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7CDCFB-6F7E-0CE8-A3DF-E4279426D1D0}"/>
              </a:ext>
            </a:extLst>
          </p:cNvPr>
          <p:cNvCxnSpPr>
            <a:cxnSpLocks/>
          </p:cNvCxnSpPr>
          <p:nvPr/>
        </p:nvCxnSpPr>
        <p:spPr>
          <a:xfrm flipV="1">
            <a:off x="5791200" y="2819400"/>
            <a:ext cx="5791200" cy="1828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5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E49B-9E13-B360-9BBC-C86F83FC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2638"/>
            <a:ext cx="10515600" cy="1122918"/>
          </a:xfrm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Consumption’s Contribution to GDP Growth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FAE92AC-5345-DF4C-B58B-F8B6ED1C9244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1834888"/>
          <a:ext cx="10691813" cy="465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FB65FC-8ED0-E95E-104B-83DE7E565FA4}"/>
              </a:ext>
            </a:extLst>
          </p:cNvPr>
          <p:cNvSpPr txBox="1"/>
          <p:nvPr/>
        </p:nvSpPr>
        <p:spPr>
          <a:xfrm>
            <a:off x="2133600" y="2057400"/>
            <a:ext cx="7549631" cy="369332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Generally, speaking consumption accounts for about two-thirds of GDP growth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757197-05BD-8A1C-0AB1-C227BDE9A8E8}"/>
              </a:ext>
            </a:extLst>
          </p:cNvPr>
          <p:cNvSpPr/>
          <p:nvPr/>
        </p:nvSpPr>
        <p:spPr>
          <a:xfrm>
            <a:off x="10444163" y="2671763"/>
            <a:ext cx="1328737" cy="2328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D241FD-CD4F-F33A-58EB-451A5FAF3988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29991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E49B-9E13-B360-9BBC-C86F83FC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515600" cy="1371600"/>
          </a:xfrm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Consumption’s Contribution to GDP Growth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9261DFB-3A7E-7610-D29E-7150889DE64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43050"/>
          <a:ext cx="10515600" cy="502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1E2F36-D623-CD0C-71E4-0AEA2F332B98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19960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5E41-3C9E-07CE-96E9-31470D503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7563" cy="849313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Personal Income and Expenditures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C422EF-4108-07F4-98CB-9A5B80FEF2C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00189"/>
          <a:ext cx="10515600" cy="507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356665-15FC-2735-8603-8A1497DD7F08}"/>
              </a:ext>
            </a:extLst>
          </p:cNvPr>
          <p:cNvCxnSpPr>
            <a:cxnSpLocks/>
          </p:cNvCxnSpPr>
          <p:nvPr/>
        </p:nvCxnSpPr>
        <p:spPr>
          <a:xfrm flipV="1">
            <a:off x="1471961" y="4237463"/>
            <a:ext cx="9881839" cy="112034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4AE84A-D2F4-2AC1-2399-7457167B8E2B}"/>
              </a:ext>
            </a:extLst>
          </p:cNvPr>
          <p:cNvCxnSpPr>
            <a:cxnSpLocks/>
          </p:cNvCxnSpPr>
          <p:nvPr/>
        </p:nvCxnSpPr>
        <p:spPr>
          <a:xfrm flipV="1">
            <a:off x="1471961" y="2743201"/>
            <a:ext cx="9656956" cy="1494262"/>
          </a:xfrm>
          <a:prstGeom prst="line">
            <a:avLst/>
          </a:prstGeom>
          <a:ln w="285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134F854-465D-DFEF-1634-14262F66710E}"/>
              </a:ext>
            </a:extLst>
          </p:cNvPr>
          <p:cNvSpPr txBox="1"/>
          <p:nvPr/>
        </p:nvSpPr>
        <p:spPr>
          <a:xfrm rot="21005708">
            <a:off x="9644942" y="2326951"/>
            <a:ext cx="173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Personal Income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4890A4-B75D-94FE-9890-0CA437774C8D}"/>
              </a:ext>
            </a:extLst>
          </p:cNvPr>
          <p:cNvSpPr txBox="1"/>
          <p:nvPr/>
        </p:nvSpPr>
        <p:spPr>
          <a:xfrm rot="21005708">
            <a:off x="7732367" y="4715402"/>
            <a:ext cx="2266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Personal Expenditures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CDE3E-E200-4136-96A0-2894568A1E49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57960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D1F1-074A-CA9C-2B38-D2926F49D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613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Excess Savings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D9E107-A616-C648-536E-A6717F270BA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00188"/>
          <a:ext cx="10515600" cy="507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89B066D-D11A-973B-B0EC-516D2E741C60}"/>
              </a:ext>
            </a:extLst>
          </p:cNvPr>
          <p:cNvCxnSpPr/>
          <p:nvPr/>
        </p:nvCxnSpPr>
        <p:spPr>
          <a:xfrm>
            <a:off x="7960519" y="1657349"/>
            <a:ext cx="3186112" cy="14573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C1CF9BA-66E9-071F-72D9-1543FA0A2B41}"/>
              </a:ext>
            </a:extLst>
          </p:cNvPr>
          <p:cNvSpPr txBox="1"/>
          <p:nvPr/>
        </p:nvSpPr>
        <p:spPr>
          <a:xfrm>
            <a:off x="3810000" y="6555356"/>
            <a:ext cx="4476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 and author’s calculations</a:t>
            </a:r>
          </a:p>
        </p:txBody>
      </p:sp>
    </p:spTree>
    <p:extLst>
      <p:ext uri="{BB962C8B-B14F-4D97-AF65-F5344CB8AC3E}">
        <p14:creationId xmlns:p14="http://schemas.microsoft.com/office/powerpoint/2010/main" val="3544051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A73-2523-1C40-C80A-81FEABDC67E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PCE Goods and Service Expenditures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D41194-D797-BBF4-270C-12235B0F007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57400"/>
          <a:ext cx="10515600" cy="451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4EDC92-786C-FC55-5CC0-C1F0485234C9}"/>
              </a:ext>
            </a:extLst>
          </p:cNvPr>
          <p:cNvSpPr txBox="1"/>
          <p:nvPr/>
        </p:nvSpPr>
        <p:spPr>
          <a:xfrm rot="21280022">
            <a:off x="5621897" y="2728913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A6C44-A9E6-4334-5B10-A9D8006BC371}"/>
              </a:ext>
            </a:extLst>
          </p:cNvPr>
          <p:cNvSpPr txBox="1"/>
          <p:nvPr/>
        </p:nvSpPr>
        <p:spPr>
          <a:xfrm rot="21166755">
            <a:off x="5703103" y="43149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Goods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495943-A2A7-F062-A83F-1465CA9642D1}"/>
              </a:ext>
            </a:extLst>
          </p:cNvPr>
          <p:cNvCxnSpPr/>
          <p:nvPr/>
        </p:nvCxnSpPr>
        <p:spPr>
          <a:xfrm flipV="1">
            <a:off x="4900613" y="2563535"/>
            <a:ext cx="6615112" cy="70008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AE6BA9-3E49-615F-A25E-CD5AA45E42E4}"/>
              </a:ext>
            </a:extLst>
          </p:cNvPr>
          <p:cNvCxnSpPr/>
          <p:nvPr/>
        </p:nvCxnSpPr>
        <p:spPr>
          <a:xfrm flipV="1">
            <a:off x="5210176" y="4136469"/>
            <a:ext cx="6615112" cy="700087"/>
          </a:xfrm>
          <a:prstGeom prst="line">
            <a:avLst/>
          </a:prstGeom>
          <a:ln w="28575">
            <a:solidFill>
              <a:srgbClr val="0118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83B98BB-FDAF-DC32-35C7-BA96AB5EA4E8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63898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A73-2523-1C40-C80A-81FEABDC67E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PCE Goods and Service Expenditures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EDC92-786C-FC55-5CC0-C1F0485234C9}"/>
              </a:ext>
            </a:extLst>
          </p:cNvPr>
          <p:cNvSpPr txBox="1"/>
          <p:nvPr/>
        </p:nvSpPr>
        <p:spPr>
          <a:xfrm rot="21280022">
            <a:off x="9602024" y="3728635"/>
            <a:ext cx="9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67EA97-2ABB-A5A2-44ED-53E7376ECA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71675"/>
          <a:ext cx="10515600" cy="460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E0A27C-0BC3-F101-EB08-B109198971B6}"/>
              </a:ext>
            </a:extLst>
          </p:cNvPr>
          <p:cNvSpPr txBox="1"/>
          <p:nvPr/>
        </p:nvSpPr>
        <p:spPr>
          <a:xfrm flipH="1">
            <a:off x="8951061" y="2900363"/>
            <a:ext cx="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D472C-D36A-E738-410E-4FB9373CA6C6}"/>
              </a:ext>
            </a:extLst>
          </p:cNvPr>
          <p:cNvSpPr txBox="1"/>
          <p:nvPr/>
        </p:nvSpPr>
        <p:spPr>
          <a:xfrm rot="20864392">
            <a:off x="10272712" y="221415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Goods</a:t>
            </a:r>
          </a:p>
        </p:txBody>
      </p:sp>
    </p:spTree>
    <p:extLst>
      <p:ext uri="{BB962C8B-B14F-4D97-AF65-F5344CB8AC3E}">
        <p14:creationId xmlns:p14="http://schemas.microsoft.com/office/powerpoint/2010/main" val="684908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A73-2523-1C40-C80A-81FEABDC67E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PCE Goods and Service Expenditures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67EA97-2ABB-A5A2-44ED-53E7376ECA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71675"/>
          <a:ext cx="10515600" cy="460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E0A27C-0BC3-F101-EB08-B109198971B6}"/>
              </a:ext>
            </a:extLst>
          </p:cNvPr>
          <p:cNvSpPr txBox="1"/>
          <p:nvPr/>
        </p:nvSpPr>
        <p:spPr>
          <a:xfrm flipH="1">
            <a:off x="8951061" y="2900363"/>
            <a:ext cx="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567284-ECE4-C334-0B17-DFA8B9A9E651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07189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A73-2523-1C40-C80A-81FEABDC67E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PCE Goods and Service Expenditures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67EA97-2ABB-A5A2-44ED-53E7376ECA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71675"/>
          <a:ext cx="10515600" cy="460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E0A27C-0BC3-F101-EB08-B109198971B6}"/>
              </a:ext>
            </a:extLst>
          </p:cNvPr>
          <p:cNvSpPr txBox="1"/>
          <p:nvPr/>
        </p:nvSpPr>
        <p:spPr>
          <a:xfrm flipH="1">
            <a:off x="8951061" y="2900363"/>
            <a:ext cx="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2731B-1A85-2C29-3C1C-3A097D21273B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51334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E6B-27A9-7C5A-BA40-4EC37B1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Investment Spending and GDP Growth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F5766CB-7F76-4A53-87A5-656BCFC623F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00263"/>
          <a:ext cx="10515600" cy="447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DD1165A-E4B5-B677-D9BF-E69D1533E4B0}"/>
              </a:ext>
            </a:extLst>
          </p:cNvPr>
          <p:cNvSpPr/>
          <p:nvPr/>
        </p:nvSpPr>
        <p:spPr>
          <a:xfrm>
            <a:off x="7086601" y="2628901"/>
            <a:ext cx="1528762" cy="3114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4BB2EA-9C9F-BF95-2667-18AA4DB2267B}"/>
              </a:ext>
            </a:extLst>
          </p:cNvPr>
          <p:cNvSpPr/>
          <p:nvPr/>
        </p:nvSpPr>
        <p:spPr>
          <a:xfrm>
            <a:off x="8801100" y="3971924"/>
            <a:ext cx="1414462" cy="20526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C7C54-600C-AC4C-0831-F8BF72C20188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4013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Gross Domestic Product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18DBA1-A96C-0E39-C734-A3EC16B86E7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14513"/>
          <a:ext cx="10515600" cy="47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958532" y="6572512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12C79-AB21-8676-B3E5-170ABCAC082B}"/>
              </a:ext>
            </a:extLst>
          </p:cNvPr>
          <p:cNvCxnSpPr>
            <a:cxnSpLocks/>
          </p:cNvCxnSpPr>
          <p:nvPr/>
        </p:nvCxnSpPr>
        <p:spPr>
          <a:xfrm flipV="1">
            <a:off x="1951463" y="2903263"/>
            <a:ext cx="6490010" cy="25008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4491EE-E4ED-261C-F7E3-319CE858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5063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Mortgage Rates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D9B4F34-C3D1-D667-AD68-B8B8A0CA701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672976A-F99B-DA86-05F6-712FB497DBA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28084C-DE21-E6E3-0FEC-9C729B8E0A7F}"/>
              </a:ext>
            </a:extLst>
          </p:cNvPr>
          <p:cNvCxnSpPr/>
          <p:nvPr/>
        </p:nvCxnSpPr>
        <p:spPr>
          <a:xfrm>
            <a:off x="11015663" y="2943225"/>
            <a:ext cx="338137" cy="614363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2CA4B5-861E-5841-49B2-81D215C12363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258800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E6B-27A9-7C5A-BA40-4EC37B1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Government Spending and GDP Growth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C18C8D1-A06C-A585-6A08-14E0D5AFD9E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85975"/>
          <a:ext cx="10515600" cy="448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E998B2-7163-991B-6E3A-DA1E7EF17D60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319023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E6B-27A9-7C5A-BA40-4EC37B1364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Net Exports and GDP Growth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497AE3-EDA0-BFEC-0612-8F476D72A9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28813"/>
          <a:ext cx="10515600" cy="4643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7AF4AA-C96B-D78A-DBEC-89372067B509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273319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F545-5FA5-5750-B8DD-977F6DB54D1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Takeaways from GDP and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5E3E5-3B51-2B53-06F4-7BE61466ED9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GDP growth has been supported by relatively strong consumption growth.</a:t>
            </a:r>
          </a:p>
          <a:p>
            <a:pPr lvl="1"/>
            <a:r>
              <a:rPr lang="en-US" dirty="0"/>
              <a:t>Consumption remains “tilted” toward goods rather than services</a:t>
            </a:r>
          </a:p>
          <a:p>
            <a:pPr lvl="1"/>
            <a:r>
              <a:rPr lang="en-US" dirty="0"/>
              <a:t>Consumers are spending through the excess savings that accumulated during the pandemic. </a:t>
            </a:r>
          </a:p>
          <a:p>
            <a:r>
              <a:rPr lang="en-US" dirty="0"/>
              <a:t>Investment spending </a:t>
            </a:r>
          </a:p>
          <a:p>
            <a:pPr lvl="1"/>
            <a:r>
              <a:rPr lang="en-US" dirty="0"/>
              <a:t>Higher mortgage rates will likely slow residential investment.</a:t>
            </a:r>
          </a:p>
          <a:p>
            <a:pPr lvl="1"/>
            <a:r>
              <a:rPr lang="en-US" dirty="0"/>
              <a:t>Fixed investment remains uncertain.</a:t>
            </a:r>
          </a:p>
          <a:p>
            <a:r>
              <a:rPr lang="en-US" dirty="0"/>
              <a:t>Net Exports</a:t>
            </a:r>
          </a:p>
          <a:p>
            <a:pPr lvl="1"/>
            <a:r>
              <a:rPr lang="en-US" dirty="0"/>
              <a:t>Exports will depend on world GDP growth– if the GDP growth slows globally it will likely reduce exports.</a:t>
            </a:r>
          </a:p>
        </p:txBody>
      </p:sp>
    </p:spTree>
    <p:extLst>
      <p:ext uri="{BB962C8B-B14F-4D97-AF65-F5344CB8AC3E}">
        <p14:creationId xmlns:p14="http://schemas.microsoft.com/office/powerpoint/2010/main" val="3831048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1340DC-55CB-39D5-38BA-D54CDB011A9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Why was GDP Growth So Low in 2022 Q 1&amp; Q2?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1CDD4-41A2-0C13-1AC7-6CC08C326A65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First quarter, Omicron Variant impacted GDP growth</a:t>
            </a:r>
          </a:p>
          <a:p>
            <a:r>
              <a:rPr lang="en-US" dirty="0"/>
              <a:t>Changes in Business Inventories (part of Investment) has less persistence than other components of GDP.</a:t>
            </a:r>
          </a:p>
          <a:p>
            <a:pPr lvl="1"/>
            <a:r>
              <a:rPr lang="en-US" dirty="0"/>
              <a:t>In 2021:Q4 Changes in business industry were one of the main reasons GDP growth was so in at the end of the year (</a:t>
            </a:r>
            <a:r>
              <a:rPr lang="en-US" dirty="0">
                <a:solidFill>
                  <a:srgbClr val="0432FF"/>
                </a:solidFill>
              </a:rPr>
              <a:t>5%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 seemed likely that this would slow in 2022:Q1 and they did (</a:t>
            </a:r>
            <a:r>
              <a:rPr lang="en-US" dirty="0">
                <a:solidFill>
                  <a:srgbClr val="0432FF"/>
                </a:solidFill>
              </a:rPr>
              <a:t>1%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It fell even more in 2022:Q2 (</a:t>
            </a:r>
            <a:r>
              <a:rPr lang="en-US" dirty="0">
                <a:solidFill>
                  <a:srgbClr val="FF0000"/>
                </a:solidFill>
              </a:rPr>
              <a:t>-2%)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Net Exports also were one of the reasons that GDP growth was slow.</a:t>
            </a:r>
          </a:p>
          <a:p>
            <a:pPr lvl="1"/>
            <a:r>
              <a:rPr lang="en-US" dirty="0"/>
              <a:t>Much of this had to to with increased processing of imports at the ports (</a:t>
            </a:r>
            <a:r>
              <a:rPr lang="en-US" dirty="0">
                <a:solidFill>
                  <a:srgbClr val="FF0000"/>
                </a:solidFill>
              </a:rPr>
              <a:t>-3%</a:t>
            </a:r>
            <a:r>
              <a:rPr lang="en-US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391F3-7092-8725-1B43-8E74EAF59D1A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</p:spTree>
    <p:extLst>
      <p:ext uri="{BB962C8B-B14F-4D97-AF65-F5344CB8AC3E}">
        <p14:creationId xmlns:p14="http://schemas.microsoft.com/office/powerpoint/2010/main" val="127349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DE31-C2C0-4AA9-C53B-3F94014E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5049"/>
          </a:xfrm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What is the Data Telling Us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C08A8-18C4-00BE-A660-AFFE59DB354F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dirty="0"/>
              <a:t>The Atlanta Fed’s predictor of GDP growth in 2022:Q3 is 3.1!</a:t>
            </a:r>
          </a:p>
          <a:p>
            <a:pPr lvl="1"/>
            <a:r>
              <a:rPr lang="en-US" dirty="0"/>
              <a:t>Driven by two factors Consumption Spending (1%) and Net Exports (2.25%)</a:t>
            </a:r>
          </a:p>
          <a:p>
            <a:pPr lvl="1"/>
            <a:r>
              <a:rPr lang="en-US" dirty="0"/>
              <a:t>Investment spending growth is expected to fall (-0.60%) mostly driven by the decline in residential investment.</a:t>
            </a:r>
          </a:p>
          <a:p>
            <a:pPr lvl="1"/>
            <a:r>
              <a:rPr lang="en-US" dirty="0"/>
              <a:t>Government expenditures are expected to add about 0.60% to GDP</a:t>
            </a:r>
          </a:p>
          <a:p>
            <a:r>
              <a:rPr lang="en-US" dirty="0"/>
              <a:t>Going forward</a:t>
            </a:r>
          </a:p>
          <a:p>
            <a:pPr lvl="1"/>
            <a:r>
              <a:rPr lang="en-US" dirty="0"/>
              <a:t>Depends on how difficult it is for the Federal Reserve to bring inflation down.</a:t>
            </a:r>
          </a:p>
          <a:p>
            <a:pPr lvl="1"/>
            <a:r>
              <a:rPr lang="en-US" dirty="0"/>
              <a:t>Also depends on supply-side factors like productivity growth and innovation</a:t>
            </a:r>
          </a:p>
          <a:p>
            <a:pPr lvl="2"/>
            <a:r>
              <a:rPr lang="en-US" dirty="0"/>
              <a:t>In the long-run, economic growth is driven by productivity growth, but it is difficult to project where and when the productivity growth is going to come from.</a:t>
            </a:r>
          </a:p>
        </p:txBody>
      </p:sp>
    </p:spTree>
    <p:extLst>
      <p:ext uri="{BB962C8B-B14F-4D97-AF65-F5344CB8AC3E}">
        <p14:creationId xmlns:p14="http://schemas.microsoft.com/office/powerpoint/2010/main" val="820549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ECD95-1F9C-4BA7-C072-897CB23B3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Unemployment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231805-EE22-04F9-75F0-13607A87F0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85913"/>
          <a:ext cx="10515600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C130DC8-68DF-6EC2-E026-0350FF4FBECF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54657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C155E-4A9F-4FE1-15C7-FF9091C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7A9B00F-C8CD-D2A5-6732-BF564515478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00188"/>
          <a:ext cx="10515600" cy="507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99FEE7-013E-5F4F-2B2F-819F1A939CCB}"/>
              </a:ext>
            </a:extLst>
          </p:cNvPr>
          <p:cNvCxnSpPr/>
          <p:nvPr/>
        </p:nvCxnSpPr>
        <p:spPr>
          <a:xfrm flipH="1">
            <a:off x="9344025" y="1843087"/>
            <a:ext cx="1757362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C5F1BB-5298-C438-641C-399BADA96AC7}"/>
              </a:ext>
            </a:extLst>
          </p:cNvPr>
          <p:cNvCxnSpPr>
            <a:cxnSpLocks/>
          </p:cNvCxnSpPr>
          <p:nvPr/>
        </p:nvCxnSpPr>
        <p:spPr>
          <a:xfrm flipV="1">
            <a:off x="4643438" y="1200150"/>
            <a:ext cx="6457949" cy="2386013"/>
          </a:xfrm>
          <a:prstGeom prst="line">
            <a:avLst/>
          </a:prstGeom>
          <a:ln w="28575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EE3CC4-45CB-8245-2993-FD5F2F529B46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87655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C2F3-598E-F177-3F2E-76073E13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Changes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F97EF70-99D7-35C6-B256-15E97742E9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57339"/>
          <a:ext cx="10515600" cy="501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0B1B529-4900-92C0-6F2C-9AF71BBBEE2A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59793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3176-6576-AE6B-A628-C685128B560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Job Losses: February and May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CBD565-EEB9-79B9-3FCB-53787E58932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85950"/>
          <a:ext cx="10515599" cy="467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BB19BC-DA07-AC30-3B0C-C2B5A1F79E50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176229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Gross Domestic Product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18DBA1-A96C-0E39-C734-A3EC16B86E7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14513"/>
          <a:ext cx="10515600" cy="47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810000" y="6576094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12C79-AB21-8676-B3E5-170ABCAC082B}"/>
              </a:ext>
            </a:extLst>
          </p:cNvPr>
          <p:cNvCxnSpPr>
            <a:cxnSpLocks/>
          </p:cNvCxnSpPr>
          <p:nvPr/>
        </p:nvCxnSpPr>
        <p:spPr>
          <a:xfrm flipV="1">
            <a:off x="1951463" y="2903263"/>
            <a:ext cx="6490010" cy="25008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FB1CEC-3B35-CB8E-16C4-9BA172C2D7E2}"/>
              </a:ext>
            </a:extLst>
          </p:cNvPr>
          <p:cNvCxnSpPr>
            <a:cxnSpLocks/>
          </p:cNvCxnSpPr>
          <p:nvPr/>
        </p:nvCxnSpPr>
        <p:spPr>
          <a:xfrm flipV="1">
            <a:off x="5404624" y="2074356"/>
            <a:ext cx="6490010" cy="25008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E0DD870-FBA1-3691-1553-CC4731DCA9ED}"/>
              </a:ext>
            </a:extLst>
          </p:cNvPr>
          <p:cNvSpPr/>
          <p:nvPr/>
        </p:nvSpPr>
        <p:spPr>
          <a:xfrm>
            <a:off x="9868828" y="2074356"/>
            <a:ext cx="1159728" cy="19737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3176-6576-AE6B-A628-C685128B560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Job Losses and Gains: February and September 2022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C29C15C-FF7F-7D0B-1489-349960649C6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06058"/>
          <a:ext cx="10406063" cy="469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A87C7C-C65A-9901-C474-B5987225B338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72099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8C953-A5C1-8FD8-CA03-DEBC69E2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900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Job Openings and Hires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60FF16-20D3-E065-8B2B-774958BB54B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500188"/>
          <a:ext cx="10515600" cy="5072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D593B00-B415-9DEF-E55E-82429146D061}"/>
              </a:ext>
            </a:extLst>
          </p:cNvPr>
          <p:cNvSpPr txBox="1"/>
          <p:nvPr/>
        </p:nvSpPr>
        <p:spPr>
          <a:xfrm rot="21276164">
            <a:off x="8343900" y="4084182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A81FF"/>
                </a:solidFill>
              </a:rPr>
              <a:t>Job Hires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452F7B-3942-B102-0B93-0C00E099A88B}"/>
              </a:ext>
            </a:extLst>
          </p:cNvPr>
          <p:cNvSpPr txBox="1"/>
          <p:nvPr/>
        </p:nvSpPr>
        <p:spPr>
          <a:xfrm rot="21383297">
            <a:off x="9129712" y="263698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Job Openings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35B4F-6836-2068-DECF-A3350B0A8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992" y="1639624"/>
            <a:ext cx="2684780" cy="1411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8F4FB1-8507-4693-81EE-C7FE4D2CB392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87537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1E54-B23B-6311-8FA7-062A02EFBFE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Employment Changes by Age Group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48F881A-2270-5C37-D0ED-9BB213D74F7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28812"/>
          <a:ext cx="10515599" cy="463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05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AE89-8EB6-8D00-62E7-9830F15F27B6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Wage Growth by Industry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7CE11B6-1DFD-D3AF-9809-5681B3D9FA50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943099"/>
          <a:ext cx="10515600" cy="462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8D8F1B-AC40-6311-86A7-431A41004100}"/>
              </a:ext>
            </a:extLst>
          </p:cNvPr>
          <p:cNvCxnSpPr>
            <a:cxnSpLocks/>
          </p:cNvCxnSpPr>
          <p:nvPr/>
        </p:nvCxnSpPr>
        <p:spPr>
          <a:xfrm>
            <a:off x="985837" y="2828925"/>
            <a:ext cx="10729913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17CAB9A-D943-6756-F2DD-AACDF2507F6D}"/>
              </a:ext>
            </a:extLst>
          </p:cNvPr>
          <p:cNvSpPr txBox="1"/>
          <p:nvPr/>
        </p:nvSpPr>
        <p:spPr>
          <a:xfrm>
            <a:off x="838199" y="2333388"/>
            <a:ext cx="14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Inflation Rate</a:t>
            </a:r>
          </a:p>
        </p:txBody>
      </p:sp>
    </p:spTree>
    <p:extLst>
      <p:ext uri="{BB962C8B-B14F-4D97-AF65-F5344CB8AC3E}">
        <p14:creationId xmlns:p14="http://schemas.microsoft.com/office/powerpoint/2010/main" val="123492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3C41-B5E3-C340-80FC-CE022A6E9087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Wage Growth Adjusted for Inflation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097A0C5-B112-CD4D-93B8-66FE32CF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495" y="1958975"/>
            <a:ext cx="9681882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98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BCC4-769E-4945-86D0-53BA337D8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717"/>
          </a:xfrm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Employment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295-468F-F34B-8F7A-205E05FC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  <a:ln w="190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dirty="0"/>
              <a:t>Employment: Economy continues to add jobs</a:t>
            </a:r>
          </a:p>
          <a:p>
            <a:r>
              <a:rPr lang="en-US" dirty="0"/>
              <a:t>The challenge has been for employers to fill vacancies.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Extended (or expected continuation) unemployment benefits and other stimulus payments</a:t>
            </a:r>
          </a:p>
          <a:p>
            <a:pPr lvl="1"/>
            <a:r>
              <a:rPr lang="en-US" dirty="0"/>
              <a:t>Workers reluctant to work in certain industries and occupations</a:t>
            </a:r>
          </a:p>
          <a:p>
            <a:pPr lvl="1"/>
            <a:r>
              <a:rPr lang="en-US" dirty="0"/>
              <a:t>Workers looking for different career opportunities.</a:t>
            </a:r>
          </a:p>
          <a:p>
            <a:pPr lvl="1"/>
            <a:r>
              <a:rPr lang="en-US" dirty="0"/>
              <a:t>Workers looking for better employment opportunities withing their industry/occupation – non-pecuniary benefits</a:t>
            </a:r>
          </a:p>
          <a:p>
            <a:pPr lvl="2"/>
            <a:r>
              <a:rPr lang="en-US" dirty="0"/>
              <a:t>Increased desire to have the option to work from home.</a:t>
            </a:r>
          </a:p>
          <a:p>
            <a:pPr lvl="2"/>
            <a:r>
              <a:rPr lang="en-US" dirty="0"/>
              <a:t>Better working conditions</a:t>
            </a:r>
          </a:p>
          <a:p>
            <a:pPr lvl="2"/>
            <a:r>
              <a:rPr lang="en-US" dirty="0"/>
              <a:t>Recognition of accomplishments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0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E9C68-3C16-5A62-7BE3-1CCB93E31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463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Inflation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B5BDCB-6E84-FE56-72F4-761AB1A55F3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71613"/>
          <a:ext cx="10515600" cy="510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EE13C1-1366-9342-A1ED-E8D45C9E1B35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3269122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8511-B70B-E060-6214-B4EC7562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49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Transitory Inflation?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5066764E-47FB-667D-8DA7-51971B08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533525"/>
            <a:ext cx="8897937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7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Energy costs ease, but underlying inflationary pressures remain high ">
            <a:extLst>
              <a:ext uri="{FF2B5EF4-FFF2-40B4-BE49-F238E27FC236}">
                <a16:creationId xmlns:a16="http://schemas.microsoft.com/office/drawing/2014/main" id="{08851B29-7C51-59D1-8DA8-4DC135B37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93" y="1176338"/>
            <a:ext cx="9447213" cy="47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A2113D-4274-CAE6-E437-9CA1CD8AE1CA}"/>
              </a:ext>
            </a:extLst>
          </p:cNvPr>
          <p:cNvSpPr txBox="1"/>
          <p:nvPr/>
        </p:nvSpPr>
        <p:spPr>
          <a:xfrm>
            <a:off x="6095999" y="6467886"/>
            <a:ext cx="307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 and Jason Furman </a:t>
            </a:r>
          </a:p>
        </p:txBody>
      </p:sp>
    </p:spTree>
    <p:extLst>
      <p:ext uri="{BB962C8B-B14F-4D97-AF65-F5344CB8AC3E}">
        <p14:creationId xmlns:p14="http://schemas.microsoft.com/office/powerpoint/2010/main" val="99720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B75C-095A-D522-A088-412F54A2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Global Supply (and Demand) Chains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5E6CB2-D85C-ED3E-F2FE-34DDCB80DF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5788" y="1600200"/>
          <a:ext cx="10915650" cy="457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3AB5AD-F4F9-A1CE-95FF-066F2D3A7C82}"/>
              </a:ext>
            </a:extLst>
          </p:cNvPr>
          <p:cNvSpPr txBox="1"/>
          <p:nvPr/>
        </p:nvSpPr>
        <p:spPr>
          <a:xfrm>
            <a:off x="2829080" y="5807631"/>
            <a:ext cx="6533840" cy="369332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Pressure seems to be easing but it is still above pre-pandemic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8F3747-FDFA-5C73-39C1-39B3D0C59115}"/>
              </a:ext>
            </a:extLst>
          </p:cNvPr>
          <p:cNvSpPr txBox="1"/>
          <p:nvPr/>
        </p:nvSpPr>
        <p:spPr>
          <a:xfrm>
            <a:off x="9067800" y="6432550"/>
            <a:ext cx="2581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New York 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9452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Gross Domestic Product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18DBA1-A96C-0E39-C734-A3EC16B86E7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14513"/>
          <a:ext cx="10515600" cy="47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810000" y="6555356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E12C79-AB21-8676-B3E5-170ABCAC082B}"/>
              </a:ext>
            </a:extLst>
          </p:cNvPr>
          <p:cNvCxnSpPr>
            <a:cxnSpLocks/>
          </p:cNvCxnSpPr>
          <p:nvPr/>
        </p:nvCxnSpPr>
        <p:spPr>
          <a:xfrm flipV="1">
            <a:off x="1951463" y="2903263"/>
            <a:ext cx="6490010" cy="25008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FB1CEC-3B35-CB8E-16C4-9BA172C2D7E2}"/>
              </a:ext>
            </a:extLst>
          </p:cNvPr>
          <p:cNvCxnSpPr>
            <a:cxnSpLocks/>
          </p:cNvCxnSpPr>
          <p:nvPr/>
        </p:nvCxnSpPr>
        <p:spPr>
          <a:xfrm flipV="1">
            <a:off x="5404624" y="2074356"/>
            <a:ext cx="6490010" cy="250086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E0DD870-FBA1-3691-1553-CC4731DCA9ED}"/>
              </a:ext>
            </a:extLst>
          </p:cNvPr>
          <p:cNvSpPr/>
          <p:nvPr/>
        </p:nvSpPr>
        <p:spPr>
          <a:xfrm>
            <a:off x="9868828" y="2074356"/>
            <a:ext cx="1159728" cy="1973766"/>
          </a:xfrm>
          <a:prstGeom prst="ellipse">
            <a:avLst/>
          </a:prstGeom>
          <a:noFill/>
          <a:ln w="28575">
            <a:solidFill>
              <a:srgbClr val="FF0000">
                <a:alpha val="1582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D761A0-7A95-07EA-3F67-5AF10BE4D708}"/>
              </a:ext>
            </a:extLst>
          </p:cNvPr>
          <p:cNvSpPr/>
          <p:nvPr/>
        </p:nvSpPr>
        <p:spPr>
          <a:xfrm>
            <a:off x="10714462" y="2174487"/>
            <a:ext cx="639338" cy="576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FC33A-A410-FF95-5CE1-7C076BC0860D}"/>
              </a:ext>
            </a:extLst>
          </p:cNvPr>
          <p:cNvSpPr txBox="1"/>
          <p:nvPr/>
        </p:nvSpPr>
        <p:spPr>
          <a:xfrm>
            <a:off x="8301038" y="1781076"/>
            <a:ext cx="3469155" cy="369332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Two-quarters of negative growth  </a:t>
            </a:r>
          </a:p>
        </p:txBody>
      </p:sp>
    </p:spTree>
    <p:extLst>
      <p:ext uri="{BB962C8B-B14F-4D97-AF65-F5344CB8AC3E}">
        <p14:creationId xmlns:p14="http://schemas.microsoft.com/office/powerpoint/2010/main" val="24896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BA73-2523-1C40-C80A-81FEABDC67EC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PCE Goods and Service Expenditures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67EA97-2ABB-A5A2-44ED-53E7376ECA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71675"/>
          <a:ext cx="10515600" cy="460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DE0A27C-0BC3-F101-EB08-B109198971B6}"/>
              </a:ext>
            </a:extLst>
          </p:cNvPr>
          <p:cNvSpPr txBox="1"/>
          <p:nvPr/>
        </p:nvSpPr>
        <p:spPr>
          <a:xfrm flipH="1">
            <a:off x="8951061" y="2900363"/>
            <a:ext cx="63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33A6F5-2A07-EEEA-B25E-54B6C6A3DD95}"/>
              </a:ext>
            </a:extLst>
          </p:cNvPr>
          <p:cNvSpPr txBox="1"/>
          <p:nvPr/>
        </p:nvSpPr>
        <p:spPr>
          <a:xfrm>
            <a:off x="3810000" y="6555356"/>
            <a:ext cx="2515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Labor Statistics</a:t>
            </a:r>
          </a:p>
        </p:txBody>
      </p:sp>
    </p:spTree>
    <p:extLst>
      <p:ext uri="{BB962C8B-B14F-4D97-AF65-F5344CB8AC3E}">
        <p14:creationId xmlns:p14="http://schemas.microsoft.com/office/powerpoint/2010/main" val="2548694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C53FB-8597-D460-A5CD-8856CADE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Percent Change in Goods and Service Prices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34B4CF-3195-0FD0-27D9-9832588F475F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1714500"/>
          <a:ext cx="10515600" cy="486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00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Is Inflation a Global Phenomenon?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3E3ABC-AE8B-46F1-9A59-A04975EF4C02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Yes, but the sources may be different.</a:t>
            </a:r>
          </a:p>
          <a:p>
            <a:r>
              <a:rPr lang="en-US" dirty="0"/>
              <a:t>In terms of basic supply and demand …..</a:t>
            </a:r>
          </a:p>
          <a:p>
            <a:pPr lvl="1"/>
            <a:r>
              <a:rPr lang="en-US" dirty="0"/>
              <a:t> the price increases are supply-driven, we will see </a:t>
            </a:r>
            <a:r>
              <a:rPr lang="en-US" dirty="0">
                <a:solidFill>
                  <a:srgbClr val="0432FF"/>
                </a:solidFill>
              </a:rPr>
              <a:t>higher</a:t>
            </a:r>
            <a:r>
              <a:rPr lang="en-US" dirty="0"/>
              <a:t> prices and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/>
              <a:t> quantities – negative supply shocks --&gt; real GDP below trend.</a:t>
            </a:r>
          </a:p>
          <a:p>
            <a:pPr lvl="1"/>
            <a:r>
              <a:rPr lang="en-US" dirty="0"/>
              <a:t>If the price increases are demand-driven, we will see </a:t>
            </a:r>
            <a:r>
              <a:rPr lang="en-US" dirty="0">
                <a:solidFill>
                  <a:srgbClr val="0432FF"/>
                </a:solidFill>
              </a:rPr>
              <a:t>higher</a:t>
            </a:r>
            <a:r>
              <a:rPr lang="en-US" dirty="0"/>
              <a:t> prices and </a:t>
            </a:r>
            <a:r>
              <a:rPr lang="en-US" dirty="0">
                <a:solidFill>
                  <a:srgbClr val="0432FF"/>
                </a:solidFill>
              </a:rPr>
              <a:t>higher</a:t>
            </a:r>
            <a:r>
              <a:rPr lang="en-US" dirty="0"/>
              <a:t> quantities – positive demand shocks -&gt; higher nominal GDP.</a:t>
            </a:r>
          </a:p>
          <a:p>
            <a:r>
              <a:rPr lang="en-US" dirty="0"/>
              <a:t>We can look at real GDP and Nominal GDP</a:t>
            </a:r>
          </a:p>
          <a:p>
            <a:pPr lvl="1"/>
            <a:r>
              <a:rPr lang="en-US" dirty="0"/>
              <a:t>If real GDP is at or above trend, demand shocks are likely to be more important.</a:t>
            </a:r>
          </a:p>
          <a:p>
            <a:pPr lvl="1"/>
            <a:r>
              <a:rPr lang="en-US" dirty="0"/>
              <a:t>If nominal and real GDP are above trend, it is likely the case that demand shocks are also more important.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3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Is Inflation a Global Phenomenon?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4024CE-6106-5850-94D2-F14FFC34E68B}"/>
              </a:ext>
            </a:extLst>
          </p:cNvPr>
          <p:cNvCxnSpPr>
            <a:cxnSpLocks/>
          </p:cNvCxnSpPr>
          <p:nvPr/>
        </p:nvCxnSpPr>
        <p:spPr>
          <a:xfrm flipV="1">
            <a:off x="1628776" y="2829916"/>
            <a:ext cx="4114800" cy="190023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0E3517-7F29-7436-1A28-5FAE7957E209}"/>
              </a:ext>
            </a:extLst>
          </p:cNvPr>
          <p:cNvCxnSpPr>
            <a:cxnSpLocks/>
          </p:cNvCxnSpPr>
          <p:nvPr/>
        </p:nvCxnSpPr>
        <p:spPr>
          <a:xfrm flipV="1">
            <a:off x="7515225" y="2214563"/>
            <a:ext cx="4171950" cy="167084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58CF66-F9D9-BE32-9834-6935CA265371}"/>
              </a:ext>
            </a:extLst>
          </p:cNvPr>
          <p:cNvSpPr txBox="1"/>
          <p:nvPr/>
        </p:nvSpPr>
        <p:spPr>
          <a:xfrm>
            <a:off x="2433936" y="6384409"/>
            <a:ext cx="614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looks like Supply shocks are more important in the EURO area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434A0A-9152-2597-9C35-03A68A2CAF8C}"/>
              </a:ext>
            </a:extLst>
          </p:cNvPr>
          <p:cNvSpPr txBox="1"/>
          <p:nvPr/>
        </p:nvSpPr>
        <p:spPr>
          <a:xfrm>
            <a:off x="10036210" y="6384409"/>
            <a:ext cx="1949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BLS / FRED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CFB6877-13F4-C67C-D6BD-C060E86ABC08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03990" y="1877894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FD7F55B-6ED0-A204-DF59-41A306B1EF2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14400" y="1955483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90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Is Inflation a Global Phenomenon?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8142C8-04FC-4911-AC60-C0C1D4A38CDD}"/>
              </a:ext>
            </a:extLst>
          </p:cNvPr>
          <p:cNvCxnSpPr>
            <a:cxnSpLocks/>
          </p:cNvCxnSpPr>
          <p:nvPr/>
        </p:nvCxnSpPr>
        <p:spPr>
          <a:xfrm flipV="1">
            <a:off x="7323388" y="2545090"/>
            <a:ext cx="4350834" cy="14562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3A2F2B-19A9-F314-AB7D-7F8C6FBF1670}"/>
              </a:ext>
            </a:extLst>
          </p:cNvPr>
          <p:cNvSpPr txBox="1"/>
          <p:nvPr/>
        </p:nvSpPr>
        <p:spPr>
          <a:xfrm>
            <a:off x="3263397" y="6311900"/>
            <a:ext cx="5665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the US it looks like demand shocks are more important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71850B-AF7E-822B-A11F-640AF1E46445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61963" y="1893888"/>
          <a:ext cx="5181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84A5BD-A2C9-4490-DFE6-53D88F68DF4B}"/>
              </a:ext>
            </a:extLst>
          </p:cNvPr>
          <p:cNvCxnSpPr>
            <a:cxnSpLocks/>
          </p:cNvCxnSpPr>
          <p:nvPr/>
        </p:nvCxnSpPr>
        <p:spPr>
          <a:xfrm flipV="1">
            <a:off x="1253871" y="3086497"/>
            <a:ext cx="4710114" cy="182959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B6F592BA-E5FD-8F6B-B97F-A17071A0F3C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548437" y="1690688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8734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5A274-8BE4-6091-C173-373DB9804702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Is Inflation a Global Phenomenon?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3E3ABC-AE8B-46F1-9A59-A04975EF4C02}"/>
              </a:ext>
            </a:extLst>
          </p:cNvPr>
          <p:cNvSpPr>
            <a:spLocks noGrp="1"/>
          </p:cNvSpPr>
          <p:nvPr>
            <p:ph idx="1"/>
          </p:nvPr>
        </p:nvSpPr>
        <p:spPr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500" dirty="0"/>
              <a:t>Why do we care?</a:t>
            </a:r>
          </a:p>
          <a:p>
            <a:r>
              <a:rPr lang="en-US" sz="3500" dirty="0"/>
              <a:t>If the shocks are demand-driven, it means that the government response (stimulus) to the pandemic is, at least, partially responsible for the higher inflation.</a:t>
            </a:r>
          </a:p>
          <a:p>
            <a:r>
              <a:rPr lang="en-US" sz="3500" dirty="0"/>
              <a:t>If the inflation is demand-driven, the Central Bank is better equipped to respond to higher demand than supply-side shocks.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6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Money Growth:  M2 (Transactions Money)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1EB075D-9F3A-EA9B-CB29-E7DD54AB55B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00175"/>
          <a:ext cx="10515600" cy="517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BA15D9-E7FA-4AA0-401D-7B640A7A5117}"/>
              </a:ext>
            </a:extLst>
          </p:cNvPr>
          <p:cNvCxnSpPr>
            <a:cxnSpLocks/>
          </p:cNvCxnSpPr>
          <p:nvPr/>
        </p:nvCxnSpPr>
        <p:spPr>
          <a:xfrm flipV="1">
            <a:off x="1614489" y="3986343"/>
            <a:ext cx="8429624" cy="16860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FFAA0C-6F65-ECC9-DE02-86D28FC6C1BB}"/>
              </a:ext>
            </a:extLst>
          </p:cNvPr>
          <p:cNvSpPr txBox="1"/>
          <p:nvPr/>
        </p:nvSpPr>
        <p:spPr>
          <a:xfrm rot="21036677">
            <a:off x="5556780" y="4941287"/>
            <a:ext cx="107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 percent</a:t>
            </a:r>
          </a:p>
        </p:txBody>
      </p:sp>
    </p:spTree>
    <p:extLst>
      <p:ext uri="{BB962C8B-B14F-4D97-AF65-F5344CB8AC3E}">
        <p14:creationId xmlns:p14="http://schemas.microsoft.com/office/powerpoint/2010/main" val="133205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Annualized Money Growth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DADCE3-C9DA-CE40-8C9F-881E0A1337DF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148840"/>
          <a:ext cx="8127999" cy="2560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217661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454909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85938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Growth Rate of Money Stock (percent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Beginning of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End of Period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8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6.15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January 2000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397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37.3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March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July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31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12.44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July 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December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430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72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B657-86BC-A2B3-4722-1B0A07A5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038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Federal Funds Rate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B73A64-56E4-05AD-60B6-DA29CBBA96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6CFFF5-13EA-7573-F2A4-CFFDBBBEF3D6}"/>
              </a:ext>
            </a:extLst>
          </p:cNvPr>
          <p:cNvSpPr txBox="1"/>
          <p:nvPr/>
        </p:nvSpPr>
        <p:spPr>
          <a:xfrm>
            <a:off x="7629525" y="1528763"/>
            <a:ext cx="3860352" cy="923330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Federal Reserve will likely </a:t>
            </a:r>
          </a:p>
          <a:p>
            <a:r>
              <a:rPr lang="en-US" dirty="0">
                <a:solidFill>
                  <a:schemeClr val="bg1"/>
                </a:solidFill>
              </a:rPr>
              <a:t>increase the Federal Funds Target Rate </a:t>
            </a:r>
          </a:p>
          <a:p>
            <a:r>
              <a:rPr lang="en-US" dirty="0">
                <a:solidFill>
                  <a:schemeClr val="bg1"/>
                </a:solidFill>
              </a:rPr>
              <a:t>by 75 basis points next week.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CB25F-AB2D-391B-9680-639E70C4461A}"/>
              </a:ext>
            </a:extLst>
          </p:cNvPr>
          <p:cNvSpPr txBox="1"/>
          <p:nvPr/>
        </p:nvSpPr>
        <p:spPr>
          <a:xfrm>
            <a:off x="838200" y="2452093"/>
            <a:ext cx="3860352" cy="923330"/>
          </a:xfrm>
          <a:prstGeom prst="rect">
            <a:avLst/>
          </a:prstGeom>
          <a:solidFill>
            <a:srgbClr val="011893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 December, t he Federal Reserve may </a:t>
            </a:r>
          </a:p>
          <a:p>
            <a:r>
              <a:rPr lang="en-US" dirty="0">
                <a:solidFill>
                  <a:schemeClr val="bg1"/>
                </a:solidFill>
              </a:rPr>
              <a:t>increase the Federal Funds Target Rate </a:t>
            </a:r>
          </a:p>
          <a:p>
            <a:r>
              <a:rPr lang="en-US" dirty="0">
                <a:solidFill>
                  <a:schemeClr val="bg1"/>
                </a:solidFill>
              </a:rPr>
              <a:t>by 50-75 basis points next week. </a:t>
            </a:r>
          </a:p>
        </p:txBody>
      </p:sp>
    </p:spTree>
    <p:extLst>
      <p:ext uri="{BB962C8B-B14F-4D97-AF65-F5344CB8AC3E}">
        <p14:creationId xmlns:p14="http://schemas.microsoft.com/office/powerpoint/2010/main" val="407980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BA334C-75A7-D74A-B4B8-D107BE66B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970"/>
          </a:xfrm>
          <a:ln w="28575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Money Growth:  M2 (Transactions Money)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BA15D9-E7FA-4AA0-401D-7B640A7A5117}"/>
              </a:ext>
            </a:extLst>
          </p:cNvPr>
          <p:cNvCxnSpPr>
            <a:cxnSpLocks/>
          </p:cNvCxnSpPr>
          <p:nvPr/>
        </p:nvCxnSpPr>
        <p:spPr>
          <a:xfrm flipV="1">
            <a:off x="1514477" y="3882090"/>
            <a:ext cx="8429624" cy="168605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FFAA0C-6F65-ECC9-DE02-86D28FC6C1BB}"/>
              </a:ext>
            </a:extLst>
          </p:cNvPr>
          <p:cNvSpPr txBox="1"/>
          <p:nvPr/>
        </p:nvSpPr>
        <p:spPr>
          <a:xfrm rot="21036677">
            <a:off x="5556782" y="4882045"/>
            <a:ext cx="107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6 percent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0A024A1-2508-724E-BFFC-70DE0BCA7FB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63050"/>
          <a:ext cx="10515600" cy="490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3AF3BE9-E065-1106-B47F-7F9D89CDC6B1}"/>
              </a:ext>
            </a:extLst>
          </p:cNvPr>
          <p:cNvSpPr/>
          <p:nvPr/>
        </p:nvSpPr>
        <p:spPr>
          <a:xfrm>
            <a:off x="10677523" y="1771650"/>
            <a:ext cx="1009652" cy="16573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72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NBER Definition of Recessions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BC9197-5C25-6A13-1503-845F10748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The NBER's traditional definition of a recession is that it is a significant decline in economic activity that is spread across the economy and that lasts more than a few months.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4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FA45-E4F0-B44A-A144-59D5D71CC27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11632-095C-414A-B06C-B231026A4E70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en-US" dirty="0"/>
              <a:t>Economic Growth: The recovery has been a V-shaped recovery</a:t>
            </a:r>
          </a:p>
          <a:p>
            <a:r>
              <a:rPr lang="en-US" dirty="0"/>
              <a:t> The economic recovery should continue through 2022.</a:t>
            </a:r>
          </a:p>
          <a:p>
            <a:pPr lvl="1"/>
            <a:r>
              <a:rPr lang="en-US" dirty="0"/>
              <a:t>Atlanta Fed predicts US growth to be 3.1%  in 2022:Q3</a:t>
            </a:r>
          </a:p>
          <a:p>
            <a:pPr lvl="1"/>
            <a:r>
              <a:rPr lang="en-US" dirty="0"/>
              <a:t>Economic growth in 2022:Q1 was muted for the reasons discussed below.</a:t>
            </a:r>
          </a:p>
          <a:p>
            <a:pPr lvl="1"/>
            <a:r>
              <a:rPr lang="en-US" dirty="0"/>
              <a:t>Tailwinds: Strong consumer demand</a:t>
            </a:r>
          </a:p>
          <a:p>
            <a:pPr lvl="1"/>
            <a:r>
              <a:rPr lang="en-US" dirty="0"/>
              <a:t>Headwinds: Inflation, supply chain disruptions (?), rising commodity prices, labor market challenges</a:t>
            </a:r>
          </a:p>
          <a:p>
            <a:r>
              <a:rPr lang="en-US" dirty="0"/>
              <a:t>The labor market still faces some challenges</a:t>
            </a:r>
          </a:p>
          <a:p>
            <a:pPr lvl="1"/>
            <a:r>
              <a:rPr lang="en-US" dirty="0"/>
              <a:t>The unemployment rate is low.</a:t>
            </a:r>
          </a:p>
          <a:p>
            <a:pPr lvl="1"/>
            <a:r>
              <a:rPr lang="en-US" dirty="0"/>
              <a:t>We have just recently reached the pre-pandemic levels of employment.</a:t>
            </a:r>
          </a:p>
          <a:p>
            <a:pPr lvl="1"/>
            <a:r>
              <a:rPr lang="en-US" dirty="0"/>
              <a:t> In some (service) sectors, we have not reached pre-pandemic employment levels</a:t>
            </a:r>
          </a:p>
          <a:p>
            <a:r>
              <a:rPr lang="en-US" dirty="0"/>
              <a:t>Inflation: Can the Fed bring down inflation without sending the economy into a recession.</a:t>
            </a:r>
          </a:p>
          <a:p>
            <a:r>
              <a:rPr lang="en-US" dirty="0"/>
              <a:t>Political Uncertainty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D9D6C-3873-3640-91F4-75296F8D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6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NBER Definition of Recessions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BC9197-5C25-6A13-1503-845F1074865F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The NBER's traditional definition of a recession is that it is a </a:t>
            </a:r>
            <a:r>
              <a:rPr lang="en-US" b="0" i="0" dirty="0">
                <a:solidFill>
                  <a:srgbClr val="FF0000"/>
                </a:solidFill>
                <a:effectLst/>
                <a:latin typeface="Arimo"/>
              </a:rPr>
              <a:t>significant decline in economic activity that is spread across the economy </a:t>
            </a:r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and that lasts more than a few months.</a:t>
            </a:r>
          </a:p>
          <a:p>
            <a:r>
              <a:rPr lang="en-US" dirty="0">
                <a:solidFill>
                  <a:srgbClr val="000000"/>
                </a:solidFill>
                <a:latin typeface="Arimo"/>
              </a:rPr>
              <a:t>The criterion need to be met in some ways and some factors may offset others</a:t>
            </a:r>
            <a:endParaRPr lang="en-US" b="0" i="0" dirty="0">
              <a:solidFill>
                <a:srgbClr val="000000"/>
              </a:solidFill>
              <a:effectLst/>
              <a:latin typeface="Arimo"/>
            </a:endParaRP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depth,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diffusion, and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Arimo"/>
              </a:rPr>
              <a:t> duration</a:t>
            </a:r>
          </a:p>
          <a:p>
            <a:r>
              <a:rPr lang="en-US" dirty="0">
                <a:solidFill>
                  <a:srgbClr val="000000"/>
                </a:solidFill>
                <a:latin typeface="Arimo"/>
              </a:rPr>
              <a:t>Employment and changes in employment are indicators used by the NBER in dating business cycles.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5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772008"/>
          </a:xfrm>
          <a:ln w="31750">
            <a:solidFill>
              <a:srgbClr val="0432FF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Composition of Real GDP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7</a:t>
            </a:fld>
            <a:endParaRPr lang="en-GB"/>
          </a:p>
        </p:txBody>
      </p:sp>
      <p:pic>
        <p:nvPicPr>
          <p:cNvPr id="6" name="gdp_comp_real.png" descr="/FileShare/Presentations/Base_New/Charts/gdp_comp_real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7" y="1155306"/>
            <a:ext cx="10149839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84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6E85-8D48-E946-B391-4A42E5AF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ln w="31750">
            <a:solidFill>
              <a:srgbClr val="0432FF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 Understanding Contributions to GDP Growth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83B5E-7AF3-5345-8A2D-B7ADDB081A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57338"/>
                <a:ext cx="10515600" cy="4619625"/>
              </a:xfrm>
              <a:ln w="15875">
                <a:noFill/>
              </a:ln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GDP Growth is a combination of the growth in its components:</a:t>
                </a:r>
              </a:p>
              <a:p>
                <a:pPr lvl="1"/>
                <a:r>
                  <a:rPr lang="en-US" dirty="0"/>
                  <a:t>Consumption, Investment, Government, and Net Exports</a:t>
                </a:r>
              </a:p>
              <a:p>
                <a:pPr lvl="1"/>
                <a:r>
                  <a:rPr lang="en-US" dirty="0"/>
                  <a:t>It’s a weighted average of these components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For example:  Consumption</a:t>
                </a:r>
              </a:p>
              <a:p>
                <a:pPr lvl="1"/>
                <a:r>
                  <a:rPr lang="en-US" dirty="0"/>
                  <a:t>If consumption accounts for </a:t>
                </a:r>
                <a:r>
                  <a:rPr lang="en-US" b="1" dirty="0"/>
                  <a:t>2/3</a:t>
                </a:r>
                <a:r>
                  <a:rPr lang="en-US" dirty="0"/>
                  <a:t> of the economy,</a:t>
                </a:r>
              </a:p>
              <a:p>
                <a:pPr lvl="1"/>
                <a:r>
                  <a:rPr lang="en-US" dirty="0"/>
                  <a:t>If consumption grew by </a:t>
                </a:r>
                <a:r>
                  <a:rPr lang="en-US" b="1" dirty="0"/>
                  <a:t>3%,</a:t>
                </a:r>
              </a:p>
              <a:p>
                <a:pPr lvl="1"/>
                <a:r>
                  <a:rPr lang="en-US" dirty="0"/>
                  <a:t>It implies that consumption growth accounts for </a:t>
                </a:r>
                <a:r>
                  <a:rPr lang="en-US" b="1" i="1" dirty="0"/>
                  <a:t>2 percentage points </a:t>
                </a:r>
                <a:r>
                  <a:rPr lang="en-US" dirty="0"/>
                  <a:t>of GDP growth;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∗3%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83B5E-7AF3-5345-8A2D-B7ADDB081A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57338"/>
                <a:ext cx="10515600" cy="4619625"/>
              </a:xfrm>
              <a:blipFill>
                <a:blip r:embed="rId2"/>
                <a:stretch>
                  <a:fillRect t="-4932"/>
                </a:stretch>
              </a:blipFill>
              <a:ln w="158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9AD9E-035E-B644-8FB4-D12D1CF0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8A25A-55FE-964C-870F-0E071280726B}" type="slidenum">
              <a:rPr lang="en-US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20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8974-CB79-5227-F67C-271579A1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ln w="28575">
            <a:solidFill>
              <a:srgbClr val="0432FF"/>
            </a:solidFill>
          </a:ln>
        </p:spPr>
        <p:txBody>
          <a:bodyPr/>
          <a:lstStyle/>
          <a:p>
            <a:pPr algn="ctr"/>
            <a:r>
              <a:rPr lang="en-US" dirty="0"/>
              <a:t>Real Gross Domestic Product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018DBA1-A96C-0E39-C734-A3EC16B86E7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73375"/>
          <a:ext cx="10515600" cy="47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63553F-5885-8C9C-69D9-7BA8E8BC59AD}"/>
              </a:ext>
            </a:extLst>
          </p:cNvPr>
          <p:cNvSpPr txBox="1"/>
          <p:nvPr/>
        </p:nvSpPr>
        <p:spPr>
          <a:xfrm>
            <a:off x="3962400" y="6581001"/>
            <a:ext cx="2475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Bureau of Economic Analysis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FB1CEC-3B35-CB8E-16C4-9BA172C2D7E2}"/>
              </a:ext>
            </a:extLst>
          </p:cNvPr>
          <p:cNvCxnSpPr>
            <a:cxnSpLocks/>
          </p:cNvCxnSpPr>
          <p:nvPr/>
        </p:nvCxnSpPr>
        <p:spPr>
          <a:xfrm flipV="1">
            <a:off x="5404624" y="2074356"/>
            <a:ext cx="6490010" cy="25008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4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2_EFL 2016 Master Layou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11146</TotalTime>
  <Words>1504</Words>
  <Application>Microsoft Macintosh PowerPoint</Application>
  <PresentationFormat>Widescreen</PresentationFormat>
  <Paragraphs>217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Arimo</vt:lpstr>
      <vt:lpstr>Calibri</vt:lpstr>
      <vt:lpstr>Calibri Light</vt:lpstr>
      <vt:lpstr>Cambria Math</vt:lpstr>
      <vt:lpstr>2_EFL 2016 Master Layout</vt:lpstr>
      <vt:lpstr>State of the Economy What does the data say?</vt:lpstr>
      <vt:lpstr>Real Gross Domestic Product</vt:lpstr>
      <vt:lpstr>Real Gross Domestic Product</vt:lpstr>
      <vt:lpstr>Real Gross Domestic Product</vt:lpstr>
      <vt:lpstr>NBER Definition of Recessions </vt:lpstr>
      <vt:lpstr>NBER Definition of Recessions </vt:lpstr>
      <vt:lpstr> Composition of Real GDP</vt:lpstr>
      <vt:lpstr> Understanding Contributions to GDP Growth</vt:lpstr>
      <vt:lpstr>Real Gross Domestic Product</vt:lpstr>
      <vt:lpstr>Personal Consumption Expenditures</vt:lpstr>
      <vt:lpstr>Consumption’s Contribution to GDP Growth</vt:lpstr>
      <vt:lpstr>Consumption’s Contribution to GDP Growth</vt:lpstr>
      <vt:lpstr>Personal Income and Expenditures</vt:lpstr>
      <vt:lpstr>Excess Savings</vt:lpstr>
      <vt:lpstr>PCE Goods and Service Expenditures</vt:lpstr>
      <vt:lpstr>PCE Goods and Service Expenditures</vt:lpstr>
      <vt:lpstr>PCE Goods and Service Expenditures</vt:lpstr>
      <vt:lpstr>PCE Goods and Service Expenditures</vt:lpstr>
      <vt:lpstr>Investment Spending and GDP Growth</vt:lpstr>
      <vt:lpstr>Mortgage Rates</vt:lpstr>
      <vt:lpstr>Government Spending and GDP Growth</vt:lpstr>
      <vt:lpstr>Net Exports and GDP Growth</vt:lpstr>
      <vt:lpstr>Takeaways from GDP and Components</vt:lpstr>
      <vt:lpstr>Why was GDP Growth So Low in 2022 Q 1&amp; Q2?</vt:lpstr>
      <vt:lpstr>What is the Data Telling Us Now?</vt:lpstr>
      <vt:lpstr>Unemployment</vt:lpstr>
      <vt:lpstr>Employment</vt:lpstr>
      <vt:lpstr>Employment Changes</vt:lpstr>
      <vt:lpstr>Job Losses: February and May 2020</vt:lpstr>
      <vt:lpstr>Job Losses and Gains: February and September 2022</vt:lpstr>
      <vt:lpstr>Job Openings and Hires</vt:lpstr>
      <vt:lpstr>Employment Changes by Age Group</vt:lpstr>
      <vt:lpstr>Wage Growth by Industry</vt:lpstr>
      <vt:lpstr>Wage Growth Adjusted for Inflation</vt:lpstr>
      <vt:lpstr>Employment Situation</vt:lpstr>
      <vt:lpstr>Inflation</vt:lpstr>
      <vt:lpstr>Transitory Inflation?</vt:lpstr>
      <vt:lpstr>PowerPoint Presentation</vt:lpstr>
      <vt:lpstr>Global Supply (and Demand) Chains</vt:lpstr>
      <vt:lpstr>PCE Goods and Service Expenditures</vt:lpstr>
      <vt:lpstr>Percent Change in Goods and Service Prices</vt:lpstr>
      <vt:lpstr>Is Inflation a Global Phenomenon?</vt:lpstr>
      <vt:lpstr>Is Inflation a Global Phenomenon?</vt:lpstr>
      <vt:lpstr>Is Inflation a Global Phenomenon?</vt:lpstr>
      <vt:lpstr>Is Inflation a Global Phenomenon?</vt:lpstr>
      <vt:lpstr>Money Growth:  M2 (Transactions Money)</vt:lpstr>
      <vt:lpstr>Annualized Money Growth</vt:lpstr>
      <vt:lpstr>Federal Funds Rate</vt:lpstr>
      <vt:lpstr>Money Growth:  M2 (Transactions Money)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Lupien</dc:creator>
  <cp:lastModifiedBy>SCOTT BAIER</cp:lastModifiedBy>
  <cp:revision>89</cp:revision>
  <cp:lastPrinted>2019-07-07T15:49:40Z</cp:lastPrinted>
  <dcterms:created xsi:type="dcterms:W3CDTF">2009-04-26T22:45:13Z</dcterms:created>
  <dcterms:modified xsi:type="dcterms:W3CDTF">2022-10-26T21:58:24Z</dcterms:modified>
</cp:coreProperties>
</file>